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191576-95FC-4755-8AC5-8C5FE077D138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善管前</a:t>
            </a:r>
            <a:r>
              <a:rPr lang="zh-CN" altLang="en-US" dirty="0" smtClean="0"/>
              <a:t>端查询组</a:t>
            </a:r>
            <a:r>
              <a:rPr lang="zh-CN" altLang="en-US" dirty="0" smtClean="0"/>
              <a:t>件使用手册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&lt;</a:t>
            </a:r>
            <a:r>
              <a:rPr lang="en-US" sz="2000" b="1" dirty="0" smtClean="0"/>
              <a:t>script type="text/</a:t>
            </a:r>
            <a:r>
              <a:rPr lang="en-US" sz="2000" b="1" dirty="0" err="1" smtClean="0"/>
              <a:t>javascript</a:t>
            </a:r>
            <a:r>
              <a:rPr lang="en-US" sz="2000" b="1" dirty="0" smtClean="0"/>
              <a:t>" 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="/</a:t>
            </a:r>
            <a:r>
              <a:rPr lang="en-US" sz="2000" b="1" dirty="0" err="1" smtClean="0"/>
              <a:t>ErpViews</a:t>
            </a:r>
            <a:r>
              <a:rPr lang="en-US" sz="2000" b="1" dirty="0" smtClean="0"/>
              <a:t>/static/</a:t>
            </a:r>
            <a:r>
              <a:rPr lang="en-US" sz="2000" b="1" dirty="0" err="1" smtClean="0"/>
              <a:t>js</a:t>
            </a:r>
            <a:r>
              <a:rPr lang="en-US" sz="2000" b="1" dirty="0" smtClean="0"/>
              <a:t>/assembly/</a:t>
            </a:r>
            <a:r>
              <a:rPr lang="en-US" sz="2000" b="1" dirty="0" err="1" smtClean="0"/>
              <a:t>filterFormData.js?v</a:t>
            </a:r>
            <a:r>
              <a:rPr lang="en-US" sz="2000" b="1" dirty="0" smtClean="0"/>
              <a:t>=VERSION"</a:t>
            </a:r>
            <a:r>
              <a:rPr lang="en-US" sz="2000" dirty="0" smtClean="0"/>
              <a:t>&gt;&lt;/</a:t>
            </a:r>
            <a:r>
              <a:rPr lang="en-US" sz="2000" b="1" dirty="0" smtClean="0"/>
              <a:t>script</a:t>
            </a:r>
            <a:r>
              <a:rPr lang="en-US" sz="2000" dirty="0" smtClean="0"/>
              <a:t>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mounted</a:t>
            </a:r>
            <a:r>
              <a:rPr lang="zh-CN" altLang="en-US" dirty="0" smtClean="0"/>
              <a:t>生命周期中加载需要的组件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r>
              <a:rPr lang="en-US" dirty="0" smtClean="0"/>
              <a:t>mounted: </a:t>
            </a:r>
            <a:r>
              <a:rPr lang="en-US" b="1" dirty="0" smtClean="0"/>
              <a:t>function</a:t>
            </a:r>
            <a:r>
              <a:rPr lang="en-US" dirty="0" smtClean="0"/>
              <a:t>() {</a:t>
            </a:r>
          </a:p>
          <a:p>
            <a:pPr lvl="2"/>
            <a:r>
              <a:rPr lang="en-US" i="1" dirty="0" err="1" smtClean="0"/>
              <a:t>sgCheck</a:t>
            </a:r>
            <a:r>
              <a:rPr lang="en-US" dirty="0" smtClean="0"/>
              <a:t>();//</a:t>
            </a:r>
            <a:r>
              <a:rPr lang="zh-CN" altLang="en-US" dirty="0" smtClean="0"/>
              <a:t>多选组件（仓库、店铺等多选条件使用）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使用组件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&lt;</a:t>
            </a:r>
            <a:r>
              <a:rPr lang="en-US" sz="1800" b="1" dirty="0" smtClean="0"/>
              <a:t>filter-checkbox :name="'</a:t>
            </a:r>
            <a:r>
              <a:rPr lang="en-US" sz="1800" b="1" dirty="0" err="1" smtClean="0"/>
              <a:t>ShopId</a:t>
            </a:r>
            <a:r>
              <a:rPr lang="en-US" sz="1800" b="1" dirty="0" smtClean="0"/>
              <a:t>'" :items="</a:t>
            </a:r>
            <a:r>
              <a:rPr lang="en-US" sz="1800" b="1" dirty="0" err="1" smtClean="0"/>
              <a:t>shopList</a:t>
            </a:r>
            <a:r>
              <a:rPr lang="en-US" sz="1800" b="1" dirty="0" smtClean="0"/>
              <a:t>" :</a:t>
            </a:r>
            <a:r>
              <a:rPr lang="en-US" sz="1800" b="1" dirty="0" err="1" smtClean="0"/>
              <a:t>dblclick</a:t>
            </a:r>
            <a:r>
              <a:rPr lang="en-US" sz="1800" b="1" dirty="0" smtClean="0"/>
              <a:t>="</a:t>
            </a:r>
            <a:r>
              <a:rPr lang="en-US" sz="1800" b="1" dirty="0" err="1" smtClean="0"/>
              <a:t>querySingle</a:t>
            </a:r>
            <a:r>
              <a:rPr lang="en-US" sz="1800" b="1" dirty="0" smtClean="0"/>
              <a:t>" :change="</a:t>
            </a:r>
            <a:r>
              <a:rPr lang="en-US" sz="1800" b="1" dirty="0" err="1" smtClean="0"/>
              <a:t>changeShopSelect</a:t>
            </a:r>
            <a:r>
              <a:rPr lang="en-US" sz="1800" b="1" dirty="0" smtClean="0"/>
              <a:t>" :box="</a:t>
            </a:r>
            <a:r>
              <a:rPr lang="en-US" sz="1800" b="1" dirty="0" err="1" smtClean="0"/>
              <a:t>shopcheckbox</a:t>
            </a:r>
            <a:r>
              <a:rPr lang="en-US" sz="1800" b="1" dirty="0" smtClean="0"/>
              <a:t>" :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="shopcheckbox.arr" :model="</a:t>
            </a:r>
            <a:r>
              <a:rPr lang="en-US" sz="1800" b="1" dirty="0" err="1" smtClean="0"/>
              <a:t>filterFormData</a:t>
            </a:r>
            <a:r>
              <a:rPr lang="en-US" sz="1800" b="1" dirty="0" smtClean="0"/>
              <a:t>" :title="'</a:t>
            </a:r>
            <a:r>
              <a:rPr lang="zh-CN" altLang="en-US" sz="1800" b="1" dirty="0" smtClean="0"/>
              <a:t>店铺</a:t>
            </a:r>
            <a:r>
              <a:rPr lang="en-US" altLang="zh-CN" sz="1800" b="1" dirty="0" smtClean="0"/>
              <a:t>'" :</a:t>
            </a:r>
            <a:r>
              <a:rPr lang="en-US" sz="1800" b="1" dirty="0" smtClean="0"/>
              <a:t>open="false"</a:t>
            </a:r>
            <a:r>
              <a:rPr lang="en-US" sz="1800" dirty="0" smtClean="0"/>
              <a:t>&gt;&lt;/</a:t>
            </a:r>
            <a:r>
              <a:rPr lang="en-US" sz="1800" b="1" dirty="0" smtClean="0"/>
              <a:t>filter-checkbox</a:t>
            </a:r>
            <a:r>
              <a:rPr lang="en-US" sz="1800" dirty="0" smtClean="0"/>
              <a:t>&gt;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//name </a:t>
            </a:r>
            <a:r>
              <a:rPr lang="zh-CN" altLang="en-US" sz="1800" dirty="0" smtClean="0"/>
              <a:t>字段名</a:t>
            </a:r>
            <a:endParaRPr lang="en-US" altLang="zh-CN" sz="1800" dirty="0" smtClean="0"/>
          </a:p>
          <a:p>
            <a:r>
              <a:rPr lang="en-US" altLang="zh-CN" sz="1800" dirty="0" smtClean="0"/>
              <a:t>//</a:t>
            </a:r>
            <a:r>
              <a:rPr lang="en-US" sz="1800" dirty="0" smtClean="0"/>
              <a:t> items </a:t>
            </a:r>
            <a:r>
              <a:rPr lang="zh-CN" altLang="en-US" sz="1800" dirty="0" smtClean="0"/>
              <a:t>数据数组</a:t>
            </a:r>
            <a:endParaRPr lang="en-US" altLang="zh-CN" sz="1800" dirty="0" smtClean="0"/>
          </a:p>
          <a:p>
            <a:r>
              <a:rPr lang="en-US" altLang="zh-CN" sz="1800" dirty="0" smtClean="0"/>
              <a:t>//</a:t>
            </a:r>
            <a:r>
              <a:rPr lang="en-US" altLang="zh-CN" sz="1800" dirty="0" err="1" smtClean="0"/>
              <a:t>dbclick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双击事件（一般为单项搜索）</a:t>
            </a:r>
            <a:endParaRPr lang="en-US" altLang="zh-CN" sz="1800" dirty="0" smtClean="0"/>
          </a:p>
          <a:p>
            <a:r>
              <a:rPr lang="en-US" altLang="zh-CN" sz="1800" dirty="0" smtClean="0"/>
              <a:t>//change </a:t>
            </a:r>
            <a:r>
              <a:rPr lang="zh-CN" altLang="en-US" sz="1800" dirty="0" smtClean="0"/>
              <a:t>数值改变事件</a:t>
            </a:r>
            <a:endParaRPr lang="en-US" altLang="zh-CN" sz="1800" dirty="0" smtClean="0"/>
          </a:p>
          <a:p>
            <a:r>
              <a:rPr lang="en-US" altLang="zh-CN" sz="1800" dirty="0" smtClean="0"/>
              <a:t>//box </a:t>
            </a:r>
            <a:r>
              <a:rPr lang="zh-CN" altLang="en-US" sz="1800" dirty="0" smtClean="0"/>
              <a:t>检查全选对象</a:t>
            </a:r>
            <a:endParaRPr lang="en-US" altLang="zh-CN" sz="1800" dirty="0" smtClean="0"/>
          </a:p>
          <a:p>
            <a:r>
              <a:rPr lang="en-US" altLang="zh-CN" sz="1800" dirty="0" smtClean="0"/>
              <a:t>//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选中的数据数组</a:t>
            </a:r>
            <a:endParaRPr lang="en-US" altLang="zh-CN" sz="1800" dirty="0" smtClean="0"/>
          </a:p>
          <a:p>
            <a:r>
              <a:rPr lang="en-US" altLang="zh-CN" sz="1800" dirty="0" smtClean="0"/>
              <a:t>//model</a:t>
            </a:r>
            <a:r>
              <a:rPr lang="zh-CN" altLang="en-US" sz="1800" dirty="0" smtClean="0"/>
              <a:t>查询条件对象</a:t>
            </a:r>
            <a:endParaRPr lang="en-US" altLang="zh-CN" sz="1800" dirty="0" smtClean="0"/>
          </a:p>
          <a:p>
            <a:r>
              <a:rPr lang="en-US" altLang="zh-CN" sz="1800" dirty="0" smtClean="0"/>
              <a:t>//title </a:t>
            </a:r>
            <a:r>
              <a:rPr lang="zh-CN" altLang="en-US" sz="1800" dirty="0" smtClean="0"/>
              <a:t>查询名字</a:t>
            </a:r>
            <a:endParaRPr lang="en-US" altLang="zh-CN" sz="1800" dirty="0" smtClean="0"/>
          </a:p>
          <a:p>
            <a:r>
              <a:rPr lang="en-US" altLang="zh-CN" sz="1800" dirty="0" smtClean="0"/>
              <a:t>//open </a:t>
            </a:r>
            <a:r>
              <a:rPr lang="zh-CN" altLang="en-US" sz="1800" dirty="0" smtClean="0"/>
              <a:t>是否展开</a:t>
            </a:r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多选组件（仓库、店铺等多选条件使用）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&lt;</a:t>
            </a:r>
            <a:r>
              <a:rPr lang="en-US" sz="1800" b="1" dirty="0" smtClean="0"/>
              <a:t>filter-time title="</a:t>
            </a:r>
            <a:r>
              <a:rPr lang="zh-CN" altLang="en-US" sz="1800" b="1" dirty="0" smtClean="0"/>
              <a:t>建单时间</a:t>
            </a:r>
            <a:r>
              <a:rPr lang="en-US" altLang="zh-CN" sz="1800" b="1" dirty="0" smtClean="0"/>
              <a:t>" :</a:t>
            </a:r>
            <a:r>
              <a:rPr lang="en-US" sz="1800" b="1" dirty="0" smtClean="0"/>
              <a:t>open="true" :name="'</a:t>
            </a:r>
            <a:r>
              <a:rPr lang="en-US" sz="1800" b="1" dirty="0" err="1" smtClean="0"/>
              <a:t>RecordDate</a:t>
            </a:r>
            <a:r>
              <a:rPr lang="en-US" sz="1800" b="1" dirty="0" smtClean="0"/>
              <a:t>'" :model="</a:t>
            </a:r>
            <a:r>
              <a:rPr lang="en-US" sz="1800" b="1" dirty="0" err="1" smtClean="0"/>
              <a:t>filterFormData</a:t>
            </a:r>
            <a:r>
              <a:rPr lang="en-US" sz="1800" b="1" dirty="0" smtClean="0"/>
              <a:t>" :enter="</a:t>
            </a:r>
            <a:r>
              <a:rPr lang="en-US" sz="1800" b="1" dirty="0" err="1" smtClean="0"/>
              <a:t>querySingle</a:t>
            </a:r>
            <a:r>
              <a:rPr lang="en-US" sz="1800" b="1" dirty="0" smtClean="0"/>
              <a:t>" :time="false"</a:t>
            </a:r>
            <a:r>
              <a:rPr lang="en-US" sz="1800" dirty="0" smtClean="0"/>
              <a:t>&gt;&lt;/</a:t>
            </a:r>
            <a:r>
              <a:rPr lang="en-US" sz="1800" b="1" dirty="0" smtClean="0"/>
              <a:t>filter-time</a:t>
            </a:r>
            <a:r>
              <a:rPr lang="en-US" sz="1800" dirty="0" smtClean="0"/>
              <a:t>&gt; </a:t>
            </a:r>
          </a:p>
          <a:p>
            <a:endParaRPr lang="en-US" sz="1800" dirty="0" smtClean="0"/>
          </a:p>
          <a:p>
            <a:r>
              <a:rPr lang="en-US" altLang="zh-CN" sz="1800" dirty="0" smtClean="0"/>
              <a:t>//title </a:t>
            </a:r>
            <a:r>
              <a:rPr lang="zh-CN" altLang="en-US" sz="1800" dirty="0" smtClean="0"/>
              <a:t>查询名字</a:t>
            </a:r>
            <a:endParaRPr lang="en-US" altLang="zh-CN" sz="1800" dirty="0" smtClean="0"/>
          </a:p>
          <a:p>
            <a:r>
              <a:rPr lang="en-US" altLang="zh-CN" sz="1800" dirty="0" smtClean="0"/>
              <a:t>//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time </a:t>
            </a:r>
            <a:r>
              <a:rPr lang="zh-CN" altLang="en-US" sz="1800" dirty="0" smtClean="0"/>
              <a:t>是否精确到时分秒</a:t>
            </a:r>
            <a:endParaRPr lang="en-US" altLang="zh-CN" sz="1800" dirty="0" smtClean="0"/>
          </a:p>
          <a:p>
            <a:r>
              <a:rPr lang="en-US" altLang="zh-CN" sz="1800" dirty="0" smtClean="0"/>
              <a:t>//enter </a:t>
            </a:r>
            <a:r>
              <a:rPr lang="zh-CN" altLang="en-US" sz="1800" dirty="0" smtClean="0"/>
              <a:t>回车事件（一般为单项搜索）</a:t>
            </a:r>
            <a:endParaRPr lang="en-US" altLang="zh-CN" sz="1800" dirty="0" smtClean="0"/>
          </a:p>
          <a:p>
            <a:r>
              <a:rPr lang="en-US" altLang="zh-CN" sz="1800" dirty="0" smtClean="0"/>
              <a:t>//model </a:t>
            </a:r>
            <a:r>
              <a:rPr lang="zh-CN" altLang="en-US" sz="1800" dirty="0" smtClean="0"/>
              <a:t>查询条件对象</a:t>
            </a:r>
            <a:endParaRPr lang="en-US" altLang="zh-CN" sz="1800" dirty="0" smtClean="0"/>
          </a:p>
          <a:p>
            <a:r>
              <a:rPr lang="en-US" altLang="zh-CN" sz="1800" dirty="0" smtClean="0"/>
              <a:t>//title </a:t>
            </a:r>
            <a:r>
              <a:rPr lang="zh-CN" altLang="en-US" sz="1800" dirty="0" smtClean="0"/>
              <a:t>查询名字</a:t>
            </a:r>
            <a:endParaRPr lang="en-US" altLang="zh-CN" sz="1800" dirty="0" smtClean="0"/>
          </a:p>
          <a:p>
            <a:r>
              <a:rPr lang="en-US" altLang="zh-CN" sz="1800" dirty="0" smtClean="0"/>
              <a:t>//name </a:t>
            </a:r>
            <a:r>
              <a:rPr lang="zh-CN" altLang="en-US" sz="1800" dirty="0" smtClean="0"/>
              <a:t>字段名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时间组件（用于查询范围时间）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&lt;</a:t>
            </a:r>
            <a:r>
              <a:rPr lang="en-US" sz="1800" b="1" dirty="0" smtClean="0"/>
              <a:t>filter-input title="</a:t>
            </a:r>
            <a:r>
              <a:rPr lang="zh-CN" altLang="en-US" sz="1800" b="1" dirty="0" smtClean="0"/>
              <a:t>货号</a:t>
            </a:r>
            <a:r>
              <a:rPr lang="en-US" altLang="zh-CN" sz="1800" b="1" dirty="0" smtClean="0"/>
              <a:t>" :</a:t>
            </a:r>
            <a:r>
              <a:rPr lang="en-US" sz="1800" b="1" dirty="0" smtClean="0"/>
              <a:t>open="true" :name="'</a:t>
            </a:r>
            <a:r>
              <a:rPr lang="en-US" sz="1800" b="1" dirty="0" err="1" smtClean="0"/>
              <a:t>ProductCode</a:t>
            </a:r>
            <a:r>
              <a:rPr lang="en-US" sz="1800" b="1" dirty="0" smtClean="0"/>
              <a:t>'" :model="</a:t>
            </a:r>
            <a:r>
              <a:rPr lang="en-US" sz="1800" b="1" dirty="0" err="1" smtClean="0"/>
              <a:t>filterFormData</a:t>
            </a:r>
            <a:r>
              <a:rPr lang="en-US" sz="1800" b="1" dirty="0" smtClean="0"/>
              <a:t>" :enter="</a:t>
            </a:r>
            <a:r>
              <a:rPr lang="en-US" sz="1800" b="1" dirty="0" err="1" smtClean="0"/>
              <a:t>querySingle</a:t>
            </a:r>
            <a:r>
              <a:rPr lang="en-US" sz="1800" b="1" dirty="0" smtClean="0"/>
              <a:t>" :vague="true"</a:t>
            </a:r>
            <a:r>
              <a:rPr lang="en-US" sz="1800" dirty="0" smtClean="0"/>
              <a:t>&gt;&lt;/</a:t>
            </a:r>
            <a:r>
              <a:rPr lang="en-US" sz="1800" b="1" dirty="0" smtClean="0"/>
              <a:t>filter-input</a:t>
            </a:r>
            <a:r>
              <a:rPr lang="en-US" sz="1800" dirty="0" smtClean="0"/>
              <a:t>&gt; 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//title </a:t>
            </a:r>
            <a:r>
              <a:rPr lang="zh-CN" altLang="en-US" sz="1800" dirty="0" smtClean="0"/>
              <a:t>查询名字</a:t>
            </a:r>
            <a:endParaRPr lang="en-US" altLang="zh-CN" sz="1800" dirty="0" smtClean="0"/>
          </a:p>
          <a:p>
            <a:r>
              <a:rPr lang="en-US" altLang="zh-CN" sz="1800" dirty="0" smtClean="0"/>
              <a:t>//</a:t>
            </a:r>
            <a:r>
              <a:rPr lang="en-US" sz="1800" dirty="0" smtClean="0"/>
              <a:t> vague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是支持模糊查询</a:t>
            </a:r>
            <a:endParaRPr lang="en-US" altLang="zh-CN" sz="1800" dirty="0" smtClean="0"/>
          </a:p>
          <a:p>
            <a:r>
              <a:rPr lang="en-US" altLang="zh-CN" sz="1800" dirty="0" smtClean="0"/>
              <a:t>//enter </a:t>
            </a:r>
            <a:r>
              <a:rPr lang="zh-CN" altLang="en-US" sz="1800" dirty="0" smtClean="0"/>
              <a:t>回车事件（一般为单项搜索）</a:t>
            </a:r>
            <a:endParaRPr lang="en-US" altLang="zh-CN" sz="1800" dirty="0" smtClean="0"/>
          </a:p>
          <a:p>
            <a:r>
              <a:rPr lang="en-US" altLang="zh-CN" sz="1800" dirty="0" smtClean="0"/>
              <a:t>//model </a:t>
            </a:r>
            <a:r>
              <a:rPr lang="zh-CN" altLang="en-US" sz="1800" dirty="0" smtClean="0"/>
              <a:t>查询条件对象</a:t>
            </a:r>
            <a:endParaRPr lang="en-US" altLang="zh-CN" sz="1800" dirty="0" smtClean="0"/>
          </a:p>
          <a:p>
            <a:r>
              <a:rPr lang="en-US" altLang="zh-CN" sz="1800" dirty="0" smtClean="0"/>
              <a:t>//title </a:t>
            </a:r>
            <a:r>
              <a:rPr lang="zh-CN" altLang="en-US" sz="1800" dirty="0" smtClean="0"/>
              <a:t>查询名字</a:t>
            </a:r>
            <a:endParaRPr lang="en-US" altLang="zh-CN" sz="1800" dirty="0" smtClean="0"/>
          </a:p>
          <a:p>
            <a:r>
              <a:rPr lang="en-US" altLang="zh-CN" sz="1800" dirty="0" smtClean="0"/>
              <a:t>//name </a:t>
            </a:r>
            <a:r>
              <a:rPr lang="zh-CN" altLang="en-US" sz="1800" dirty="0" smtClean="0"/>
              <a:t>字段名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输入框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&lt;</a:t>
            </a:r>
            <a:r>
              <a:rPr lang="en-US" sz="1800" b="1" dirty="0" err="1" smtClean="0"/>
              <a:t>sg</a:t>
            </a:r>
            <a:r>
              <a:rPr lang="en-US" sz="1800" b="1" dirty="0" smtClean="0"/>
              <a:t>-page class="</a:t>
            </a:r>
            <a:r>
              <a:rPr lang="en-US" sz="1800" b="1" dirty="0" err="1" smtClean="0"/>
              <a:t>fr</a:t>
            </a:r>
            <a:r>
              <a:rPr lang="en-US" sz="1800" b="1" dirty="0" smtClean="0"/>
              <a:t>" id="</a:t>
            </a:r>
            <a:r>
              <a:rPr lang="en-US" sz="1800" b="1" dirty="0" err="1" smtClean="0"/>
              <a:t>pageControl</a:t>
            </a:r>
            <a:r>
              <a:rPr lang="en-US" sz="1800" b="1" dirty="0" smtClean="0"/>
              <a:t>" :items="</a:t>
            </a:r>
            <a:r>
              <a:rPr lang="en-US" sz="1800" b="1" dirty="0" err="1" smtClean="0"/>
              <a:t>PageList</a:t>
            </a:r>
            <a:r>
              <a:rPr lang="en-US" sz="1800" b="1" dirty="0" smtClean="0"/>
              <a:t>" :change="</a:t>
            </a:r>
            <a:r>
              <a:rPr lang="en-US" sz="1800" b="1" dirty="0" err="1" smtClean="0"/>
              <a:t>changePageSize</a:t>
            </a:r>
            <a:r>
              <a:rPr lang="en-US" sz="1800" b="1" dirty="0" smtClean="0"/>
              <a:t>" :model="</a:t>
            </a:r>
            <a:r>
              <a:rPr lang="en-US" sz="1800" b="1" dirty="0" err="1" smtClean="0"/>
              <a:t>filterFormData</a:t>
            </a:r>
            <a:r>
              <a:rPr lang="en-US" sz="1800" b="1" dirty="0" smtClean="0"/>
              <a:t>" :query="query" :last="</a:t>
            </a:r>
            <a:r>
              <a:rPr lang="en-US" sz="1800" b="1" dirty="0" err="1" smtClean="0"/>
              <a:t>lastFormData</a:t>
            </a:r>
            <a:r>
              <a:rPr lang="en-US" sz="1800" b="1" dirty="0" smtClean="0"/>
              <a:t>" :</a:t>
            </a:r>
            <a:r>
              <a:rPr lang="en-US" sz="1800" b="1" dirty="0" err="1" smtClean="0"/>
              <a:t>totalcount</a:t>
            </a:r>
            <a:r>
              <a:rPr lang="en-US" sz="1800" b="1" dirty="0" smtClean="0"/>
              <a:t>="</a:t>
            </a:r>
            <a:r>
              <a:rPr lang="en-US" sz="1800" b="1" dirty="0" err="1" smtClean="0"/>
              <a:t>TotalCount</a:t>
            </a:r>
            <a:r>
              <a:rPr lang="en-US" sz="1800" b="1" dirty="0" smtClean="0"/>
              <a:t>" :</a:t>
            </a:r>
            <a:r>
              <a:rPr lang="en-US" sz="1800" b="1" dirty="0" err="1" smtClean="0"/>
              <a:t>totalpagecount</a:t>
            </a:r>
            <a:r>
              <a:rPr lang="en-US" sz="1800" b="1" dirty="0" smtClean="0"/>
              <a:t>="</a:t>
            </a:r>
            <a:r>
              <a:rPr lang="en-US" sz="1800" b="1" dirty="0" err="1" smtClean="0"/>
              <a:t>TotalPageCount</a:t>
            </a:r>
            <a:r>
              <a:rPr lang="en-US" sz="1800" b="1" dirty="0" smtClean="0"/>
              <a:t>"</a:t>
            </a:r>
            <a:r>
              <a:rPr lang="en-US" sz="1800" dirty="0" smtClean="0"/>
              <a:t>&gt;&lt;/</a:t>
            </a:r>
            <a:r>
              <a:rPr lang="en-US" sz="1800" b="1" dirty="0" err="1" smtClean="0"/>
              <a:t>sg</a:t>
            </a:r>
            <a:r>
              <a:rPr lang="en-US" sz="1800" b="1" dirty="0" smtClean="0"/>
              <a:t>-page</a:t>
            </a:r>
            <a:r>
              <a:rPr lang="en-US" sz="1800" dirty="0" smtClean="0"/>
              <a:t>&gt;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//items </a:t>
            </a:r>
            <a:r>
              <a:rPr lang="zh-CN" altLang="en-US" sz="1800" dirty="0" smtClean="0"/>
              <a:t>页码数组</a:t>
            </a:r>
            <a:endParaRPr lang="en-US" altLang="zh-CN" sz="1800" dirty="0" smtClean="0"/>
          </a:p>
          <a:p>
            <a:r>
              <a:rPr lang="en-US" altLang="zh-CN" sz="1800" dirty="0" smtClean="0"/>
              <a:t>//change </a:t>
            </a:r>
            <a:r>
              <a:rPr lang="zh-CN" altLang="en-US" sz="1800" dirty="0" smtClean="0"/>
              <a:t>改变每页显示数时调用</a:t>
            </a:r>
            <a:endParaRPr lang="en-US" altLang="zh-CN" sz="1800" dirty="0" smtClean="0"/>
          </a:p>
          <a:p>
            <a:r>
              <a:rPr lang="en-US" altLang="zh-CN" sz="1800" dirty="0" smtClean="0"/>
              <a:t>//model </a:t>
            </a:r>
            <a:r>
              <a:rPr lang="zh-CN" altLang="en-US" sz="1800" dirty="0" smtClean="0"/>
              <a:t>查询条件对象</a:t>
            </a:r>
            <a:endParaRPr lang="en-US" altLang="zh-CN" sz="1800" dirty="0" smtClean="0"/>
          </a:p>
          <a:p>
            <a:r>
              <a:rPr lang="en-US" altLang="zh-CN" sz="1800" dirty="0" smtClean="0"/>
              <a:t>//query </a:t>
            </a:r>
            <a:r>
              <a:rPr lang="zh-CN" altLang="en-US" sz="1800" dirty="0" smtClean="0"/>
              <a:t>查询事件</a:t>
            </a:r>
            <a:endParaRPr lang="en-US" altLang="zh-CN" sz="1800" dirty="0" smtClean="0"/>
          </a:p>
          <a:p>
            <a:r>
              <a:rPr lang="en-US" altLang="zh-CN" sz="1800" dirty="0" smtClean="0"/>
              <a:t>//last </a:t>
            </a:r>
            <a:r>
              <a:rPr lang="zh-CN" altLang="en-US" sz="1800" dirty="0" smtClean="0"/>
              <a:t>查询条件对象</a:t>
            </a:r>
            <a:endParaRPr lang="en-US" altLang="zh-CN" sz="1800" dirty="0" smtClean="0"/>
          </a:p>
          <a:p>
            <a:r>
              <a:rPr lang="en-US" altLang="zh-CN" sz="1800" dirty="0" smtClean="0"/>
              <a:t>//</a:t>
            </a:r>
            <a:r>
              <a:rPr lang="en-US" altLang="zh-CN" sz="1800" dirty="0" err="1" smtClean="0"/>
              <a:t>totalcount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总条数</a:t>
            </a:r>
            <a:endParaRPr lang="en-US" altLang="zh-CN" sz="1800" dirty="0" smtClean="0"/>
          </a:p>
          <a:p>
            <a:r>
              <a:rPr lang="en-US" altLang="zh-CN" sz="1800" dirty="0" smtClean="0"/>
              <a:t>//</a:t>
            </a:r>
            <a:r>
              <a:rPr lang="en-US" sz="1800" b="1" dirty="0" smtClean="0"/>
              <a:t> </a:t>
            </a:r>
            <a:r>
              <a:rPr lang="en-US" sz="1800" dirty="0" err="1" smtClean="0"/>
              <a:t>totalpagecount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总页数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页码组件（需要优化）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未完待续。。。。。。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</TotalTime>
  <Words>510</Words>
  <Application>Microsoft Office PowerPoint</Application>
  <PresentationFormat>全屏显示(4:3)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聚合</vt:lpstr>
      <vt:lpstr>善管前端查询组件使用手册</vt:lpstr>
      <vt:lpstr>引用js</vt:lpstr>
      <vt:lpstr>使用组件</vt:lpstr>
      <vt:lpstr>多选组件（仓库、店铺等多选条件使用）</vt:lpstr>
      <vt:lpstr>时间组件（用于查询范围时间）</vt:lpstr>
      <vt:lpstr>输入框</vt:lpstr>
      <vt:lpstr>页码组件（需要优化）</vt:lpstr>
      <vt:lpstr>未完待续。。。。。。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善管ag-grid使用手册</dc:title>
  <dc:creator>DELL</dc:creator>
  <cp:lastModifiedBy>DELL</cp:lastModifiedBy>
  <cp:revision>61</cp:revision>
  <dcterms:created xsi:type="dcterms:W3CDTF">2019-08-27T06:44:18Z</dcterms:created>
  <dcterms:modified xsi:type="dcterms:W3CDTF">2019-08-28T13:11:09Z</dcterms:modified>
</cp:coreProperties>
</file>