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4" r:id="rId4"/>
    <p:sldId id="257" r:id="rId5"/>
    <p:sldId id="331" r:id="rId6"/>
    <p:sldId id="332" r:id="rId7"/>
    <p:sldId id="333" r:id="rId8"/>
    <p:sldId id="344" r:id="rId9"/>
    <p:sldId id="346" r:id="rId10"/>
    <p:sldId id="347" r:id="rId11"/>
    <p:sldId id="345" r:id="rId12"/>
    <p:sldId id="335" r:id="rId13"/>
    <p:sldId id="342" r:id="rId14"/>
    <p:sldId id="350" r:id="rId15"/>
    <p:sldId id="351" r:id="rId16"/>
    <p:sldId id="340" r:id="rId17"/>
    <p:sldId id="337" r:id="rId18"/>
    <p:sldId id="338" r:id="rId19"/>
    <p:sldId id="341" r:id="rId20"/>
    <p:sldId id="349" r:id="rId21"/>
    <p:sldId id="352" r:id="rId22"/>
    <p:sldId id="354" r:id="rId23"/>
    <p:sldId id="355" r:id="rId24"/>
    <p:sldId id="356" r:id="rId25"/>
    <p:sldId id="29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善管ag-grid切换注意事项</a:t>
            </a:r>
            <a:endParaRPr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getRowHeight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计算行高方法必须要</a:t>
            </a:r>
            <a:r>
              <a:rPr lang="zh-CN" altLang="en-US" sz="2000" dirty="0"/>
              <a:t>有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processCellForClipboard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复制需要操作的函数</a:t>
            </a:r>
            <a:r>
              <a:rPr lang="en-US" altLang="zh-CN" sz="2000" dirty="0"/>
              <a:t>(</a:t>
            </a:r>
            <a:r>
              <a:rPr lang="zh-CN" altLang="en-US" sz="2000" dirty="0"/>
              <a:t>一般用于商品信息列的复制</a:t>
            </a:r>
            <a:r>
              <a:rPr lang="en-US" altLang="zh-CN" sz="2000" dirty="0"/>
              <a:t>)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onRowClicked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点击某行操作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onColumnResized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列大小发生改变时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postProcessPopup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表格里面的菜单出现都会调用这个回调函数</a:t>
            </a:r>
            <a:endParaRPr lang="zh-CN" sz="2000" dirty="0"/>
          </a:p>
          <a:p>
            <a:endParaRPr lang="zh-CN" sz="2000" dirty="0"/>
          </a:p>
          <a:p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window.mainGrid = Grid.createNew('#mainGrid');</a:t>
            </a:r>
            <a:endParaRPr lang="zh-CN" sz="2000" dirty="0"/>
          </a:p>
          <a:p>
            <a:r>
              <a:rPr lang="zh-CN" sz="2000" dirty="0"/>
              <a:t>window.mainGrid.iniGrid(gridOptions);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$('#mainGrid').datagrid('getData').rows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需要改成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mainGrid.getRowData()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只获取</a:t>
            </a:r>
            <a:r>
              <a:rPr lang="en-US" altLang="zh-CN" sz="2000" dirty="0"/>
              <a:t>Id</a:t>
            </a:r>
            <a:endParaRPr lang="en-US" altLang="zh-CN" sz="2000" dirty="0"/>
          </a:p>
          <a:p>
            <a:r>
              <a:rPr lang="zh-CN" sz="2000" dirty="0">
                <a:sym typeface="+mn-ea"/>
              </a:rPr>
              <a:t>mainGrid</a:t>
            </a:r>
            <a:r>
              <a:rPr lang="en-US" altLang="zh-CN" sz="2000" dirty="0"/>
              <a:t>.getSelectedIds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获取全部信息</a:t>
            </a:r>
            <a:endParaRPr lang="zh-CN" altLang="en-US" sz="2000" dirty="0"/>
          </a:p>
          <a:p>
            <a:r>
              <a:rPr lang="zh-CN" sz="2000" dirty="0">
                <a:sym typeface="+mn-ea"/>
              </a:rPr>
              <a:t>mainGrid</a:t>
            </a:r>
            <a:r>
              <a:rPr lang="zh-CN" sz="2000" dirty="0"/>
              <a:t>.getSelectedDataArr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获取选中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setExcelData</a:t>
            </a:r>
            <a:endParaRPr lang="zh-CN" altLang="en-US"/>
          </a:p>
          <a:p>
            <a:r>
              <a:rPr lang="zh-CN" altLang="en-US"/>
              <a:t>用于导出数据和后端返回数据不一致的情况，例如</a:t>
            </a:r>
            <a:r>
              <a:rPr lang="zh-CN" altLang="en-US" dirty="0">
                <a:sym typeface="+mn-ea"/>
              </a:rPr>
              <a:t>商品信息列的导出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导出数据处理回调函数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clickProListCol</a:t>
            </a:r>
            <a:endParaRPr lang="zh-CN" altLang="en-US"/>
          </a:p>
          <a:p>
            <a:r>
              <a:rPr lang="zh-CN" altLang="en-US"/>
              <a:t>具体算法已经实现，因为用的页面很极少就没有封装，用的时候直接复制即可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商品信息弹窗点击计算方法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 err="1" smtClean="0"/>
              <a:t>所有页码相关</a:t>
            </a:r>
            <a:r>
              <a:rPr lang="en-US" altLang="zh-CN" sz="2000" dirty="0" err="1" smtClean="0"/>
              <a:t>html</a:t>
            </a:r>
            <a:r>
              <a:rPr lang="zh-CN" altLang="en-US" sz="2000" dirty="0" err="1" smtClean="0"/>
              <a:t>和</a:t>
            </a:r>
            <a:r>
              <a:rPr lang="en-US" altLang="zh-CN" sz="2000" dirty="0" err="1" smtClean="0"/>
              <a:t>js</a:t>
            </a:r>
            <a:r>
              <a:rPr lang="zh-CN" altLang="en-US" sz="2000" dirty="0" err="1" smtClean="0"/>
              <a:t>都需要删除</a:t>
            </a:r>
            <a:endParaRPr lang="zh-CN" sz="2000" dirty="0" err="1" smtClean="0"/>
          </a:p>
          <a:p>
            <a:endParaRPr lang="zh-CN" sz="2000" dirty="0"/>
          </a:p>
          <a:p>
            <a:r>
              <a:rPr lang="zh-CN" sz="2000" dirty="0"/>
              <a:t>如果不需要页码组件配置需要增加needPageBar</a:t>
            </a:r>
            <a:r>
              <a:rPr lang="en-US" altLang="zh-CN" sz="2000" dirty="0"/>
              <a:t>:false</a:t>
            </a:r>
            <a:r>
              <a:rPr lang="zh-CN" altLang="en-US" sz="2000" dirty="0"/>
              <a:t>，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checkSelection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校验所选数据是否可执行某操作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866390"/>
            <a:ext cx="77406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grid.countSelection=function(check)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check判断条件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统计选择数据里符合条件的数组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grid.changesLineByKey = function(ids,key,func)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//ids</a:t>
            </a:r>
            <a:r>
              <a:rPr lang="zh-CN" altLang="en-US"/>
              <a:t>，</a:t>
            </a:r>
            <a:r>
              <a:rPr lang="zh-CN" altLang="en-US"/>
              <a:t>数值</a:t>
            </a:r>
            <a:endParaRPr lang="zh-CN" altLang="en-US"/>
          </a:p>
          <a:p>
            <a:r>
              <a:rPr lang="en-US" altLang="zh-CN"/>
              <a:t>//key</a:t>
            </a:r>
            <a:r>
              <a:rPr lang="zh-CN" altLang="en-US"/>
              <a:t>，键值默认</a:t>
            </a:r>
            <a:r>
              <a:rPr lang="en-US" altLang="zh-CN"/>
              <a:t>Id</a:t>
            </a:r>
            <a:r>
              <a:rPr lang="zh-CN" altLang="en-US"/>
              <a:t>（大多数情况下都是</a:t>
            </a:r>
            <a:r>
              <a:rPr lang="en-US" altLang="zh-CN"/>
              <a:t>Id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//func</a:t>
            </a:r>
            <a:r>
              <a:rPr lang="zh-CN" altLang="en-US"/>
              <a:t>，</a:t>
            </a:r>
            <a:r>
              <a:rPr lang="zh-CN" altLang="en-US"/>
              <a:t>刷新后动作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刷新指定数据的行数据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调用</a:t>
            </a:r>
            <a:r>
              <a:rPr lang="en-US" altLang="zh-CN"/>
              <a:t>mainGrid.queryFirstPage()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操作后需要刷新整页数据的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未完待续。。。。。。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 err="1" smtClean="0"/>
              <a:t>需要特殊筛选的（后端返回的数值不是筛选对应的数值时，需要使用filterFormat）</a:t>
            </a:r>
            <a:endParaRPr lang="zh-CN" sz="2000" dirty="0" err="1" smtClean="0"/>
          </a:p>
          <a:p>
            <a:endParaRPr lang="zh-CN" sz="2000" dirty="0"/>
          </a:p>
          <a:p>
            <a:r>
              <a:rPr lang="zh-CN" sz="2000" dirty="0"/>
              <a:t>例子：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2523490"/>
            <a:ext cx="5600700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 err="1" smtClean="0"/>
              <a:t>需要筛选项用数字类型的，大小X小于X那种</a:t>
            </a:r>
            <a:endParaRPr lang="zh-CN" sz="2000" dirty="0" err="1" smtClean="0"/>
          </a:p>
          <a:p>
            <a:endParaRPr lang="zh-CN" sz="2000" dirty="0"/>
          </a:p>
          <a:p>
            <a:r>
              <a:rPr lang="zh-CN" sz="2000" dirty="0"/>
              <a:t>需要增加属性：</a:t>
            </a:r>
            <a:endParaRPr lang="zh-CN" sz="2000" dirty="0"/>
          </a:p>
          <a:p>
            <a:r>
              <a:rPr lang="zh-CN" sz="2000" dirty="0"/>
              <a:t>filter: 'agNumberColumnFilter',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列头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 err="1" smtClean="0"/>
              <a:t>需要用日期类型的筛选项</a:t>
            </a:r>
            <a:endParaRPr lang="zh-CN" sz="2000" dirty="0" err="1" smtClean="0"/>
          </a:p>
          <a:p>
            <a:endParaRPr lang="zh-CN" sz="2000" dirty="0" err="1" smtClean="0"/>
          </a:p>
          <a:p>
            <a:r>
              <a:rPr lang="zh-CN" sz="2000" dirty="0"/>
              <a:t>需要增加属性：</a:t>
            </a:r>
            <a:endParaRPr lang="zh-CN" sz="2000" dirty="0"/>
          </a:p>
          <a:p>
            <a:r>
              <a:rPr lang="zh-CN" sz="2000" dirty="0"/>
              <a:t>filter:'agDateColumnFilter'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列头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columnDefs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列头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rowData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初始数据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默认禁用自动高度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defaultColDef: {</a:t>
            </a:r>
            <a:endParaRPr lang="zh-CN" sz="2000" dirty="0"/>
          </a:p>
          <a:p>
            <a:r>
              <a:rPr lang="zh-CN" sz="2000" dirty="0"/>
              <a:t>                autoHeight: false</a:t>
            </a:r>
            <a:endParaRPr lang="zh-CN" sz="2000" dirty="0"/>
          </a:p>
          <a:p>
            <a:r>
              <a:rPr lang="zh-CN" sz="2000" dirty="0"/>
              <a:t>            },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/>
              <a:t>saveTableSetting</a:t>
            </a:r>
            <a:endParaRPr lang="zh-CN" sz="2000" dirty="0"/>
          </a:p>
          <a:p>
            <a:endParaRPr lang="zh-CN" sz="2000" dirty="0"/>
          </a:p>
          <a:p>
            <a:r>
              <a:rPr lang="zh-CN" sz="2000" dirty="0"/>
              <a:t>保存表格配置</a:t>
            </a:r>
            <a:endParaRPr lang="zh-CN" sz="2000" dirty="0"/>
          </a:p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1070</Words>
  <Application>WPS 演示</Application>
  <PresentationFormat>全屏显示(4:3)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聚合</vt:lpstr>
      <vt:lpstr>善管ag-grid使用手册</vt:lpstr>
      <vt:lpstr>列头</vt:lpstr>
      <vt:lpstr>新建Grid对象</vt:lpstr>
      <vt:lpstr>列头</vt:lpstr>
      <vt:lpstr>列头</vt:lpstr>
      <vt:lpstr>列头</vt:lpstr>
      <vt:lpstr>配置</vt:lpstr>
      <vt:lpstr>配置</vt:lpstr>
      <vt:lpstr>配置</vt:lpstr>
      <vt:lpstr>配置</vt:lpstr>
      <vt:lpstr>配置</vt:lpstr>
      <vt:lpstr>配置</vt:lpstr>
      <vt:lpstr>配置</vt:lpstr>
      <vt:lpstr>配置</vt:lpstr>
      <vt:lpstr>配置</vt:lpstr>
      <vt:lpstr>配置</vt:lpstr>
      <vt:lpstr>获取数据</vt:lpstr>
      <vt:lpstr>PowerPoint 演示文稿</vt:lpstr>
      <vt:lpstr>导出数据处理回调函数</vt:lpstr>
      <vt:lpstr>商品信息弹窗点击计算方法</vt:lpstr>
      <vt:lpstr>商品信息弹窗点击计算方法</vt:lpstr>
      <vt:lpstr>统计选择数据里符合条件的数组</vt:lpstr>
      <vt:lpstr>刷新指定数据的行数据</vt:lpstr>
      <vt:lpstr>未完待续。。。。。。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善管ag-grid使用手册</dc:title>
  <dc:creator>DELL</dc:creator>
  <cp:lastModifiedBy>DELL</cp:lastModifiedBy>
  <cp:revision>76</cp:revision>
  <dcterms:created xsi:type="dcterms:W3CDTF">2019-08-27T06:44:00Z</dcterms:created>
  <dcterms:modified xsi:type="dcterms:W3CDTF">2019-09-10T10:46:37Z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