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k\OneDrive\Assignment\Denco%20Corp%20Part%20Sales\CustomerPartSale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k\OneDrive\Assignment\Denco%20Corp%20Part%20Sales\CustomerPartSales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k\OneDrive\Assignment\Denco%20Corp%20Part%20Sales\CustomerPartSales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k\OneDrive\Assignment\Denco%20Corp%20Part%20Sales\CustomerPartSales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[CustomerPartSales - Copy.xlsx]TASK -- 1!PivotTable6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MOST LOYAL CUSTOMERS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c:rich>
      </c:tx>
      <c:layout>
        <c:manualLayout>
          <c:xMode val="edge"/>
          <c:yMode val="edge"/>
          <c:x val="0.60312411546236466"/>
          <c:y val="8.745646654448648E-2"/>
        </c:manualLayout>
      </c:layout>
      <c:overlay val="0"/>
      <c:spPr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7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8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258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9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260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0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26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</c:pivotFmt>
      <c:pivotFmt>
        <c:idx val="26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</c:pivotFmts>
    <c:plotArea>
      <c:layout>
        <c:manualLayout>
          <c:layoutTarget val="inner"/>
          <c:xMode val="edge"/>
          <c:yMode val="edge"/>
          <c:x val="6.6735454482644133E-2"/>
          <c:y val="6.7992568953832364E-2"/>
          <c:w val="0.43039424663048392"/>
          <c:h val="0.85612024293152378"/>
        </c:manualLayout>
      </c:layout>
      <c:pieChart>
        <c:varyColors val="1"/>
        <c:ser>
          <c:idx val="0"/>
          <c:order val="0"/>
          <c:tx>
            <c:strRef>
              <c:f>'TASK -- 1'!$B$3</c:f>
              <c:strCache>
                <c:ptCount val="1"/>
                <c:pt idx="0">
                  <c:v>Sum of MARGIN</c:v>
                </c:pt>
              </c:strCache>
            </c:strRef>
          </c:tx>
          <c:dPt>
            <c:idx val="0"/>
            <c:bubble3D val="0"/>
            <c:explosion val="15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9E95-4275-A971-8659B3658CB4}"/>
              </c:ext>
            </c:extLst>
          </c:dPt>
          <c:dPt>
            <c:idx val="1"/>
            <c:bubble3D val="0"/>
            <c:explosion val="1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9E95-4275-A971-8659B3658C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9E95-4275-A971-8659B3658C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9E95-4275-A971-8659B3658C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9E95-4275-A971-8659B3658CB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9E95-4275-A971-8659B3658CB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D-9E95-4275-A971-8659B3658CB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F-9E95-4275-A971-8659B3658CB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1-9E95-4275-A971-8659B3658CB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3-9E95-4275-A971-8659B3658CB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5-9E95-4275-A971-8659B3658CB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7-9E95-4275-A971-8659B3658CB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9-9E95-4275-A971-8659B3658CB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B-9E95-4275-A971-8659B3658CB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D-9E95-4275-A971-8659B3658CB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F-9E95-4275-A971-8659B3658CB4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1-9E95-4275-A971-8659B3658CB4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3-9E95-4275-A971-8659B3658CB4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5-9E95-4275-A971-8659B3658CB4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7-9E95-4275-A971-8659B3658CB4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9-9E95-4275-A971-8659B3658CB4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B-9E95-4275-A971-8659B3658CB4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D-9E95-4275-A971-8659B3658CB4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F-9E95-4275-A971-8659B3658CB4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1-9E95-4275-A971-8659B3658CB4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3-9E95-4275-A971-8659B3658CB4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5-9E95-4275-A971-8659B3658CB4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7-9E95-4275-A971-8659B3658CB4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9-9E95-4275-A971-8659B3658CB4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B-9E95-4275-A971-8659B3658CB4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D-9E95-4275-A971-8659B3658CB4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F-9E95-4275-A971-8659B3658CB4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1-9E95-4275-A971-8659B3658CB4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3-9E95-4275-A971-8659B3658CB4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5-9E95-4275-A971-8659B3658CB4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7-9E95-4275-A971-8659B3658CB4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9-9E95-4275-A971-8659B3658CB4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B-9E95-4275-A971-8659B3658CB4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D-9E95-4275-A971-8659B3658CB4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F-9E95-4275-A971-8659B3658CB4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1-9E95-4275-A971-8659B3658CB4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3-9E95-4275-A971-8659B3658CB4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5-9E95-4275-A971-8659B3658CB4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7-9E95-4275-A971-8659B3658CB4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9-9E95-4275-A971-8659B3658CB4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B-9E95-4275-A971-8659B3658CB4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D-9E95-4275-A971-8659B3658CB4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5F-9E95-4275-A971-8659B3658CB4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1-9E95-4275-A971-8659B3658CB4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3-9E95-4275-A971-8659B3658CB4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5-9E95-4275-A971-8659B3658CB4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7-9E95-4275-A971-8659B3658CB4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9-9E95-4275-A971-8659B3658CB4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B-9E95-4275-A971-8659B3658CB4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D-9E95-4275-A971-8659B3658CB4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6F-9E95-4275-A971-8659B3658CB4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1-9E95-4275-A971-8659B3658CB4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3-9E95-4275-A971-8659B3658CB4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5-9E95-4275-A971-8659B3658CB4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7-9E95-4275-A971-8659B3658CB4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9-9E95-4275-A971-8659B3658CB4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B-9E95-4275-A971-8659B3658CB4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D-9E95-4275-A971-8659B3658CB4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7F-9E95-4275-A971-8659B3658CB4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1-9E95-4275-A971-8659B3658CB4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3-9E95-4275-A971-8659B3658CB4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5-9E95-4275-A971-8659B3658CB4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7-9E95-4275-A971-8659B3658CB4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9-9E95-4275-A971-8659B3658CB4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B-9E95-4275-A971-8659B3658CB4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D-9E95-4275-A971-8659B3658CB4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8F-9E95-4275-A971-8659B3658CB4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1-9E95-4275-A971-8659B3658CB4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3-9E95-4275-A971-8659B3658CB4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5-9E95-4275-A971-8659B3658CB4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7-9E95-4275-A971-8659B3658CB4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9-9E95-4275-A971-8659B3658CB4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B-9E95-4275-A971-8659B3658CB4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D-9E95-4275-A971-8659B3658CB4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9F-9E95-4275-A971-8659B3658CB4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1-9E95-4275-A971-8659B3658CB4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3-9E95-4275-A971-8659B3658CB4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5-9E95-4275-A971-8659B3658CB4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7-9E95-4275-A971-8659B3658CB4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9-9E95-4275-A971-8659B3658CB4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B-9E95-4275-A971-8659B3658CB4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D-9E95-4275-A971-8659B3658CB4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AF-9E95-4275-A971-8659B3658CB4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1-9E95-4275-A971-8659B3658CB4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3-9E95-4275-A971-8659B3658CB4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5-9E95-4275-A971-8659B3658CB4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7-9E95-4275-A971-8659B3658CB4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9-9E95-4275-A971-8659B3658CB4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B-9E95-4275-A971-8659B3658CB4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D-9E95-4275-A971-8659B3658CB4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BF-9E95-4275-A971-8659B3658CB4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1-9E95-4275-A971-8659B3658CB4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3-9E95-4275-A971-8659B3658CB4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5-9E95-4275-A971-8659B3658CB4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7-9E95-4275-A971-8659B3658CB4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9-9E95-4275-A971-8659B3658CB4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B-9E95-4275-A971-8659B3658CB4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D-9E95-4275-A971-8659B3658CB4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CF-9E95-4275-A971-8659B3658CB4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1-9E95-4275-A971-8659B3658CB4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3-9E95-4275-A971-8659B3658CB4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5-9E95-4275-A971-8659B3658CB4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7-9E95-4275-A971-8659B3658CB4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9-9E95-4275-A971-8659B3658CB4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B-9E95-4275-A971-8659B3658CB4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D-9E95-4275-A971-8659B3658CB4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DF-9E95-4275-A971-8659B3658CB4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1-9E95-4275-A971-8659B3658CB4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3-9E95-4275-A971-8659B3658CB4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5-9E95-4275-A971-8659B3658CB4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7-9E95-4275-A971-8659B3658CB4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9-9E95-4275-A971-8659B3658CB4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B-9E95-4275-A971-8659B3658CB4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D-9E95-4275-A971-8659B3658CB4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EF-9E95-4275-A971-8659B3658CB4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1-9E95-4275-A971-8659B3658CB4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3-9E95-4275-A971-8659B3658CB4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5-9E95-4275-A971-8659B3658CB4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7-9E95-4275-A971-8659B3658CB4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9-9E95-4275-A971-8659B3658CB4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B-9E95-4275-A971-8659B3658CB4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D-9E95-4275-A971-8659B3658CB4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FF-9E95-4275-A971-8659B3658CB4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1-9E95-4275-A971-8659B3658CB4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3-9E95-4275-A971-8659B3658CB4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5-9E95-4275-A971-8659B3658CB4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7-9E95-4275-A971-8659B3658CB4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9-9E95-4275-A971-8659B3658CB4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B-9E95-4275-A971-8659B3658CB4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D-9E95-4275-A971-8659B3658CB4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0F-9E95-4275-A971-8659B3658CB4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1-9E95-4275-A971-8659B3658CB4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3-9E95-4275-A971-8659B3658CB4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5-9E95-4275-A971-8659B3658CB4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7-9E95-4275-A971-8659B3658CB4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9-9E95-4275-A971-8659B3658CB4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B-9E95-4275-A971-8659B3658CB4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D-9E95-4275-A971-8659B3658CB4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1F-9E95-4275-A971-8659B3658CB4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1-9E95-4275-A971-8659B3658CB4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3-9E95-4275-A971-8659B3658CB4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5-9E95-4275-A971-8659B3658CB4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7-9E95-4275-A971-8659B3658CB4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9-9E95-4275-A971-8659B3658CB4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B-9E95-4275-A971-8659B3658CB4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D-9E95-4275-A971-8659B3658CB4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2F-9E95-4275-A971-8659B3658CB4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1-9E95-4275-A971-8659B3658CB4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3-9E95-4275-A971-8659B3658CB4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5-9E95-4275-A971-8659B3658CB4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7-9E95-4275-A971-8659B3658CB4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9-9E95-4275-A971-8659B3658CB4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B-9E95-4275-A971-8659B3658CB4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D-9E95-4275-A971-8659B3658CB4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3F-9E95-4275-A971-8659B3658CB4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1-9E95-4275-A971-8659B3658CB4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3-9E95-4275-A971-8659B3658CB4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5-9E95-4275-A971-8659B3658CB4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7-9E95-4275-A971-8659B3658CB4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9-9E95-4275-A971-8659B3658CB4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B-9E95-4275-A971-8659B3658CB4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D-9E95-4275-A971-8659B3658CB4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4F-9E95-4275-A971-8659B3658CB4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1-9E95-4275-A971-8659B3658CB4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3-9E95-4275-A971-8659B3658CB4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5-9E95-4275-A971-8659B3658CB4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7-9E95-4275-A971-8659B3658CB4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9-9E95-4275-A971-8659B3658CB4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B-9E95-4275-A971-8659B3658CB4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D-9E95-4275-A971-8659B3658CB4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5F-9E95-4275-A971-8659B3658CB4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1-9E95-4275-A971-8659B3658CB4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3-9E95-4275-A971-8659B3658CB4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5-9E95-4275-A971-8659B3658CB4}"/>
              </c:ext>
            </c:extLst>
          </c:dPt>
          <c:dPt>
            <c:idx val="17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7-9E95-4275-A971-8659B3658CB4}"/>
              </c:ext>
            </c:extLst>
          </c:dPt>
          <c:dPt>
            <c:idx val="18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9-9E95-4275-A971-8659B3658CB4}"/>
              </c:ext>
            </c:extLst>
          </c:dPt>
          <c:dPt>
            <c:idx val="18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B-9E95-4275-A971-8659B3658CB4}"/>
              </c:ext>
            </c:extLst>
          </c:dPt>
          <c:dPt>
            <c:idx val="18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D-9E95-4275-A971-8659B3658CB4}"/>
              </c:ext>
            </c:extLst>
          </c:dPt>
          <c:dPt>
            <c:idx val="18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6F-9E95-4275-A971-8659B3658CB4}"/>
              </c:ext>
            </c:extLst>
          </c:dPt>
          <c:dPt>
            <c:idx val="18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1-9E95-4275-A971-8659B3658CB4}"/>
              </c:ext>
            </c:extLst>
          </c:dPt>
          <c:dPt>
            <c:idx val="18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3-9E95-4275-A971-8659B3658CB4}"/>
              </c:ext>
            </c:extLst>
          </c:dPt>
          <c:dPt>
            <c:idx val="18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5-9E95-4275-A971-8659B3658CB4}"/>
              </c:ext>
            </c:extLst>
          </c:dPt>
          <c:dPt>
            <c:idx val="1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7-9E95-4275-A971-8659B3658CB4}"/>
              </c:ext>
            </c:extLst>
          </c:dPt>
          <c:dPt>
            <c:idx val="18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9-9E95-4275-A971-8659B3658CB4}"/>
              </c:ext>
            </c:extLst>
          </c:dPt>
          <c:dPt>
            <c:idx val="18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B-9E95-4275-A971-8659B3658CB4}"/>
              </c:ext>
            </c:extLst>
          </c:dPt>
          <c:dPt>
            <c:idx val="19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D-9E95-4275-A971-8659B3658CB4}"/>
              </c:ext>
            </c:extLst>
          </c:dPt>
          <c:dPt>
            <c:idx val="19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7F-9E95-4275-A971-8659B3658CB4}"/>
              </c:ext>
            </c:extLst>
          </c:dPt>
          <c:dPt>
            <c:idx val="19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1-9E95-4275-A971-8659B3658CB4}"/>
              </c:ext>
            </c:extLst>
          </c:dPt>
          <c:dPt>
            <c:idx val="19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3-9E95-4275-A971-8659B3658CB4}"/>
              </c:ext>
            </c:extLst>
          </c:dPt>
          <c:dPt>
            <c:idx val="19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5-9E95-4275-A971-8659B3658CB4}"/>
              </c:ext>
            </c:extLst>
          </c:dPt>
          <c:dPt>
            <c:idx val="19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7-9E95-4275-A971-8659B3658CB4}"/>
              </c:ext>
            </c:extLst>
          </c:dPt>
          <c:dPt>
            <c:idx val="19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9-9E95-4275-A971-8659B3658CB4}"/>
              </c:ext>
            </c:extLst>
          </c:dPt>
          <c:dPt>
            <c:idx val="19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B-9E95-4275-A971-8659B3658CB4}"/>
              </c:ext>
            </c:extLst>
          </c:dPt>
          <c:dPt>
            <c:idx val="19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D-9E95-4275-A971-8659B3658CB4}"/>
              </c:ext>
            </c:extLst>
          </c:dPt>
          <c:dPt>
            <c:idx val="19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8F-9E95-4275-A971-8659B3658CB4}"/>
              </c:ext>
            </c:extLst>
          </c:dPt>
          <c:dPt>
            <c:idx val="20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1-9E95-4275-A971-8659B3658CB4}"/>
              </c:ext>
            </c:extLst>
          </c:dPt>
          <c:dPt>
            <c:idx val="20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3-9E95-4275-A971-8659B3658CB4}"/>
              </c:ext>
            </c:extLst>
          </c:dPt>
          <c:dPt>
            <c:idx val="20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5-9E95-4275-A971-8659B3658CB4}"/>
              </c:ext>
            </c:extLst>
          </c:dPt>
          <c:dPt>
            <c:idx val="20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7-9E95-4275-A971-8659B3658CB4}"/>
              </c:ext>
            </c:extLst>
          </c:dPt>
          <c:dPt>
            <c:idx val="20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9-9E95-4275-A971-8659B3658CB4}"/>
              </c:ext>
            </c:extLst>
          </c:dPt>
          <c:dPt>
            <c:idx val="2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B-9E95-4275-A971-8659B3658CB4}"/>
              </c:ext>
            </c:extLst>
          </c:dPt>
          <c:dPt>
            <c:idx val="20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D-9E95-4275-A971-8659B3658CB4}"/>
              </c:ext>
            </c:extLst>
          </c:dPt>
          <c:dPt>
            <c:idx val="2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9F-9E95-4275-A971-8659B3658CB4}"/>
              </c:ext>
            </c:extLst>
          </c:dPt>
          <c:dPt>
            <c:idx val="20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1-9E95-4275-A971-8659B3658CB4}"/>
              </c:ext>
            </c:extLst>
          </c:dPt>
          <c:dPt>
            <c:idx val="20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3-9E95-4275-A971-8659B3658CB4}"/>
              </c:ext>
            </c:extLst>
          </c:dPt>
          <c:dPt>
            <c:idx val="21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5-9E95-4275-A971-8659B3658CB4}"/>
              </c:ext>
            </c:extLst>
          </c:dPt>
          <c:dPt>
            <c:idx val="21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7-9E95-4275-A971-8659B3658CB4}"/>
              </c:ext>
            </c:extLst>
          </c:dPt>
          <c:dPt>
            <c:idx val="21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9-9E95-4275-A971-8659B3658CB4}"/>
              </c:ext>
            </c:extLst>
          </c:dPt>
          <c:dPt>
            <c:idx val="21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B-9E95-4275-A971-8659B3658CB4}"/>
              </c:ext>
            </c:extLst>
          </c:dPt>
          <c:dPt>
            <c:idx val="21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D-9E95-4275-A971-8659B3658CB4}"/>
              </c:ext>
            </c:extLst>
          </c:dPt>
          <c:dPt>
            <c:idx val="21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AF-9E95-4275-A971-8659B3658CB4}"/>
              </c:ext>
            </c:extLst>
          </c:dPt>
          <c:dPt>
            <c:idx val="21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1-9E95-4275-A971-8659B3658CB4}"/>
              </c:ext>
            </c:extLst>
          </c:dPt>
          <c:dPt>
            <c:idx val="21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3-9E95-4275-A971-8659B3658CB4}"/>
              </c:ext>
            </c:extLst>
          </c:dPt>
          <c:dPt>
            <c:idx val="21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5-9E95-4275-A971-8659B3658CB4}"/>
              </c:ext>
            </c:extLst>
          </c:dPt>
          <c:dPt>
            <c:idx val="21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7-9E95-4275-A971-8659B3658CB4}"/>
              </c:ext>
            </c:extLst>
          </c:dPt>
          <c:dPt>
            <c:idx val="22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9-9E95-4275-A971-8659B3658CB4}"/>
              </c:ext>
            </c:extLst>
          </c:dPt>
          <c:dPt>
            <c:idx val="22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B-9E95-4275-A971-8659B3658CB4}"/>
              </c:ext>
            </c:extLst>
          </c:dPt>
          <c:dPt>
            <c:idx val="22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D-9E95-4275-A971-8659B3658CB4}"/>
              </c:ext>
            </c:extLst>
          </c:dPt>
          <c:dPt>
            <c:idx val="2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BF-9E95-4275-A971-8659B3658CB4}"/>
              </c:ext>
            </c:extLst>
          </c:dPt>
          <c:dPt>
            <c:idx val="22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1-9E95-4275-A971-8659B3658CB4}"/>
              </c:ext>
            </c:extLst>
          </c:dPt>
          <c:dPt>
            <c:idx val="22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3-9E95-4275-A971-8659B3658CB4}"/>
              </c:ext>
            </c:extLst>
          </c:dPt>
          <c:dPt>
            <c:idx val="22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5-9E95-4275-A971-8659B3658CB4}"/>
              </c:ext>
            </c:extLst>
          </c:dPt>
          <c:dPt>
            <c:idx val="22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7-9E95-4275-A971-8659B3658CB4}"/>
              </c:ext>
            </c:extLst>
          </c:dPt>
          <c:dPt>
            <c:idx val="22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9-9E95-4275-A971-8659B3658CB4}"/>
              </c:ext>
            </c:extLst>
          </c:dPt>
          <c:dPt>
            <c:idx val="22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B-9E95-4275-A971-8659B3658CB4}"/>
              </c:ext>
            </c:extLst>
          </c:dPt>
          <c:dPt>
            <c:idx val="23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D-9E95-4275-A971-8659B3658CB4}"/>
              </c:ext>
            </c:extLst>
          </c:dPt>
          <c:dPt>
            <c:idx val="2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CF-9E95-4275-A971-8659B3658CB4}"/>
              </c:ext>
            </c:extLst>
          </c:dPt>
          <c:dPt>
            <c:idx val="23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1-9E95-4275-A971-8659B3658CB4}"/>
              </c:ext>
            </c:extLst>
          </c:dPt>
          <c:dPt>
            <c:idx val="23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3-9E95-4275-A971-8659B3658CB4}"/>
              </c:ext>
            </c:extLst>
          </c:dPt>
          <c:dPt>
            <c:idx val="23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5-9E95-4275-A971-8659B3658CB4}"/>
              </c:ext>
            </c:extLst>
          </c:dPt>
          <c:dPt>
            <c:idx val="23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7-9E95-4275-A971-8659B3658CB4}"/>
              </c:ext>
            </c:extLst>
          </c:dPt>
          <c:dPt>
            <c:idx val="23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9-9E95-4275-A971-8659B3658CB4}"/>
              </c:ext>
            </c:extLst>
          </c:dPt>
          <c:dPt>
            <c:idx val="2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B-9E95-4275-A971-8659B3658CB4}"/>
              </c:ext>
            </c:extLst>
          </c:dPt>
          <c:dPt>
            <c:idx val="23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D-9E95-4275-A971-8659B3658CB4}"/>
              </c:ext>
            </c:extLst>
          </c:dPt>
          <c:dPt>
            <c:idx val="23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DF-9E95-4275-A971-8659B3658CB4}"/>
              </c:ext>
            </c:extLst>
          </c:dPt>
          <c:dPt>
            <c:idx val="24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1-9E95-4275-A971-8659B3658CB4}"/>
              </c:ext>
            </c:extLst>
          </c:dPt>
          <c:dPt>
            <c:idx val="2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3-9E95-4275-A971-8659B3658CB4}"/>
              </c:ext>
            </c:extLst>
          </c:dPt>
          <c:dPt>
            <c:idx val="24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5-9E95-4275-A971-8659B3658CB4}"/>
              </c:ext>
            </c:extLst>
          </c:dPt>
          <c:dPt>
            <c:idx val="24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7-9E95-4275-A971-8659B3658CB4}"/>
              </c:ext>
            </c:extLst>
          </c:dPt>
          <c:dPt>
            <c:idx val="24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9-9E95-4275-A971-8659B3658CB4}"/>
              </c:ext>
            </c:extLst>
          </c:dPt>
          <c:dPt>
            <c:idx val="24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B-9E95-4275-A971-8659B3658CB4}"/>
              </c:ext>
            </c:extLst>
          </c:dPt>
          <c:dPt>
            <c:idx val="24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D-9E95-4275-A971-8659B3658CB4}"/>
              </c:ext>
            </c:extLst>
          </c:dPt>
          <c:dPt>
            <c:idx val="24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EF-9E95-4275-A971-8659B3658CB4}"/>
              </c:ext>
            </c:extLst>
          </c:dPt>
          <c:dPt>
            <c:idx val="24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1-9E95-4275-A971-8659B3658CB4}"/>
              </c:ext>
            </c:extLst>
          </c:dPt>
          <c:dPt>
            <c:idx val="24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3-9E95-4275-A971-8659B3658CB4}"/>
              </c:ext>
            </c:extLst>
          </c:dPt>
          <c:dPt>
            <c:idx val="25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5-9E95-4275-A971-8659B3658CB4}"/>
              </c:ext>
            </c:extLst>
          </c:dPt>
          <c:dPt>
            <c:idx val="25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7-9E95-4275-A971-8659B3658CB4}"/>
              </c:ext>
            </c:extLst>
          </c:dPt>
          <c:dPt>
            <c:idx val="25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9-9E95-4275-A971-8659B3658CB4}"/>
              </c:ext>
            </c:extLst>
          </c:dPt>
          <c:dPt>
            <c:idx val="25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B-9E95-4275-A971-8659B3658CB4}"/>
              </c:ext>
            </c:extLst>
          </c:dPt>
          <c:dPt>
            <c:idx val="25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D-9E95-4275-A971-8659B3658CB4}"/>
              </c:ext>
            </c:extLst>
          </c:dPt>
          <c:dPt>
            <c:idx val="25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1FF-9E95-4275-A971-8659B3658CB4}"/>
              </c:ext>
            </c:extLst>
          </c:dPt>
          <c:dPt>
            <c:idx val="25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1-9E95-4275-A971-8659B3658CB4}"/>
              </c:ext>
            </c:extLst>
          </c:dPt>
          <c:dPt>
            <c:idx val="25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3-9E95-4275-A971-8659B3658CB4}"/>
              </c:ext>
            </c:extLst>
          </c:dPt>
          <c:dPt>
            <c:idx val="25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5-9E95-4275-A971-8659B3658CB4}"/>
              </c:ext>
            </c:extLst>
          </c:dPt>
          <c:dPt>
            <c:idx val="2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7-9E95-4275-A971-8659B3658CB4}"/>
              </c:ext>
            </c:extLst>
          </c:dPt>
          <c:dPt>
            <c:idx val="26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9-9E95-4275-A971-8659B3658CB4}"/>
              </c:ext>
            </c:extLst>
          </c:dPt>
          <c:dPt>
            <c:idx val="26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B-9E95-4275-A971-8659B3658CB4}"/>
              </c:ext>
            </c:extLst>
          </c:dPt>
          <c:dPt>
            <c:idx val="26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D-9E95-4275-A971-8659B3658CB4}"/>
              </c:ext>
            </c:extLst>
          </c:dPt>
          <c:dPt>
            <c:idx val="26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0F-9E95-4275-A971-8659B3658CB4}"/>
              </c:ext>
            </c:extLst>
          </c:dPt>
          <c:dPt>
            <c:idx val="26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1-9E95-4275-A971-8659B3658CB4}"/>
              </c:ext>
            </c:extLst>
          </c:dPt>
          <c:dPt>
            <c:idx val="26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3-9E95-4275-A971-8659B3658CB4}"/>
              </c:ext>
            </c:extLst>
          </c:dPt>
          <c:dPt>
            <c:idx val="26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5-9E95-4275-A971-8659B3658CB4}"/>
              </c:ext>
            </c:extLst>
          </c:dPt>
          <c:dPt>
            <c:idx val="26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7-9E95-4275-A971-8659B3658CB4}"/>
              </c:ext>
            </c:extLst>
          </c:dPt>
          <c:dPt>
            <c:idx val="26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9-9E95-4275-A971-8659B3658CB4}"/>
              </c:ext>
            </c:extLst>
          </c:dPt>
          <c:dPt>
            <c:idx val="26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B-9E95-4275-A971-8659B3658CB4}"/>
              </c:ext>
            </c:extLst>
          </c:dPt>
          <c:dPt>
            <c:idx val="27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D-9E95-4275-A971-8659B3658CB4}"/>
              </c:ext>
            </c:extLst>
          </c:dPt>
          <c:dPt>
            <c:idx val="27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1F-9E95-4275-A971-8659B3658CB4}"/>
              </c:ext>
            </c:extLst>
          </c:dPt>
          <c:dPt>
            <c:idx val="27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1-9E95-4275-A971-8659B3658CB4}"/>
              </c:ext>
            </c:extLst>
          </c:dPt>
          <c:dPt>
            <c:idx val="27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3-9E95-4275-A971-8659B3658CB4}"/>
              </c:ext>
            </c:extLst>
          </c:dPt>
          <c:dPt>
            <c:idx val="27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5-9E95-4275-A971-8659B3658CB4}"/>
              </c:ext>
            </c:extLst>
          </c:dPt>
          <c:dPt>
            <c:idx val="27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7-9E95-4275-A971-8659B3658CB4}"/>
              </c:ext>
            </c:extLst>
          </c:dPt>
          <c:dPt>
            <c:idx val="27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9-9E95-4275-A971-8659B3658CB4}"/>
              </c:ext>
            </c:extLst>
          </c:dPt>
          <c:dPt>
            <c:idx val="2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B-9E95-4275-A971-8659B3658CB4}"/>
              </c:ext>
            </c:extLst>
          </c:dPt>
          <c:dPt>
            <c:idx val="27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D-9E95-4275-A971-8659B3658CB4}"/>
              </c:ext>
            </c:extLst>
          </c:dPt>
          <c:dPt>
            <c:idx val="27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2F-9E95-4275-A971-8659B3658CB4}"/>
              </c:ext>
            </c:extLst>
          </c:dPt>
          <c:dPt>
            <c:idx val="28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1-9E95-4275-A971-8659B3658CB4}"/>
              </c:ext>
            </c:extLst>
          </c:dPt>
          <c:dPt>
            <c:idx val="28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3-9E95-4275-A971-8659B3658CB4}"/>
              </c:ext>
            </c:extLst>
          </c:dPt>
          <c:dPt>
            <c:idx val="28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5-9E95-4275-A971-8659B3658CB4}"/>
              </c:ext>
            </c:extLst>
          </c:dPt>
          <c:dPt>
            <c:idx val="28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7-9E95-4275-A971-8659B3658CB4}"/>
              </c:ext>
            </c:extLst>
          </c:dPt>
          <c:dPt>
            <c:idx val="28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9-9E95-4275-A971-8659B3658CB4}"/>
              </c:ext>
            </c:extLst>
          </c:dPt>
          <c:dPt>
            <c:idx val="2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B-9E95-4275-A971-8659B3658CB4}"/>
              </c:ext>
            </c:extLst>
          </c:dPt>
          <c:dPt>
            <c:idx val="28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D-9E95-4275-A971-8659B3658CB4}"/>
              </c:ext>
            </c:extLst>
          </c:dPt>
          <c:dPt>
            <c:idx val="28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3F-9E95-4275-A971-8659B3658CB4}"/>
              </c:ext>
            </c:extLst>
          </c:dPt>
          <c:dPt>
            <c:idx val="28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1-9E95-4275-A971-8659B3658CB4}"/>
              </c:ext>
            </c:extLst>
          </c:dPt>
          <c:dPt>
            <c:idx val="28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3-9E95-4275-A971-8659B3658CB4}"/>
              </c:ext>
            </c:extLst>
          </c:dPt>
          <c:dPt>
            <c:idx val="29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5-9E95-4275-A971-8659B3658CB4}"/>
              </c:ext>
            </c:extLst>
          </c:dPt>
          <c:dPt>
            <c:idx val="2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7-9E95-4275-A971-8659B3658CB4}"/>
              </c:ext>
            </c:extLst>
          </c:dPt>
          <c:dPt>
            <c:idx val="29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9-9E95-4275-A971-8659B3658CB4}"/>
              </c:ext>
            </c:extLst>
          </c:dPt>
          <c:dPt>
            <c:idx val="29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B-9E95-4275-A971-8659B3658CB4}"/>
              </c:ext>
            </c:extLst>
          </c:dPt>
          <c:dPt>
            <c:idx val="29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D-9E95-4275-A971-8659B3658CB4}"/>
              </c:ext>
            </c:extLst>
          </c:dPt>
          <c:dPt>
            <c:idx val="29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4F-9E95-4275-A971-8659B3658CB4}"/>
              </c:ext>
            </c:extLst>
          </c:dPt>
          <c:dPt>
            <c:idx val="29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1-9E95-4275-A971-8659B3658CB4}"/>
              </c:ext>
            </c:extLst>
          </c:dPt>
          <c:dPt>
            <c:idx val="29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3-9E95-4275-A971-8659B3658CB4}"/>
              </c:ext>
            </c:extLst>
          </c:dPt>
          <c:dPt>
            <c:idx val="29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5-9E95-4275-A971-8659B3658CB4}"/>
              </c:ext>
            </c:extLst>
          </c:dPt>
          <c:dPt>
            <c:idx val="29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7-9E95-4275-A971-8659B3658CB4}"/>
              </c:ext>
            </c:extLst>
          </c:dPt>
          <c:dPt>
            <c:idx val="30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9-9E95-4275-A971-8659B3658CB4}"/>
              </c:ext>
            </c:extLst>
          </c:dPt>
          <c:dPt>
            <c:idx val="30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B-9E95-4275-A971-8659B3658CB4}"/>
              </c:ext>
            </c:extLst>
          </c:dPt>
          <c:dPt>
            <c:idx val="30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D-9E95-4275-A971-8659B3658CB4}"/>
              </c:ext>
            </c:extLst>
          </c:dPt>
          <c:dPt>
            <c:idx val="30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5F-9E95-4275-A971-8659B3658CB4}"/>
              </c:ext>
            </c:extLst>
          </c:dPt>
          <c:dPt>
            <c:idx val="30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1-9E95-4275-A971-8659B3658CB4}"/>
              </c:ext>
            </c:extLst>
          </c:dPt>
          <c:dPt>
            <c:idx val="30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3-9E95-4275-A971-8659B3658CB4}"/>
              </c:ext>
            </c:extLst>
          </c:dPt>
          <c:dPt>
            <c:idx val="30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5-9E95-4275-A971-8659B3658CB4}"/>
              </c:ext>
            </c:extLst>
          </c:dPt>
          <c:dPt>
            <c:idx val="30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7-9E95-4275-A971-8659B3658CB4}"/>
              </c:ext>
            </c:extLst>
          </c:dPt>
          <c:dPt>
            <c:idx val="30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9-9E95-4275-A971-8659B3658CB4}"/>
              </c:ext>
            </c:extLst>
          </c:dPt>
          <c:dPt>
            <c:idx val="30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B-9E95-4275-A971-8659B3658CB4}"/>
              </c:ext>
            </c:extLst>
          </c:dPt>
          <c:dPt>
            <c:idx val="31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D-9E95-4275-A971-8659B3658CB4}"/>
              </c:ext>
            </c:extLst>
          </c:dPt>
          <c:dPt>
            <c:idx val="3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6F-9E95-4275-A971-8659B3658CB4}"/>
              </c:ext>
            </c:extLst>
          </c:dPt>
          <c:dPt>
            <c:idx val="31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1-9E95-4275-A971-8659B3658CB4}"/>
              </c:ext>
            </c:extLst>
          </c:dPt>
          <c:dPt>
            <c:idx val="31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3-9E95-4275-A971-8659B3658CB4}"/>
              </c:ext>
            </c:extLst>
          </c:dPt>
          <c:dPt>
            <c:idx val="31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5-9E95-4275-A971-8659B3658CB4}"/>
              </c:ext>
            </c:extLst>
          </c:dPt>
          <c:dPt>
            <c:idx val="31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7-9E95-4275-A971-8659B3658CB4}"/>
              </c:ext>
            </c:extLst>
          </c:dPt>
          <c:dPt>
            <c:idx val="31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9-9E95-4275-A971-8659B3658CB4}"/>
              </c:ext>
            </c:extLst>
          </c:dPt>
          <c:dPt>
            <c:idx val="31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B-9E95-4275-A971-8659B3658CB4}"/>
              </c:ext>
            </c:extLst>
          </c:dPt>
          <c:dPt>
            <c:idx val="31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D-9E95-4275-A971-8659B3658CB4}"/>
              </c:ext>
            </c:extLst>
          </c:dPt>
          <c:dPt>
            <c:idx val="31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7F-9E95-4275-A971-8659B3658CB4}"/>
              </c:ext>
            </c:extLst>
          </c:dPt>
          <c:dPt>
            <c:idx val="32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1-9E95-4275-A971-8659B3658CB4}"/>
              </c:ext>
            </c:extLst>
          </c:dPt>
          <c:dPt>
            <c:idx val="32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3-9E95-4275-A971-8659B3658CB4}"/>
              </c:ext>
            </c:extLst>
          </c:dPt>
          <c:dPt>
            <c:idx val="32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5-9E95-4275-A971-8659B3658CB4}"/>
              </c:ext>
            </c:extLst>
          </c:dPt>
          <c:dPt>
            <c:idx val="32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7-9E95-4275-A971-8659B3658CB4}"/>
              </c:ext>
            </c:extLst>
          </c:dPt>
          <c:dPt>
            <c:idx val="32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9-9E95-4275-A971-8659B3658CB4}"/>
              </c:ext>
            </c:extLst>
          </c:dPt>
          <c:dPt>
            <c:idx val="32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B-9E95-4275-A971-8659B3658CB4}"/>
              </c:ext>
            </c:extLst>
          </c:dPt>
          <c:dPt>
            <c:idx val="32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D-9E95-4275-A971-8659B3658CB4}"/>
              </c:ext>
            </c:extLst>
          </c:dPt>
          <c:dPt>
            <c:idx val="32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8F-9E95-4275-A971-8659B3658CB4}"/>
              </c:ext>
            </c:extLst>
          </c:dPt>
          <c:dPt>
            <c:idx val="32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1-9E95-4275-A971-8659B3658CB4}"/>
              </c:ext>
            </c:extLst>
          </c:dPt>
          <c:dPt>
            <c:idx val="3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3-9E95-4275-A971-8659B3658CB4}"/>
              </c:ext>
            </c:extLst>
          </c:dPt>
          <c:dPt>
            <c:idx val="33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5-9E95-4275-A971-8659B3658CB4}"/>
              </c:ext>
            </c:extLst>
          </c:dPt>
          <c:dPt>
            <c:idx val="3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7-9E95-4275-A971-8659B3658CB4}"/>
              </c:ext>
            </c:extLst>
          </c:dPt>
          <c:dPt>
            <c:idx val="33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9-9E95-4275-A971-8659B3658CB4}"/>
              </c:ext>
            </c:extLst>
          </c:dPt>
          <c:dPt>
            <c:idx val="33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B-9E95-4275-A971-8659B3658CB4}"/>
              </c:ext>
            </c:extLst>
          </c:dPt>
          <c:dPt>
            <c:idx val="33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D-9E95-4275-A971-8659B3658CB4}"/>
              </c:ext>
            </c:extLst>
          </c:dPt>
          <c:dPt>
            <c:idx val="33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9F-9E95-4275-A971-8659B3658CB4}"/>
              </c:ext>
            </c:extLst>
          </c:dPt>
          <c:dPt>
            <c:idx val="33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1-9E95-4275-A971-8659B3658CB4}"/>
              </c:ext>
            </c:extLst>
          </c:dPt>
          <c:dPt>
            <c:idx val="33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3-9E95-4275-A971-8659B3658CB4}"/>
              </c:ext>
            </c:extLst>
          </c:dPt>
          <c:dPt>
            <c:idx val="33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5-9E95-4275-A971-8659B3658CB4}"/>
              </c:ext>
            </c:extLst>
          </c:dPt>
          <c:dPt>
            <c:idx val="3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7-9E95-4275-A971-8659B3658CB4}"/>
              </c:ext>
            </c:extLst>
          </c:dPt>
          <c:dPt>
            <c:idx val="34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9-9E95-4275-A971-8659B3658CB4}"/>
              </c:ext>
            </c:extLst>
          </c:dPt>
          <c:dPt>
            <c:idx val="34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B-9E95-4275-A971-8659B3658CB4}"/>
              </c:ext>
            </c:extLst>
          </c:dPt>
          <c:dPt>
            <c:idx val="34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D-9E95-4275-A971-8659B3658CB4}"/>
              </c:ext>
            </c:extLst>
          </c:dPt>
          <c:dPt>
            <c:idx val="34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AF-9E95-4275-A971-8659B3658CB4}"/>
              </c:ext>
            </c:extLst>
          </c:dPt>
          <c:dPt>
            <c:idx val="34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1-9E95-4275-A971-8659B3658CB4}"/>
              </c:ext>
            </c:extLst>
          </c:dPt>
          <c:dPt>
            <c:idx val="3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3-9E95-4275-A971-8659B3658CB4}"/>
              </c:ext>
            </c:extLst>
          </c:dPt>
          <c:dPt>
            <c:idx val="34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5-9E95-4275-A971-8659B3658CB4}"/>
              </c:ext>
            </c:extLst>
          </c:dPt>
          <c:dPt>
            <c:idx val="3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7-9E95-4275-A971-8659B3658CB4}"/>
              </c:ext>
            </c:extLst>
          </c:dPt>
          <c:dPt>
            <c:idx val="34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9-9E95-4275-A971-8659B3658CB4}"/>
              </c:ext>
            </c:extLst>
          </c:dPt>
          <c:dPt>
            <c:idx val="34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B-9E95-4275-A971-8659B3658CB4}"/>
              </c:ext>
            </c:extLst>
          </c:dPt>
          <c:dPt>
            <c:idx val="35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D-9E95-4275-A971-8659B3658CB4}"/>
              </c:ext>
            </c:extLst>
          </c:dPt>
          <c:dPt>
            <c:idx val="35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BF-9E95-4275-A971-8659B3658CB4}"/>
              </c:ext>
            </c:extLst>
          </c:dPt>
          <c:dPt>
            <c:idx val="35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1-9E95-4275-A971-8659B3658CB4}"/>
              </c:ext>
            </c:extLst>
          </c:dPt>
          <c:dPt>
            <c:idx val="35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3-9E95-4275-A971-8659B3658CB4}"/>
              </c:ext>
            </c:extLst>
          </c:dPt>
          <c:dPt>
            <c:idx val="35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5-9E95-4275-A971-8659B3658CB4}"/>
              </c:ext>
            </c:extLst>
          </c:dPt>
          <c:dPt>
            <c:idx val="35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7-9E95-4275-A971-8659B3658CB4}"/>
              </c:ext>
            </c:extLst>
          </c:dPt>
          <c:dPt>
            <c:idx val="35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9-9E95-4275-A971-8659B3658CB4}"/>
              </c:ext>
            </c:extLst>
          </c:dPt>
          <c:dPt>
            <c:idx val="35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B-9E95-4275-A971-8659B3658CB4}"/>
              </c:ext>
            </c:extLst>
          </c:dPt>
          <c:dPt>
            <c:idx val="35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D-9E95-4275-A971-8659B3658CB4}"/>
              </c:ext>
            </c:extLst>
          </c:dPt>
          <c:dPt>
            <c:idx val="35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CF-9E95-4275-A971-8659B3658CB4}"/>
              </c:ext>
            </c:extLst>
          </c:dPt>
          <c:dPt>
            <c:idx val="36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1-9E95-4275-A971-8659B3658CB4}"/>
              </c:ext>
            </c:extLst>
          </c:dPt>
          <c:dPt>
            <c:idx val="36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3-9E95-4275-A971-8659B3658CB4}"/>
              </c:ext>
            </c:extLst>
          </c:dPt>
          <c:dPt>
            <c:idx val="36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5-9E95-4275-A971-8659B3658CB4}"/>
              </c:ext>
            </c:extLst>
          </c:dPt>
          <c:dPt>
            <c:idx val="36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7-9E95-4275-A971-8659B3658CB4}"/>
              </c:ext>
            </c:extLst>
          </c:dPt>
          <c:dPt>
            <c:idx val="36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9-9E95-4275-A971-8659B3658CB4}"/>
              </c:ext>
            </c:extLst>
          </c:dPt>
          <c:dPt>
            <c:idx val="3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B-9E95-4275-A971-8659B3658CB4}"/>
              </c:ext>
            </c:extLst>
          </c:dPt>
          <c:dPt>
            <c:idx val="36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D-9E95-4275-A971-8659B3658CB4}"/>
              </c:ext>
            </c:extLst>
          </c:dPt>
          <c:dPt>
            <c:idx val="36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DF-9E95-4275-A971-8659B3658CB4}"/>
              </c:ext>
            </c:extLst>
          </c:dPt>
          <c:dPt>
            <c:idx val="36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1-9E95-4275-A971-8659B3658CB4}"/>
              </c:ext>
            </c:extLst>
          </c:dPt>
          <c:dPt>
            <c:idx val="36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3-9E95-4275-A971-8659B3658CB4}"/>
              </c:ext>
            </c:extLst>
          </c:dPt>
          <c:dPt>
            <c:idx val="37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5-9E95-4275-A971-8659B3658CB4}"/>
              </c:ext>
            </c:extLst>
          </c:dPt>
          <c:dPt>
            <c:idx val="37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7-9E95-4275-A971-8659B3658CB4}"/>
              </c:ext>
            </c:extLst>
          </c:dPt>
          <c:dPt>
            <c:idx val="37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9-9E95-4275-A971-8659B3658CB4}"/>
              </c:ext>
            </c:extLst>
          </c:dPt>
          <c:dPt>
            <c:idx val="37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B-9E95-4275-A971-8659B3658CB4}"/>
              </c:ext>
            </c:extLst>
          </c:dPt>
          <c:dPt>
            <c:idx val="37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D-9E95-4275-A971-8659B3658CB4}"/>
              </c:ext>
            </c:extLst>
          </c:dPt>
          <c:dPt>
            <c:idx val="37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EF-9E95-4275-A971-8659B3658CB4}"/>
              </c:ext>
            </c:extLst>
          </c:dPt>
          <c:dPt>
            <c:idx val="37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1-9E95-4275-A971-8659B3658CB4}"/>
              </c:ext>
            </c:extLst>
          </c:dPt>
          <c:dPt>
            <c:idx val="37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3-9E95-4275-A971-8659B3658CB4}"/>
              </c:ext>
            </c:extLst>
          </c:dPt>
          <c:dPt>
            <c:idx val="37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5-9E95-4275-A971-8659B3658CB4}"/>
              </c:ext>
            </c:extLst>
          </c:dPt>
          <c:dPt>
            <c:idx val="37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7-9E95-4275-A971-8659B3658CB4}"/>
              </c:ext>
            </c:extLst>
          </c:dPt>
          <c:dPt>
            <c:idx val="38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9-9E95-4275-A971-8659B3658CB4}"/>
              </c:ext>
            </c:extLst>
          </c:dPt>
          <c:dPt>
            <c:idx val="38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B-9E95-4275-A971-8659B3658CB4}"/>
              </c:ext>
            </c:extLst>
          </c:dPt>
          <c:dPt>
            <c:idx val="38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D-9E95-4275-A971-8659B3658CB4}"/>
              </c:ext>
            </c:extLst>
          </c:dPt>
          <c:dPt>
            <c:idx val="3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2FF-9E95-4275-A971-8659B3658CB4}"/>
              </c:ext>
            </c:extLst>
          </c:dPt>
          <c:dPt>
            <c:idx val="38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1-9E95-4275-A971-8659B3658CB4}"/>
              </c:ext>
            </c:extLst>
          </c:dPt>
          <c:dPt>
            <c:idx val="3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3-9E95-4275-A971-8659B3658CB4}"/>
              </c:ext>
            </c:extLst>
          </c:dPt>
          <c:dPt>
            <c:idx val="38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5-9E95-4275-A971-8659B3658CB4}"/>
              </c:ext>
            </c:extLst>
          </c:dPt>
          <c:dPt>
            <c:idx val="38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7-9E95-4275-A971-8659B3658CB4}"/>
              </c:ext>
            </c:extLst>
          </c:dPt>
          <c:dPt>
            <c:idx val="38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9-9E95-4275-A971-8659B3658CB4}"/>
              </c:ext>
            </c:extLst>
          </c:dPt>
          <c:dPt>
            <c:idx val="38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B-9E95-4275-A971-8659B3658CB4}"/>
              </c:ext>
            </c:extLst>
          </c:dPt>
          <c:dPt>
            <c:idx val="39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D-9E95-4275-A971-8659B3658CB4}"/>
              </c:ext>
            </c:extLst>
          </c:dPt>
          <c:dPt>
            <c:idx val="39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0F-9E95-4275-A971-8659B3658CB4}"/>
              </c:ext>
            </c:extLst>
          </c:dPt>
          <c:dPt>
            <c:idx val="39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1-9E95-4275-A971-8659B3658CB4}"/>
              </c:ext>
            </c:extLst>
          </c:dPt>
          <c:dPt>
            <c:idx val="39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3-9E95-4275-A971-8659B3658CB4}"/>
              </c:ext>
            </c:extLst>
          </c:dPt>
          <c:dPt>
            <c:idx val="39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5-9E95-4275-A971-8659B3658CB4}"/>
              </c:ext>
            </c:extLst>
          </c:dPt>
          <c:dPt>
            <c:idx val="39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7-9E95-4275-A971-8659B3658CB4}"/>
              </c:ext>
            </c:extLst>
          </c:dPt>
          <c:dPt>
            <c:idx val="39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9-9E95-4275-A971-8659B3658CB4}"/>
              </c:ext>
            </c:extLst>
          </c:dPt>
          <c:dPt>
            <c:idx val="39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B-9E95-4275-A971-8659B3658CB4}"/>
              </c:ext>
            </c:extLst>
          </c:dPt>
          <c:dPt>
            <c:idx val="39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D-9E95-4275-A971-8659B3658CB4}"/>
              </c:ext>
            </c:extLst>
          </c:dPt>
          <c:dPt>
            <c:idx val="3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1F-9E95-4275-A971-8659B3658CB4}"/>
              </c:ext>
            </c:extLst>
          </c:dPt>
          <c:dPt>
            <c:idx val="40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1-9E95-4275-A971-8659B3658CB4}"/>
              </c:ext>
            </c:extLst>
          </c:dPt>
          <c:dPt>
            <c:idx val="4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3-9E95-4275-A971-8659B3658CB4}"/>
              </c:ext>
            </c:extLst>
          </c:dPt>
          <c:dPt>
            <c:idx val="40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5-9E95-4275-A971-8659B3658CB4}"/>
              </c:ext>
            </c:extLst>
          </c:dPt>
          <c:dPt>
            <c:idx val="40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7-9E95-4275-A971-8659B3658CB4}"/>
              </c:ext>
            </c:extLst>
          </c:dPt>
          <c:dPt>
            <c:idx val="40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9-9E95-4275-A971-8659B3658CB4}"/>
              </c:ext>
            </c:extLst>
          </c:dPt>
          <c:dPt>
            <c:idx val="40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B-9E95-4275-A971-8659B3658CB4}"/>
              </c:ext>
            </c:extLst>
          </c:dPt>
          <c:dPt>
            <c:idx val="40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D-9E95-4275-A971-8659B3658CB4}"/>
              </c:ext>
            </c:extLst>
          </c:dPt>
          <c:dPt>
            <c:idx val="40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2F-9E95-4275-A971-8659B3658CB4}"/>
              </c:ext>
            </c:extLst>
          </c:dPt>
          <c:dPt>
            <c:idx val="40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1-9E95-4275-A971-8659B3658CB4}"/>
              </c:ext>
            </c:extLst>
          </c:dPt>
          <c:dPt>
            <c:idx val="40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3-9E95-4275-A971-8659B3658CB4}"/>
              </c:ext>
            </c:extLst>
          </c:dPt>
          <c:dPt>
            <c:idx val="41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5-9E95-4275-A971-8659B3658CB4}"/>
              </c:ext>
            </c:extLst>
          </c:dPt>
          <c:dPt>
            <c:idx val="41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7-9E95-4275-A971-8659B3658CB4}"/>
              </c:ext>
            </c:extLst>
          </c:dPt>
          <c:dPt>
            <c:idx val="41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9-9E95-4275-A971-8659B3658CB4}"/>
              </c:ext>
            </c:extLst>
          </c:dPt>
          <c:dPt>
            <c:idx val="41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B-9E95-4275-A971-8659B3658CB4}"/>
              </c:ext>
            </c:extLst>
          </c:dPt>
          <c:dPt>
            <c:idx val="41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D-9E95-4275-A971-8659B3658CB4}"/>
              </c:ext>
            </c:extLst>
          </c:dPt>
          <c:dPt>
            <c:idx val="4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3F-9E95-4275-A971-8659B3658CB4}"/>
              </c:ext>
            </c:extLst>
          </c:dPt>
          <c:dPt>
            <c:idx val="41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1-9E95-4275-A971-8659B3658CB4}"/>
              </c:ext>
            </c:extLst>
          </c:dPt>
          <c:dPt>
            <c:idx val="41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3-9E95-4275-A971-8659B3658CB4}"/>
              </c:ext>
            </c:extLst>
          </c:dPt>
          <c:dPt>
            <c:idx val="41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5-9E95-4275-A971-8659B3658CB4}"/>
              </c:ext>
            </c:extLst>
          </c:dPt>
          <c:dPt>
            <c:idx val="4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7-9E95-4275-A971-8659B3658CB4}"/>
              </c:ext>
            </c:extLst>
          </c:dPt>
          <c:dPt>
            <c:idx val="42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9-9E95-4275-A971-8659B3658CB4}"/>
              </c:ext>
            </c:extLst>
          </c:dPt>
          <c:dPt>
            <c:idx val="42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B-9E95-4275-A971-8659B3658CB4}"/>
              </c:ext>
            </c:extLst>
          </c:dPt>
          <c:dPt>
            <c:idx val="42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D-9E95-4275-A971-8659B3658CB4}"/>
              </c:ext>
            </c:extLst>
          </c:dPt>
          <c:dPt>
            <c:idx val="42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4F-9E95-4275-A971-8659B3658CB4}"/>
              </c:ext>
            </c:extLst>
          </c:dPt>
          <c:dPt>
            <c:idx val="42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1-9E95-4275-A971-8659B3658CB4}"/>
              </c:ext>
            </c:extLst>
          </c:dPt>
          <c:dPt>
            <c:idx val="42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3-9E95-4275-A971-8659B3658CB4}"/>
              </c:ext>
            </c:extLst>
          </c:dPt>
          <c:dPt>
            <c:idx val="42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5-9E95-4275-A971-8659B3658CB4}"/>
              </c:ext>
            </c:extLst>
          </c:dPt>
          <c:dPt>
            <c:idx val="42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7-9E95-4275-A971-8659B3658CB4}"/>
              </c:ext>
            </c:extLst>
          </c:dPt>
          <c:dPt>
            <c:idx val="42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9-9E95-4275-A971-8659B3658CB4}"/>
              </c:ext>
            </c:extLst>
          </c:dPt>
          <c:dPt>
            <c:idx val="42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B-9E95-4275-A971-8659B3658CB4}"/>
              </c:ext>
            </c:extLst>
          </c:dPt>
          <c:dPt>
            <c:idx val="43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D-9E95-4275-A971-8659B3658CB4}"/>
              </c:ext>
            </c:extLst>
          </c:dPt>
          <c:dPt>
            <c:idx val="43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5F-9E95-4275-A971-8659B3658CB4}"/>
              </c:ext>
            </c:extLst>
          </c:dPt>
          <c:dPt>
            <c:idx val="43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1-9E95-4275-A971-8659B3658CB4}"/>
              </c:ext>
            </c:extLst>
          </c:dPt>
          <c:dPt>
            <c:idx val="43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3-9E95-4275-A971-8659B3658CB4}"/>
              </c:ext>
            </c:extLst>
          </c:dPt>
          <c:dPt>
            <c:idx val="43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5-9E95-4275-A971-8659B3658CB4}"/>
              </c:ext>
            </c:extLst>
          </c:dPt>
          <c:dPt>
            <c:idx val="43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7-9E95-4275-A971-8659B3658CB4}"/>
              </c:ext>
            </c:extLst>
          </c:dPt>
          <c:dPt>
            <c:idx val="43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9-9E95-4275-A971-8659B3658CB4}"/>
              </c:ext>
            </c:extLst>
          </c:dPt>
          <c:dPt>
            <c:idx val="4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B-9E95-4275-A971-8659B3658CB4}"/>
              </c:ext>
            </c:extLst>
          </c:dPt>
          <c:dPt>
            <c:idx val="43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D-9E95-4275-A971-8659B3658CB4}"/>
              </c:ext>
            </c:extLst>
          </c:dPt>
          <c:dPt>
            <c:idx val="4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6F-9E95-4275-A971-8659B3658CB4}"/>
              </c:ext>
            </c:extLst>
          </c:dPt>
          <c:dPt>
            <c:idx val="44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1-9E95-4275-A971-8659B3658CB4}"/>
              </c:ext>
            </c:extLst>
          </c:dPt>
          <c:dPt>
            <c:idx val="44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3-9E95-4275-A971-8659B3658CB4}"/>
              </c:ext>
            </c:extLst>
          </c:dPt>
          <c:dPt>
            <c:idx val="44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5-9E95-4275-A971-8659B3658CB4}"/>
              </c:ext>
            </c:extLst>
          </c:dPt>
          <c:dPt>
            <c:idx val="44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7-9E95-4275-A971-8659B3658CB4}"/>
              </c:ext>
            </c:extLst>
          </c:dPt>
          <c:dPt>
            <c:idx val="44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9-9E95-4275-A971-8659B3658CB4}"/>
              </c:ext>
            </c:extLst>
          </c:dPt>
          <c:dPt>
            <c:idx val="44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B-9E95-4275-A971-8659B3658CB4}"/>
              </c:ext>
            </c:extLst>
          </c:dPt>
          <c:dPt>
            <c:idx val="44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D-9E95-4275-A971-8659B3658CB4}"/>
              </c:ext>
            </c:extLst>
          </c:dPt>
          <c:dPt>
            <c:idx val="44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7F-9E95-4275-A971-8659B3658CB4}"/>
              </c:ext>
            </c:extLst>
          </c:dPt>
          <c:dPt>
            <c:idx val="44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1-9E95-4275-A971-8659B3658CB4}"/>
              </c:ext>
            </c:extLst>
          </c:dPt>
          <c:dPt>
            <c:idx val="44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3-9E95-4275-A971-8659B3658CB4}"/>
              </c:ext>
            </c:extLst>
          </c:dPt>
          <c:dPt>
            <c:idx val="45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5-9E95-4275-A971-8659B3658CB4}"/>
              </c:ext>
            </c:extLst>
          </c:dPt>
          <c:dPt>
            <c:idx val="45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7-9E95-4275-A971-8659B3658CB4}"/>
              </c:ext>
            </c:extLst>
          </c:dPt>
          <c:dPt>
            <c:idx val="45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9-9E95-4275-A971-8659B3658CB4}"/>
              </c:ext>
            </c:extLst>
          </c:dPt>
          <c:dPt>
            <c:idx val="4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B-9E95-4275-A971-8659B3658CB4}"/>
              </c:ext>
            </c:extLst>
          </c:dPt>
          <c:dPt>
            <c:idx val="45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D-9E95-4275-A971-8659B3658CB4}"/>
              </c:ext>
            </c:extLst>
          </c:dPt>
          <c:dPt>
            <c:idx val="4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8F-9E95-4275-A971-8659B3658CB4}"/>
              </c:ext>
            </c:extLst>
          </c:dPt>
          <c:dPt>
            <c:idx val="45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1-9E95-4275-A971-8659B3658CB4}"/>
              </c:ext>
            </c:extLst>
          </c:dPt>
          <c:dPt>
            <c:idx val="45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3-9E95-4275-A971-8659B3658CB4}"/>
              </c:ext>
            </c:extLst>
          </c:dPt>
          <c:dPt>
            <c:idx val="45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5-9E95-4275-A971-8659B3658CB4}"/>
              </c:ext>
            </c:extLst>
          </c:dPt>
          <c:dPt>
            <c:idx val="45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7-9E95-4275-A971-8659B3658CB4}"/>
              </c:ext>
            </c:extLst>
          </c:dPt>
          <c:dPt>
            <c:idx val="46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9-9E95-4275-A971-8659B3658CB4}"/>
              </c:ext>
            </c:extLst>
          </c:dPt>
          <c:dPt>
            <c:idx val="46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B-9E95-4275-A971-8659B3658CB4}"/>
              </c:ext>
            </c:extLst>
          </c:dPt>
          <c:dPt>
            <c:idx val="46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D-9E95-4275-A971-8659B3658CB4}"/>
              </c:ext>
            </c:extLst>
          </c:dPt>
          <c:dPt>
            <c:idx val="4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9F-9E95-4275-A971-8659B3658CB4}"/>
              </c:ext>
            </c:extLst>
          </c:dPt>
          <c:dPt>
            <c:idx val="46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1-9E95-4275-A971-8659B3658CB4}"/>
              </c:ext>
            </c:extLst>
          </c:dPt>
          <c:dPt>
            <c:idx val="46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3-9E95-4275-A971-8659B3658CB4}"/>
              </c:ext>
            </c:extLst>
          </c:dPt>
          <c:dPt>
            <c:idx val="46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5-9E95-4275-A971-8659B3658CB4}"/>
              </c:ext>
            </c:extLst>
          </c:dPt>
          <c:dPt>
            <c:idx val="46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7-9E95-4275-A971-8659B3658CB4}"/>
              </c:ext>
            </c:extLst>
          </c:dPt>
          <c:dPt>
            <c:idx val="46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9-9E95-4275-A971-8659B3658CB4}"/>
              </c:ext>
            </c:extLst>
          </c:dPt>
          <c:dPt>
            <c:idx val="4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B-9E95-4275-A971-8659B3658CB4}"/>
              </c:ext>
            </c:extLst>
          </c:dPt>
          <c:dPt>
            <c:idx val="47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D-9E95-4275-A971-8659B3658CB4}"/>
              </c:ext>
            </c:extLst>
          </c:dPt>
          <c:dPt>
            <c:idx val="47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AF-9E95-4275-A971-8659B3658CB4}"/>
              </c:ext>
            </c:extLst>
          </c:dPt>
          <c:dPt>
            <c:idx val="47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1-9E95-4275-A971-8659B3658CB4}"/>
              </c:ext>
            </c:extLst>
          </c:dPt>
          <c:dPt>
            <c:idx val="4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3-9E95-4275-A971-8659B3658CB4}"/>
              </c:ext>
            </c:extLst>
          </c:dPt>
          <c:dPt>
            <c:idx val="47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5-9E95-4275-A971-8659B3658CB4}"/>
              </c:ext>
            </c:extLst>
          </c:dPt>
          <c:dPt>
            <c:idx val="47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7-9E95-4275-A971-8659B3658CB4}"/>
              </c:ext>
            </c:extLst>
          </c:dPt>
          <c:dPt>
            <c:idx val="47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9-9E95-4275-A971-8659B3658CB4}"/>
              </c:ext>
            </c:extLst>
          </c:dPt>
          <c:dPt>
            <c:idx val="47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B-9E95-4275-A971-8659B3658CB4}"/>
              </c:ext>
            </c:extLst>
          </c:dPt>
          <c:dPt>
            <c:idx val="47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D-9E95-4275-A971-8659B3658CB4}"/>
              </c:ext>
            </c:extLst>
          </c:dPt>
          <c:dPt>
            <c:idx val="47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BF-9E95-4275-A971-8659B3658CB4}"/>
              </c:ext>
            </c:extLst>
          </c:dPt>
          <c:dPt>
            <c:idx val="48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1-9E95-4275-A971-8659B3658CB4}"/>
              </c:ext>
            </c:extLst>
          </c:dPt>
          <c:dPt>
            <c:idx val="48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3-9E95-4275-A971-8659B3658CB4}"/>
              </c:ext>
            </c:extLst>
          </c:dPt>
          <c:dPt>
            <c:idx val="48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5-9E95-4275-A971-8659B3658CB4}"/>
              </c:ext>
            </c:extLst>
          </c:dPt>
          <c:dPt>
            <c:idx val="48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7-9E95-4275-A971-8659B3658CB4}"/>
              </c:ext>
            </c:extLst>
          </c:dPt>
          <c:dPt>
            <c:idx val="48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9-9E95-4275-A971-8659B3658CB4}"/>
              </c:ext>
            </c:extLst>
          </c:dPt>
          <c:dPt>
            <c:idx val="48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B-9E95-4275-A971-8659B3658CB4}"/>
              </c:ext>
            </c:extLst>
          </c:dPt>
          <c:dPt>
            <c:idx val="48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D-9E95-4275-A971-8659B3658CB4}"/>
              </c:ext>
            </c:extLst>
          </c:dPt>
          <c:dPt>
            <c:idx val="48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CF-9E95-4275-A971-8659B3658CB4}"/>
              </c:ext>
            </c:extLst>
          </c:dPt>
          <c:dPt>
            <c:idx val="48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1-9E95-4275-A971-8659B3658CB4}"/>
              </c:ext>
            </c:extLst>
          </c:dPt>
          <c:dPt>
            <c:idx val="48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3-9E95-4275-A971-8659B3658CB4}"/>
              </c:ext>
            </c:extLst>
          </c:dPt>
          <c:dPt>
            <c:idx val="49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5-9E95-4275-A971-8659B3658CB4}"/>
              </c:ext>
            </c:extLst>
          </c:dPt>
          <c:dPt>
            <c:idx val="49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7-9E95-4275-A971-8659B3658CB4}"/>
              </c:ext>
            </c:extLst>
          </c:dPt>
          <c:dPt>
            <c:idx val="49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9-9E95-4275-A971-8659B3658CB4}"/>
              </c:ext>
            </c:extLst>
          </c:dPt>
          <c:dPt>
            <c:idx val="49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B-9E95-4275-A971-8659B3658CB4}"/>
              </c:ext>
            </c:extLst>
          </c:dPt>
          <c:dPt>
            <c:idx val="49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D-9E95-4275-A971-8659B3658CB4}"/>
              </c:ext>
            </c:extLst>
          </c:dPt>
          <c:dPt>
            <c:idx val="49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DF-9E95-4275-A971-8659B3658CB4}"/>
              </c:ext>
            </c:extLst>
          </c:dPt>
          <c:dPt>
            <c:idx val="49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1-9E95-4275-A971-8659B3658CB4}"/>
              </c:ext>
            </c:extLst>
          </c:dPt>
          <c:dPt>
            <c:idx val="49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3-9E95-4275-A971-8659B3658CB4}"/>
              </c:ext>
            </c:extLst>
          </c:dPt>
          <c:dPt>
            <c:idx val="49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5-9E95-4275-A971-8659B3658CB4}"/>
              </c:ext>
            </c:extLst>
          </c:dPt>
          <c:dPt>
            <c:idx val="49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7-9E95-4275-A971-8659B3658CB4}"/>
              </c:ext>
            </c:extLst>
          </c:dPt>
          <c:dPt>
            <c:idx val="50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9-9E95-4275-A971-8659B3658CB4}"/>
              </c:ext>
            </c:extLst>
          </c:dPt>
          <c:dPt>
            <c:idx val="50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B-9E95-4275-A971-8659B3658CB4}"/>
              </c:ext>
            </c:extLst>
          </c:dPt>
          <c:dPt>
            <c:idx val="50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D-9E95-4275-A971-8659B3658CB4}"/>
              </c:ext>
            </c:extLst>
          </c:dPt>
          <c:dPt>
            <c:idx val="50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EF-9E95-4275-A971-8659B3658CB4}"/>
              </c:ext>
            </c:extLst>
          </c:dPt>
          <c:dPt>
            <c:idx val="50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1-9E95-4275-A971-8659B3658CB4}"/>
              </c:ext>
            </c:extLst>
          </c:dPt>
          <c:dPt>
            <c:idx val="50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3-9E95-4275-A971-8659B3658CB4}"/>
              </c:ext>
            </c:extLst>
          </c:dPt>
          <c:dPt>
            <c:idx val="50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5-9E95-4275-A971-8659B3658CB4}"/>
              </c:ext>
            </c:extLst>
          </c:dPt>
          <c:dPt>
            <c:idx val="5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7-9E95-4275-A971-8659B3658CB4}"/>
              </c:ext>
            </c:extLst>
          </c:dPt>
          <c:dPt>
            <c:idx val="50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9-9E95-4275-A971-8659B3658CB4}"/>
              </c:ext>
            </c:extLst>
          </c:dPt>
          <c:dPt>
            <c:idx val="50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B-9E95-4275-A971-8659B3658CB4}"/>
              </c:ext>
            </c:extLst>
          </c:dPt>
          <c:dPt>
            <c:idx val="51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D-9E95-4275-A971-8659B3658CB4}"/>
              </c:ext>
            </c:extLst>
          </c:dPt>
          <c:dPt>
            <c:idx val="51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3FF-9E95-4275-A971-8659B3658CB4}"/>
              </c:ext>
            </c:extLst>
          </c:dPt>
          <c:dPt>
            <c:idx val="51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1-9E95-4275-A971-8659B3658CB4}"/>
              </c:ext>
            </c:extLst>
          </c:dPt>
          <c:dPt>
            <c:idx val="51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3-9E95-4275-A971-8659B3658CB4}"/>
              </c:ext>
            </c:extLst>
          </c:dPt>
          <c:dPt>
            <c:idx val="51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5-9E95-4275-A971-8659B3658CB4}"/>
              </c:ext>
            </c:extLst>
          </c:dPt>
          <c:dPt>
            <c:idx val="51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7-9E95-4275-A971-8659B3658CB4}"/>
              </c:ext>
            </c:extLst>
          </c:dPt>
          <c:dPt>
            <c:idx val="51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9-9E95-4275-A971-8659B3658CB4}"/>
              </c:ext>
            </c:extLst>
          </c:dPt>
          <c:dPt>
            <c:idx val="5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B-9E95-4275-A971-8659B3658CB4}"/>
              </c:ext>
            </c:extLst>
          </c:dPt>
          <c:dPt>
            <c:idx val="51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D-9E95-4275-A971-8659B3658CB4}"/>
              </c:ext>
            </c:extLst>
          </c:dPt>
          <c:dPt>
            <c:idx val="5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0F-9E95-4275-A971-8659B3658CB4}"/>
              </c:ext>
            </c:extLst>
          </c:dPt>
          <c:dPt>
            <c:idx val="52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1-9E95-4275-A971-8659B3658CB4}"/>
              </c:ext>
            </c:extLst>
          </c:dPt>
          <c:dPt>
            <c:idx val="52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3-9E95-4275-A971-8659B3658CB4}"/>
              </c:ext>
            </c:extLst>
          </c:dPt>
          <c:dPt>
            <c:idx val="52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5-9E95-4275-A971-8659B3658CB4}"/>
              </c:ext>
            </c:extLst>
          </c:dPt>
          <c:dPt>
            <c:idx val="5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7-9E95-4275-A971-8659B3658CB4}"/>
              </c:ext>
            </c:extLst>
          </c:dPt>
          <c:dPt>
            <c:idx val="52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9-9E95-4275-A971-8659B3658CB4}"/>
              </c:ext>
            </c:extLst>
          </c:dPt>
          <c:dPt>
            <c:idx val="5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B-9E95-4275-A971-8659B3658CB4}"/>
              </c:ext>
            </c:extLst>
          </c:dPt>
          <c:dPt>
            <c:idx val="52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D-9E95-4275-A971-8659B3658CB4}"/>
              </c:ext>
            </c:extLst>
          </c:dPt>
          <c:dPt>
            <c:idx val="52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1F-9E95-4275-A971-8659B3658CB4}"/>
              </c:ext>
            </c:extLst>
          </c:dPt>
          <c:dPt>
            <c:idx val="52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1-9E95-4275-A971-8659B3658CB4}"/>
              </c:ext>
            </c:extLst>
          </c:dPt>
          <c:dPt>
            <c:idx val="52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3-9E95-4275-A971-8659B3658CB4}"/>
              </c:ext>
            </c:extLst>
          </c:dPt>
          <c:dPt>
            <c:idx val="53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5-9E95-4275-A971-8659B3658CB4}"/>
              </c:ext>
            </c:extLst>
          </c:dPt>
          <c:dPt>
            <c:idx val="53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7-9E95-4275-A971-8659B3658CB4}"/>
              </c:ext>
            </c:extLst>
          </c:dPt>
          <c:dPt>
            <c:idx val="53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9-9E95-4275-A971-8659B3658CB4}"/>
              </c:ext>
            </c:extLst>
          </c:dPt>
          <c:dPt>
            <c:idx val="53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B-9E95-4275-A971-8659B3658CB4}"/>
              </c:ext>
            </c:extLst>
          </c:dPt>
          <c:dPt>
            <c:idx val="53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D-9E95-4275-A971-8659B3658CB4}"/>
              </c:ext>
            </c:extLst>
          </c:dPt>
          <c:dPt>
            <c:idx val="53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2F-9E95-4275-A971-8659B3658CB4}"/>
              </c:ext>
            </c:extLst>
          </c:dPt>
          <c:dPt>
            <c:idx val="53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1-9E95-4275-A971-8659B3658CB4}"/>
              </c:ext>
            </c:extLst>
          </c:dPt>
          <c:dPt>
            <c:idx val="53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3-9E95-4275-A971-8659B3658CB4}"/>
              </c:ext>
            </c:extLst>
          </c:dPt>
          <c:dPt>
            <c:idx val="53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5-9E95-4275-A971-8659B3658CB4}"/>
              </c:ext>
            </c:extLst>
          </c:dPt>
          <c:dPt>
            <c:idx val="53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7-9E95-4275-A971-8659B3658CB4}"/>
              </c:ext>
            </c:extLst>
          </c:dPt>
          <c:dPt>
            <c:idx val="54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9-9E95-4275-A971-8659B3658CB4}"/>
              </c:ext>
            </c:extLst>
          </c:dPt>
          <c:dPt>
            <c:idx val="54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B-9E95-4275-A971-8659B3658CB4}"/>
              </c:ext>
            </c:extLst>
          </c:dPt>
          <c:dPt>
            <c:idx val="54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D-9E95-4275-A971-8659B3658CB4}"/>
              </c:ext>
            </c:extLst>
          </c:dPt>
          <c:dPt>
            <c:idx val="54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3F-9E95-4275-A971-8659B3658CB4}"/>
              </c:ext>
            </c:extLst>
          </c:dPt>
          <c:dPt>
            <c:idx val="54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1-9E95-4275-A971-8659B3658CB4}"/>
              </c:ext>
            </c:extLst>
          </c:dPt>
          <c:dPt>
            <c:idx val="54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3-9E95-4275-A971-8659B3658CB4}"/>
              </c:ext>
            </c:extLst>
          </c:dPt>
          <c:dPt>
            <c:idx val="54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5-9E95-4275-A971-8659B3658CB4}"/>
              </c:ext>
            </c:extLst>
          </c:dPt>
          <c:dPt>
            <c:idx val="54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7-9E95-4275-A971-8659B3658CB4}"/>
              </c:ext>
            </c:extLst>
          </c:dPt>
          <c:dPt>
            <c:idx val="54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9-9E95-4275-A971-8659B3658CB4}"/>
              </c:ext>
            </c:extLst>
          </c:dPt>
          <c:dPt>
            <c:idx val="54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B-9E95-4275-A971-8659B3658CB4}"/>
              </c:ext>
            </c:extLst>
          </c:dPt>
          <c:dPt>
            <c:idx val="55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D-9E95-4275-A971-8659B3658CB4}"/>
              </c:ext>
            </c:extLst>
          </c:dPt>
          <c:dPt>
            <c:idx val="55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4F-9E95-4275-A971-8659B3658CB4}"/>
              </c:ext>
            </c:extLst>
          </c:dPt>
          <c:dPt>
            <c:idx val="55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1-9E95-4275-A971-8659B3658CB4}"/>
              </c:ext>
            </c:extLst>
          </c:dPt>
          <c:dPt>
            <c:idx val="55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3-9E95-4275-A971-8659B3658CB4}"/>
              </c:ext>
            </c:extLst>
          </c:dPt>
          <c:dPt>
            <c:idx val="55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5-9E95-4275-A971-8659B3658CB4}"/>
              </c:ext>
            </c:extLst>
          </c:dPt>
          <c:dPt>
            <c:idx val="55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7-9E95-4275-A971-8659B3658CB4}"/>
              </c:ext>
            </c:extLst>
          </c:dPt>
          <c:dPt>
            <c:idx val="55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9-9E95-4275-A971-8659B3658CB4}"/>
              </c:ext>
            </c:extLst>
          </c:dPt>
          <c:dPt>
            <c:idx val="55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B-9E95-4275-A971-8659B3658CB4}"/>
              </c:ext>
            </c:extLst>
          </c:dPt>
          <c:dPt>
            <c:idx val="55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D-9E95-4275-A971-8659B3658CB4}"/>
              </c:ext>
            </c:extLst>
          </c:dPt>
          <c:dPt>
            <c:idx val="55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5F-9E95-4275-A971-8659B3658CB4}"/>
              </c:ext>
            </c:extLst>
          </c:dPt>
          <c:dPt>
            <c:idx val="56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1-9E95-4275-A971-8659B3658CB4}"/>
              </c:ext>
            </c:extLst>
          </c:dPt>
          <c:dPt>
            <c:idx val="56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3-9E95-4275-A971-8659B3658CB4}"/>
              </c:ext>
            </c:extLst>
          </c:dPt>
          <c:dPt>
            <c:idx val="56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5-9E95-4275-A971-8659B3658CB4}"/>
              </c:ext>
            </c:extLst>
          </c:dPt>
          <c:dPt>
            <c:idx val="56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7-9E95-4275-A971-8659B3658CB4}"/>
              </c:ext>
            </c:extLst>
          </c:dPt>
          <c:dPt>
            <c:idx val="56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9-9E95-4275-A971-8659B3658CB4}"/>
              </c:ext>
            </c:extLst>
          </c:dPt>
          <c:dPt>
            <c:idx val="56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B-9E95-4275-A971-8659B3658CB4}"/>
              </c:ext>
            </c:extLst>
          </c:dPt>
          <c:dPt>
            <c:idx val="56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D-9E95-4275-A971-8659B3658CB4}"/>
              </c:ext>
            </c:extLst>
          </c:dPt>
          <c:dPt>
            <c:idx val="56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6F-9E95-4275-A971-8659B3658CB4}"/>
              </c:ext>
            </c:extLst>
          </c:dPt>
          <c:dPt>
            <c:idx val="56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1-9E95-4275-A971-8659B3658CB4}"/>
              </c:ext>
            </c:extLst>
          </c:dPt>
          <c:dPt>
            <c:idx val="56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3-9E95-4275-A971-8659B3658CB4}"/>
              </c:ext>
            </c:extLst>
          </c:dPt>
          <c:dPt>
            <c:idx val="57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5-9E95-4275-A971-8659B3658CB4}"/>
              </c:ext>
            </c:extLst>
          </c:dPt>
          <c:dPt>
            <c:idx val="5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7-9E95-4275-A971-8659B3658CB4}"/>
              </c:ext>
            </c:extLst>
          </c:dPt>
          <c:dPt>
            <c:idx val="57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9-9E95-4275-A971-8659B3658CB4}"/>
              </c:ext>
            </c:extLst>
          </c:dPt>
          <c:dPt>
            <c:idx val="5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B-9E95-4275-A971-8659B3658CB4}"/>
              </c:ext>
            </c:extLst>
          </c:dPt>
          <c:dPt>
            <c:idx val="57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D-9E95-4275-A971-8659B3658CB4}"/>
              </c:ext>
            </c:extLst>
          </c:dPt>
          <c:dPt>
            <c:idx val="57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7F-9E95-4275-A971-8659B3658CB4}"/>
              </c:ext>
            </c:extLst>
          </c:dPt>
          <c:dPt>
            <c:idx val="57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1-9E95-4275-A971-8659B3658CB4}"/>
              </c:ext>
            </c:extLst>
          </c:dPt>
          <c:dPt>
            <c:idx val="5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3-9E95-4275-A971-8659B3658CB4}"/>
              </c:ext>
            </c:extLst>
          </c:dPt>
          <c:dPt>
            <c:idx val="57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5-9E95-4275-A971-8659B3658CB4}"/>
              </c:ext>
            </c:extLst>
          </c:dPt>
          <c:dPt>
            <c:idx val="5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7-9E95-4275-A971-8659B3658CB4}"/>
              </c:ext>
            </c:extLst>
          </c:dPt>
          <c:dPt>
            <c:idx val="58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9-9E95-4275-A971-8659B3658CB4}"/>
              </c:ext>
            </c:extLst>
          </c:dPt>
          <c:dPt>
            <c:idx val="58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B-9E95-4275-A971-8659B3658CB4}"/>
              </c:ext>
            </c:extLst>
          </c:dPt>
          <c:dPt>
            <c:idx val="58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D-9E95-4275-A971-8659B3658CB4}"/>
              </c:ext>
            </c:extLst>
          </c:dPt>
          <c:dPt>
            <c:idx val="58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8F-9E95-4275-A971-8659B3658CB4}"/>
              </c:ext>
            </c:extLst>
          </c:dPt>
          <c:dPt>
            <c:idx val="58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1-9E95-4275-A971-8659B3658CB4}"/>
              </c:ext>
            </c:extLst>
          </c:dPt>
          <c:dPt>
            <c:idx val="58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3-9E95-4275-A971-8659B3658CB4}"/>
              </c:ext>
            </c:extLst>
          </c:dPt>
          <c:dPt>
            <c:idx val="58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5-9E95-4275-A971-8659B3658CB4}"/>
              </c:ext>
            </c:extLst>
          </c:dPt>
          <c:dPt>
            <c:idx val="58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7-9E95-4275-A971-8659B3658CB4}"/>
              </c:ext>
            </c:extLst>
          </c:dPt>
          <c:dPt>
            <c:idx val="58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9-9E95-4275-A971-8659B3658CB4}"/>
              </c:ext>
            </c:extLst>
          </c:dPt>
          <c:dPt>
            <c:idx val="58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B-9E95-4275-A971-8659B3658CB4}"/>
              </c:ext>
            </c:extLst>
          </c:dPt>
          <c:dPt>
            <c:idx val="59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D-9E95-4275-A971-8659B3658CB4}"/>
              </c:ext>
            </c:extLst>
          </c:dPt>
          <c:dPt>
            <c:idx val="59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9F-9E95-4275-A971-8659B3658CB4}"/>
              </c:ext>
            </c:extLst>
          </c:dPt>
          <c:dPt>
            <c:idx val="59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1-9E95-4275-A971-8659B3658CB4}"/>
              </c:ext>
            </c:extLst>
          </c:dPt>
          <c:dPt>
            <c:idx val="59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3-9E95-4275-A971-8659B3658CB4}"/>
              </c:ext>
            </c:extLst>
          </c:dPt>
          <c:dPt>
            <c:idx val="59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5-9E95-4275-A971-8659B3658CB4}"/>
              </c:ext>
            </c:extLst>
          </c:dPt>
          <c:dPt>
            <c:idx val="59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7-9E95-4275-A971-8659B3658CB4}"/>
              </c:ext>
            </c:extLst>
          </c:dPt>
          <c:dPt>
            <c:idx val="59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9-9E95-4275-A971-8659B3658CB4}"/>
              </c:ext>
            </c:extLst>
          </c:dPt>
          <c:dPt>
            <c:idx val="59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B-9E95-4275-A971-8659B3658CB4}"/>
              </c:ext>
            </c:extLst>
          </c:dPt>
          <c:dPt>
            <c:idx val="59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D-9E95-4275-A971-8659B3658CB4}"/>
              </c:ext>
            </c:extLst>
          </c:dPt>
          <c:dPt>
            <c:idx val="59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AF-9E95-4275-A971-8659B3658CB4}"/>
              </c:ext>
            </c:extLst>
          </c:dPt>
          <c:dPt>
            <c:idx val="60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1-9E95-4275-A971-8659B3658CB4}"/>
              </c:ext>
            </c:extLst>
          </c:dPt>
          <c:dPt>
            <c:idx val="60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3-9E95-4275-A971-8659B3658CB4}"/>
              </c:ext>
            </c:extLst>
          </c:dPt>
          <c:dPt>
            <c:idx val="60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5-9E95-4275-A971-8659B3658CB4}"/>
              </c:ext>
            </c:extLst>
          </c:dPt>
          <c:dPt>
            <c:idx val="60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7-9E95-4275-A971-8659B3658CB4}"/>
              </c:ext>
            </c:extLst>
          </c:dPt>
          <c:dPt>
            <c:idx val="60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9-9E95-4275-A971-8659B3658CB4}"/>
              </c:ext>
            </c:extLst>
          </c:dPt>
          <c:dPt>
            <c:idx val="60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B-9E95-4275-A971-8659B3658CB4}"/>
              </c:ext>
            </c:extLst>
          </c:dPt>
          <c:dPt>
            <c:idx val="60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D-9E95-4275-A971-8659B3658CB4}"/>
              </c:ext>
            </c:extLst>
          </c:dPt>
          <c:dPt>
            <c:idx val="60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BF-9E95-4275-A971-8659B3658CB4}"/>
              </c:ext>
            </c:extLst>
          </c:dPt>
          <c:dPt>
            <c:idx val="60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1-9E95-4275-A971-8659B3658CB4}"/>
              </c:ext>
            </c:extLst>
          </c:dPt>
          <c:dPt>
            <c:idx val="60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3-9E95-4275-A971-8659B3658CB4}"/>
              </c:ext>
            </c:extLst>
          </c:dPt>
          <c:dPt>
            <c:idx val="61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5-9E95-4275-A971-8659B3658CB4}"/>
              </c:ext>
            </c:extLst>
          </c:dPt>
          <c:dPt>
            <c:idx val="61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7-9E95-4275-A971-8659B3658CB4}"/>
              </c:ext>
            </c:extLst>
          </c:dPt>
          <c:dPt>
            <c:idx val="61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9-9E95-4275-A971-8659B3658CB4}"/>
              </c:ext>
            </c:extLst>
          </c:dPt>
          <c:dPt>
            <c:idx val="61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B-9E95-4275-A971-8659B3658CB4}"/>
              </c:ext>
            </c:extLst>
          </c:dPt>
          <c:dPt>
            <c:idx val="61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D-9E95-4275-A971-8659B3658CB4}"/>
              </c:ext>
            </c:extLst>
          </c:dPt>
          <c:dPt>
            <c:idx val="61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CF-9E95-4275-A971-8659B3658CB4}"/>
              </c:ext>
            </c:extLst>
          </c:dPt>
          <c:dPt>
            <c:idx val="61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1-9E95-4275-A971-8659B3658CB4}"/>
              </c:ext>
            </c:extLst>
          </c:dPt>
          <c:dPt>
            <c:idx val="61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3-9E95-4275-A971-8659B3658CB4}"/>
              </c:ext>
            </c:extLst>
          </c:dPt>
          <c:dPt>
            <c:idx val="61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5-9E95-4275-A971-8659B3658CB4}"/>
              </c:ext>
            </c:extLst>
          </c:dPt>
          <c:dPt>
            <c:idx val="61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7-9E95-4275-A971-8659B3658CB4}"/>
              </c:ext>
            </c:extLst>
          </c:dPt>
          <c:dPt>
            <c:idx val="62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9-9E95-4275-A971-8659B3658CB4}"/>
              </c:ext>
            </c:extLst>
          </c:dPt>
          <c:dPt>
            <c:idx val="62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B-9E95-4275-A971-8659B3658CB4}"/>
              </c:ext>
            </c:extLst>
          </c:dPt>
          <c:dPt>
            <c:idx val="62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D-9E95-4275-A971-8659B3658CB4}"/>
              </c:ext>
            </c:extLst>
          </c:dPt>
          <c:dPt>
            <c:idx val="62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DF-9E95-4275-A971-8659B3658CB4}"/>
              </c:ext>
            </c:extLst>
          </c:dPt>
          <c:dPt>
            <c:idx val="62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1-9E95-4275-A971-8659B3658CB4}"/>
              </c:ext>
            </c:extLst>
          </c:dPt>
          <c:dPt>
            <c:idx val="62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3-9E95-4275-A971-8659B3658CB4}"/>
              </c:ext>
            </c:extLst>
          </c:dPt>
          <c:dPt>
            <c:idx val="62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5-9E95-4275-A971-8659B3658CB4}"/>
              </c:ext>
            </c:extLst>
          </c:dPt>
          <c:dPt>
            <c:idx val="6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7-9E95-4275-A971-8659B3658CB4}"/>
              </c:ext>
            </c:extLst>
          </c:dPt>
          <c:dPt>
            <c:idx val="62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9-9E95-4275-A971-8659B3658CB4}"/>
              </c:ext>
            </c:extLst>
          </c:dPt>
          <c:dPt>
            <c:idx val="62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B-9E95-4275-A971-8659B3658CB4}"/>
              </c:ext>
            </c:extLst>
          </c:dPt>
          <c:dPt>
            <c:idx val="63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D-9E95-4275-A971-8659B3658CB4}"/>
              </c:ext>
            </c:extLst>
          </c:dPt>
          <c:dPt>
            <c:idx val="6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EF-9E95-4275-A971-8659B3658CB4}"/>
              </c:ext>
            </c:extLst>
          </c:dPt>
          <c:dPt>
            <c:idx val="63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1-9E95-4275-A971-8659B3658CB4}"/>
              </c:ext>
            </c:extLst>
          </c:dPt>
          <c:dPt>
            <c:idx val="6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3-9E95-4275-A971-8659B3658CB4}"/>
              </c:ext>
            </c:extLst>
          </c:dPt>
          <c:dPt>
            <c:idx val="63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5-9E95-4275-A971-8659B3658CB4}"/>
              </c:ext>
            </c:extLst>
          </c:dPt>
          <c:dPt>
            <c:idx val="63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7-9E95-4275-A971-8659B3658CB4}"/>
              </c:ext>
            </c:extLst>
          </c:dPt>
          <c:dPt>
            <c:idx val="63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9-9E95-4275-A971-8659B3658CB4}"/>
              </c:ext>
            </c:extLst>
          </c:dPt>
          <c:dPt>
            <c:idx val="63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B-9E95-4275-A971-8659B3658CB4}"/>
              </c:ext>
            </c:extLst>
          </c:dPt>
          <c:dPt>
            <c:idx val="63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D-9E95-4275-A971-8659B3658CB4}"/>
              </c:ext>
            </c:extLst>
          </c:dPt>
          <c:dPt>
            <c:idx val="63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4FF-9E95-4275-A971-8659B3658CB4}"/>
              </c:ext>
            </c:extLst>
          </c:dPt>
          <c:dPt>
            <c:idx val="64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1-9E95-4275-A971-8659B3658CB4}"/>
              </c:ext>
            </c:extLst>
          </c:dPt>
          <c:dPt>
            <c:idx val="6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3-9E95-4275-A971-8659B3658CB4}"/>
              </c:ext>
            </c:extLst>
          </c:dPt>
          <c:dPt>
            <c:idx val="64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5-9E95-4275-A971-8659B3658CB4}"/>
              </c:ext>
            </c:extLst>
          </c:dPt>
          <c:dPt>
            <c:idx val="64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7-9E95-4275-A971-8659B3658CB4}"/>
              </c:ext>
            </c:extLst>
          </c:dPt>
          <c:dPt>
            <c:idx val="64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9-9E95-4275-A971-8659B3658CB4}"/>
              </c:ext>
            </c:extLst>
          </c:dPt>
          <c:dPt>
            <c:idx val="64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B-9E95-4275-A971-8659B3658CB4}"/>
              </c:ext>
            </c:extLst>
          </c:dPt>
          <c:dPt>
            <c:idx val="64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D-9E95-4275-A971-8659B3658CB4}"/>
              </c:ext>
            </c:extLst>
          </c:dPt>
          <c:dPt>
            <c:idx val="64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0F-9E95-4275-A971-8659B3658CB4}"/>
              </c:ext>
            </c:extLst>
          </c:dPt>
          <c:dPt>
            <c:idx val="64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1-9E95-4275-A971-8659B3658CB4}"/>
              </c:ext>
            </c:extLst>
          </c:dPt>
          <c:dPt>
            <c:idx val="64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3-9E95-4275-A971-8659B3658CB4}"/>
              </c:ext>
            </c:extLst>
          </c:dPt>
          <c:dPt>
            <c:idx val="65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5-9E95-4275-A971-8659B3658CB4}"/>
              </c:ext>
            </c:extLst>
          </c:dPt>
          <c:dPt>
            <c:idx val="65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7-9E95-4275-A971-8659B3658CB4}"/>
              </c:ext>
            </c:extLst>
          </c:dPt>
          <c:dPt>
            <c:idx val="65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9-9E95-4275-A971-8659B3658CB4}"/>
              </c:ext>
            </c:extLst>
          </c:dPt>
          <c:dPt>
            <c:idx val="65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B-9E95-4275-A971-8659B3658CB4}"/>
              </c:ext>
            </c:extLst>
          </c:dPt>
          <c:dPt>
            <c:idx val="65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D-9E95-4275-A971-8659B3658CB4}"/>
              </c:ext>
            </c:extLst>
          </c:dPt>
          <c:dPt>
            <c:idx val="65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1F-9E95-4275-A971-8659B3658CB4}"/>
              </c:ext>
            </c:extLst>
          </c:dPt>
          <c:dPt>
            <c:idx val="65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1-9E95-4275-A971-8659B3658CB4}"/>
              </c:ext>
            </c:extLst>
          </c:dPt>
          <c:dPt>
            <c:idx val="65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3-9E95-4275-A971-8659B3658CB4}"/>
              </c:ext>
            </c:extLst>
          </c:dPt>
          <c:dPt>
            <c:idx val="65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5-9E95-4275-A971-8659B3658CB4}"/>
              </c:ext>
            </c:extLst>
          </c:dPt>
          <c:dPt>
            <c:idx val="65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7-9E95-4275-A971-8659B3658CB4}"/>
              </c:ext>
            </c:extLst>
          </c:dPt>
          <c:dPt>
            <c:idx val="66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9-9E95-4275-A971-8659B3658CB4}"/>
              </c:ext>
            </c:extLst>
          </c:dPt>
          <c:dPt>
            <c:idx val="66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B-9E95-4275-A971-8659B3658CB4}"/>
              </c:ext>
            </c:extLst>
          </c:dPt>
          <c:dPt>
            <c:idx val="66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D-9E95-4275-A971-8659B3658CB4}"/>
              </c:ext>
            </c:extLst>
          </c:dPt>
          <c:dPt>
            <c:idx val="66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2F-9E95-4275-A971-8659B3658CB4}"/>
              </c:ext>
            </c:extLst>
          </c:dPt>
          <c:dPt>
            <c:idx val="66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1-9E95-4275-A971-8659B3658CB4}"/>
              </c:ext>
            </c:extLst>
          </c:dPt>
          <c:dPt>
            <c:idx val="66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3-9E95-4275-A971-8659B3658CB4}"/>
              </c:ext>
            </c:extLst>
          </c:dPt>
          <c:dPt>
            <c:idx val="66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5-9E95-4275-A971-8659B3658CB4}"/>
              </c:ext>
            </c:extLst>
          </c:dPt>
          <c:dPt>
            <c:idx val="66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7-9E95-4275-A971-8659B3658CB4}"/>
              </c:ext>
            </c:extLst>
          </c:dPt>
          <c:dPt>
            <c:idx val="66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9-9E95-4275-A971-8659B3658CB4}"/>
              </c:ext>
            </c:extLst>
          </c:dPt>
          <c:dPt>
            <c:idx val="66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B-9E95-4275-A971-8659B3658CB4}"/>
              </c:ext>
            </c:extLst>
          </c:dPt>
          <c:dPt>
            <c:idx val="67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D-9E95-4275-A971-8659B3658CB4}"/>
              </c:ext>
            </c:extLst>
          </c:dPt>
          <c:dPt>
            <c:idx val="67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3F-9E95-4275-A971-8659B3658CB4}"/>
              </c:ext>
            </c:extLst>
          </c:dPt>
          <c:dPt>
            <c:idx val="67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1-9E95-4275-A971-8659B3658CB4}"/>
              </c:ext>
            </c:extLst>
          </c:dPt>
          <c:dPt>
            <c:idx val="67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3-9E95-4275-A971-8659B3658CB4}"/>
              </c:ext>
            </c:extLst>
          </c:dPt>
          <c:dPt>
            <c:idx val="67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5-9E95-4275-A971-8659B3658CB4}"/>
              </c:ext>
            </c:extLst>
          </c:dPt>
          <c:dPt>
            <c:idx val="67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7-9E95-4275-A971-8659B3658CB4}"/>
              </c:ext>
            </c:extLst>
          </c:dPt>
          <c:dPt>
            <c:idx val="67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9-9E95-4275-A971-8659B3658CB4}"/>
              </c:ext>
            </c:extLst>
          </c:dPt>
          <c:dPt>
            <c:idx val="67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B-9E95-4275-A971-8659B3658CB4}"/>
              </c:ext>
            </c:extLst>
          </c:dPt>
          <c:dPt>
            <c:idx val="67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D-9E95-4275-A971-8659B3658CB4}"/>
              </c:ext>
            </c:extLst>
          </c:dPt>
          <c:dPt>
            <c:idx val="67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4F-9E95-4275-A971-8659B3658CB4}"/>
              </c:ext>
            </c:extLst>
          </c:dPt>
          <c:dPt>
            <c:idx val="68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1-9E95-4275-A971-8659B3658CB4}"/>
              </c:ext>
            </c:extLst>
          </c:dPt>
          <c:dPt>
            <c:idx val="68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3-9E95-4275-A971-8659B3658CB4}"/>
              </c:ext>
            </c:extLst>
          </c:dPt>
          <c:dPt>
            <c:idx val="68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5-9E95-4275-A971-8659B3658CB4}"/>
              </c:ext>
            </c:extLst>
          </c:dPt>
          <c:dPt>
            <c:idx val="68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7-9E95-4275-A971-8659B3658CB4}"/>
              </c:ext>
            </c:extLst>
          </c:dPt>
          <c:dPt>
            <c:idx val="68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9-9E95-4275-A971-8659B3658CB4}"/>
              </c:ext>
            </c:extLst>
          </c:dPt>
          <c:dPt>
            <c:idx val="6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B-9E95-4275-A971-8659B3658CB4}"/>
              </c:ext>
            </c:extLst>
          </c:dPt>
          <c:dPt>
            <c:idx val="68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D-9E95-4275-A971-8659B3658CB4}"/>
              </c:ext>
            </c:extLst>
          </c:dPt>
          <c:dPt>
            <c:idx val="68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5F-9E95-4275-A971-8659B3658CB4}"/>
              </c:ext>
            </c:extLst>
          </c:dPt>
          <c:dPt>
            <c:idx val="68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1-9E95-4275-A971-8659B3658CB4}"/>
              </c:ext>
            </c:extLst>
          </c:dPt>
          <c:dPt>
            <c:idx val="68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3-9E95-4275-A971-8659B3658CB4}"/>
              </c:ext>
            </c:extLst>
          </c:dPt>
          <c:dPt>
            <c:idx val="69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5-9E95-4275-A971-8659B3658CB4}"/>
              </c:ext>
            </c:extLst>
          </c:dPt>
          <c:dPt>
            <c:idx val="69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7-9E95-4275-A971-8659B3658CB4}"/>
              </c:ext>
            </c:extLst>
          </c:dPt>
          <c:dPt>
            <c:idx val="69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9-9E95-4275-A971-8659B3658CB4}"/>
              </c:ext>
            </c:extLst>
          </c:dPt>
          <c:dPt>
            <c:idx val="69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B-9E95-4275-A971-8659B3658CB4}"/>
              </c:ext>
            </c:extLst>
          </c:dPt>
          <c:dPt>
            <c:idx val="69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D-9E95-4275-A971-8659B3658CB4}"/>
              </c:ext>
            </c:extLst>
          </c:dPt>
          <c:dPt>
            <c:idx val="6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6F-9E95-4275-A971-8659B3658CB4}"/>
              </c:ext>
            </c:extLst>
          </c:dPt>
          <c:dPt>
            <c:idx val="69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1-9E95-4275-A971-8659B3658CB4}"/>
              </c:ext>
            </c:extLst>
          </c:dPt>
          <c:dPt>
            <c:idx val="69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3-9E95-4275-A971-8659B3658CB4}"/>
              </c:ext>
            </c:extLst>
          </c:dPt>
          <c:dPt>
            <c:idx val="69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5-9E95-4275-A971-8659B3658CB4}"/>
              </c:ext>
            </c:extLst>
          </c:dPt>
          <c:dPt>
            <c:idx val="69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7-9E95-4275-A971-8659B3658CB4}"/>
              </c:ext>
            </c:extLst>
          </c:dPt>
          <c:dPt>
            <c:idx val="70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9-9E95-4275-A971-8659B3658CB4}"/>
              </c:ext>
            </c:extLst>
          </c:dPt>
          <c:dPt>
            <c:idx val="70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B-9E95-4275-A971-8659B3658CB4}"/>
              </c:ext>
            </c:extLst>
          </c:dPt>
          <c:dPt>
            <c:idx val="70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D-9E95-4275-A971-8659B3658CB4}"/>
              </c:ext>
            </c:extLst>
          </c:dPt>
          <c:dPt>
            <c:idx val="70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7F-9E95-4275-A971-8659B3658CB4}"/>
              </c:ext>
            </c:extLst>
          </c:dPt>
          <c:dPt>
            <c:idx val="70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1-9E95-4275-A971-8659B3658CB4}"/>
              </c:ext>
            </c:extLst>
          </c:dPt>
          <c:dPt>
            <c:idx val="70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3-9E95-4275-A971-8659B3658CB4}"/>
              </c:ext>
            </c:extLst>
          </c:dPt>
          <c:dPt>
            <c:idx val="70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5-9E95-4275-A971-8659B3658CB4}"/>
              </c:ext>
            </c:extLst>
          </c:dPt>
          <c:dPt>
            <c:idx val="70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7-9E95-4275-A971-8659B3658CB4}"/>
              </c:ext>
            </c:extLst>
          </c:dPt>
          <c:dPt>
            <c:idx val="70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9-9E95-4275-A971-8659B3658CB4}"/>
              </c:ext>
            </c:extLst>
          </c:dPt>
          <c:dPt>
            <c:idx val="70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B-9E95-4275-A971-8659B3658CB4}"/>
              </c:ext>
            </c:extLst>
          </c:dPt>
          <c:dPt>
            <c:idx val="71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D-9E95-4275-A971-8659B3658CB4}"/>
              </c:ext>
            </c:extLst>
          </c:dPt>
          <c:dPt>
            <c:idx val="71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8F-9E95-4275-A971-8659B3658CB4}"/>
              </c:ext>
            </c:extLst>
          </c:dPt>
          <c:dPt>
            <c:idx val="71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1-9E95-4275-A971-8659B3658CB4}"/>
              </c:ext>
            </c:extLst>
          </c:dPt>
          <c:dPt>
            <c:idx val="71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3-9E95-4275-A971-8659B3658CB4}"/>
              </c:ext>
            </c:extLst>
          </c:dPt>
          <c:dPt>
            <c:idx val="71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5-9E95-4275-A971-8659B3658CB4}"/>
              </c:ext>
            </c:extLst>
          </c:dPt>
          <c:dPt>
            <c:idx val="71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7-9E95-4275-A971-8659B3658CB4}"/>
              </c:ext>
            </c:extLst>
          </c:dPt>
          <c:dPt>
            <c:idx val="71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9-9E95-4275-A971-8659B3658CB4}"/>
              </c:ext>
            </c:extLst>
          </c:dPt>
          <c:dPt>
            <c:idx val="71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B-9E95-4275-A971-8659B3658CB4}"/>
              </c:ext>
            </c:extLst>
          </c:dPt>
          <c:dPt>
            <c:idx val="71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D-9E95-4275-A971-8659B3658CB4}"/>
              </c:ext>
            </c:extLst>
          </c:dPt>
          <c:dPt>
            <c:idx val="71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9F-9E95-4275-A971-8659B3658CB4}"/>
              </c:ext>
            </c:extLst>
          </c:dPt>
          <c:dPt>
            <c:idx val="72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1-9E95-4275-A971-8659B3658CB4}"/>
              </c:ext>
            </c:extLst>
          </c:dPt>
          <c:dPt>
            <c:idx val="72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3-9E95-4275-A971-8659B3658CB4}"/>
              </c:ext>
            </c:extLst>
          </c:dPt>
          <c:dPt>
            <c:idx val="72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5-9E95-4275-A971-8659B3658CB4}"/>
              </c:ext>
            </c:extLst>
          </c:dPt>
          <c:dPt>
            <c:idx val="72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7-9E95-4275-A971-8659B3658CB4}"/>
              </c:ext>
            </c:extLst>
          </c:dPt>
          <c:dPt>
            <c:idx val="72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9-9E95-4275-A971-8659B3658CB4}"/>
              </c:ext>
            </c:extLst>
          </c:dPt>
          <c:dPt>
            <c:idx val="72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B-9E95-4275-A971-8659B3658CB4}"/>
              </c:ext>
            </c:extLst>
          </c:dPt>
          <c:dPt>
            <c:idx val="72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D-9E95-4275-A971-8659B3658CB4}"/>
              </c:ext>
            </c:extLst>
          </c:dPt>
          <c:dPt>
            <c:idx val="72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AF-9E95-4275-A971-8659B3658CB4}"/>
              </c:ext>
            </c:extLst>
          </c:dPt>
          <c:dPt>
            <c:idx val="72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1-9E95-4275-A971-8659B3658CB4}"/>
              </c:ext>
            </c:extLst>
          </c:dPt>
          <c:dPt>
            <c:idx val="72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3-9E95-4275-A971-8659B3658CB4}"/>
              </c:ext>
            </c:extLst>
          </c:dPt>
          <c:dPt>
            <c:idx val="73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5-9E95-4275-A971-8659B3658CB4}"/>
              </c:ext>
            </c:extLst>
          </c:dPt>
          <c:dPt>
            <c:idx val="73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7-9E95-4275-A971-8659B3658CB4}"/>
              </c:ext>
            </c:extLst>
          </c:dPt>
          <c:dPt>
            <c:idx val="73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9-9E95-4275-A971-8659B3658CB4}"/>
              </c:ext>
            </c:extLst>
          </c:dPt>
          <c:dPt>
            <c:idx val="73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B-9E95-4275-A971-8659B3658CB4}"/>
              </c:ext>
            </c:extLst>
          </c:dPt>
          <c:dPt>
            <c:idx val="73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D-9E95-4275-A971-8659B3658CB4}"/>
              </c:ext>
            </c:extLst>
          </c:dPt>
          <c:dPt>
            <c:idx val="73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BF-9E95-4275-A971-8659B3658CB4}"/>
              </c:ext>
            </c:extLst>
          </c:dPt>
          <c:dPt>
            <c:idx val="73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1-9E95-4275-A971-8659B3658CB4}"/>
              </c:ext>
            </c:extLst>
          </c:dPt>
          <c:dPt>
            <c:idx val="73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3-9E95-4275-A971-8659B3658CB4}"/>
              </c:ext>
            </c:extLst>
          </c:dPt>
          <c:dPt>
            <c:idx val="73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5-9E95-4275-A971-8659B3658CB4}"/>
              </c:ext>
            </c:extLst>
          </c:dPt>
          <c:dPt>
            <c:idx val="7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7-9E95-4275-A971-8659B3658CB4}"/>
              </c:ext>
            </c:extLst>
          </c:dPt>
          <c:dPt>
            <c:idx val="74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9-9E95-4275-A971-8659B3658CB4}"/>
              </c:ext>
            </c:extLst>
          </c:dPt>
          <c:dPt>
            <c:idx val="74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B-9E95-4275-A971-8659B3658CB4}"/>
              </c:ext>
            </c:extLst>
          </c:dPt>
          <c:dPt>
            <c:idx val="74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D-9E95-4275-A971-8659B3658CB4}"/>
              </c:ext>
            </c:extLst>
          </c:dPt>
          <c:dPt>
            <c:idx val="74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CF-9E95-4275-A971-8659B3658CB4}"/>
              </c:ext>
            </c:extLst>
          </c:dPt>
          <c:dPt>
            <c:idx val="74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1-9E95-4275-A971-8659B3658CB4}"/>
              </c:ext>
            </c:extLst>
          </c:dPt>
          <c:dPt>
            <c:idx val="74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3-9E95-4275-A971-8659B3658CB4}"/>
              </c:ext>
            </c:extLst>
          </c:dPt>
          <c:dPt>
            <c:idx val="74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5-9E95-4275-A971-8659B3658CB4}"/>
              </c:ext>
            </c:extLst>
          </c:dPt>
          <c:dPt>
            <c:idx val="74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7-9E95-4275-A971-8659B3658CB4}"/>
              </c:ext>
            </c:extLst>
          </c:dPt>
          <c:dPt>
            <c:idx val="74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9-9E95-4275-A971-8659B3658CB4}"/>
              </c:ext>
            </c:extLst>
          </c:dPt>
          <c:dPt>
            <c:idx val="7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B-9E95-4275-A971-8659B3658CB4}"/>
              </c:ext>
            </c:extLst>
          </c:dPt>
          <c:dPt>
            <c:idx val="75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D-9E95-4275-A971-8659B3658CB4}"/>
              </c:ext>
            </c:extLst>
          </c:dPt>
          <c:dPt>
            <c:idx val="75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DF-9E95-4275-A971-8659B3658CB4}"/>
              </c:ext>
            </c:extLst>
          </c:dPt>
          <c:dPt>
            <c:idx val="75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1-9E95-4275-A971-8659B3658CB4}"/>
              </c:ext>
            </c:extLst>
          </c:dPt>
          <c:dPt>
            <c:idx val="75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3-9E95-4275-A971-8659B3658CB4}"/>
              </c:ext>
            </c:extLst>
          </c:dPt>
          <c:dPt>
            <c:idx val="75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5-9E95-4275-A971-8659B3658CB4}"/>
              </c:ext>
            </c:extLst>
          </c:dPt>
          <c:dPt>
            <c:idx val="75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7-9E95-4275-A971-8659B3658CB4}"/>
              </c:ext>
            </c:extLst>
          </c:dPt>
          <c:dPt>
            <c:idx val="75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9-9E95-4275-A971-8659B3658CB4}"/>
              </c:ext>
            </c:extLst>
          </c:dPt>
          <c:dPt>
            <c:idx val="75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B-9E95-4275-A971-8659B3658CB4}"/>
              </c:ext>
            </c:extLst>
          </c:dPt>
          <c:dPt>
            <c:idx val="75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D-9E95-4275-A971-8659B3658CB4}"/>
              </c:ext>
            </c:extLst>
          </c:dPt>
          <c:dPt>
            <c:idx val="75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EF-9E95-4275-A971-8659B3658CB4}"/>
              </c:ext>
            </c:extLst>
          </c:dPt>
          <c:dPt>
            <c:idx val="76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1-9E95-4275-A971-8659B3658CB4}"/>
              </c:ext>
            </c:extLst>
          </c:dPt>
          <c:dPt>
            <c:idx val="76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3-9E95-4275-A971-8659B3658CB4}"/>
              </c:ext>
            </c:extLst>
          </c:dPt>
          <c:dPt>
            <c:idx val="76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5-9E95-4275-A971-8659B3658CB4}"/>
              </c:ext>
            </c:extLst>
          </c:dPt>
          <c:dPt>
            <c:idx val="76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7-9E95-4275-A971-8659B3658CB4}"/>
              </c:ext>
            </c:extLst>
          </c:dPt>
          <c:dPt>
            <c:idx val="76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9-9E95-4275-A971-8659B3658CB4}"/>
              </c:ext>
            </c:extLst>
          </c:dPt>
          <c:dPt>
            <c:idx val="76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B-9E95-4275-A971-8659B3658CB4}"/>
              </c:ext>
            </c:extLst>
          </c:dPt>
          <c:dPt>
            <c:idx val="76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D-9E95-4275-A971-8659B3658CB4}"/>
              </c:ext>
            </c:extLst>
          </c:dPt>
          <c:dPt>
            <c:idx val="76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5FF-9E95-4275-A971-8659B3658CB4}"/>
              </c:ext>
            </c:extLst>
          </c:dPt>
          <c:dPt>
            <c:idx val="76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1-9E95-4275-A971-8659B3658CB4}"/>
              </c:ext>
            </c:extLst>
          </c:dPt>
          <c:dPt>
            <c:idx val="76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3-9E95-4275-A971-8659B3658CB4}"/>
              </c:ext>
            </c:extLst>
          </c:dPt>
          <c:dPt>
            <c:idx val="77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5-9E95-4275-A971-8659B3658CB4}"/>
              </c:ext>
            </c:extLst>
          </c:dPt>
          <c:dPt>
            <c:idx val="77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7-9E95-4275-A971-8659B3658CB4}"/>
              </c:ext>
            </c:extLst>
          </c:dPt>
          <c:dPt>
            <c:idx val="77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9-9E95-4275-A971-8659B3658CB4}"/>
              </c:ext>
            </c:extLst>
          </c:dPt>
          <c:dPt>
            <c:idx val="77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B-9E95-4275-A971-8659B3658CB4}"/>
              </c:ext>
            </c:extLst>
          </c:dPt>
          <c:dPt>
            <c:idx val="77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D-9E95-4275-A971-8659B3658CB4}"/>
              </c:ext>
            </c:extLst>
          </c:dPt>
          <c:dPt>
            <c:idx val="77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0F-9E95-4275-A971-8659B3658CB4}"/>
              </c:ext>
            </c:extLst>
          </c:dPt>
          <c:dPt>
            <c:idx val="77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1-9E95-4275-A971-8659B3658CB4}"/>
              </c:ext>
            </c:extLst>
          </c:dPt>
          <c:dPt>
            <c:idx val="77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3-9E95-4275-A971-8659B3658CB4}"/>
              </c:ext>
            </c:extLst>
          </c:dPt>
          <c:dPt>
            <c:idx val="77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5-9E95-4275-A971-8659B3658CB4}"/>
              </c:ext>
            </c:extLst>
          </c:dPt>
          <c:dPt>
            <c:idx val="77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7-9E95-4275-A971-8659B3658CB4}"/>
              </c:ext>
            </c:extLst>
          </c:dPt>
          <c:dPt>
            <c:idx val="78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9-9E95-4275-A971-8659B3658CB4}"/>
              </c:ext>
            </c:extLst>
          </c:dPt>
          <c:dPt>
            <c:idx val="78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B-9E95-4275-A971-8659B3658CB4}"/>
              </c:ext>
            </c:extLst>
          </c:dPt>
          <c:dPt>
            <c:idx val="78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D-9E95-4275-A971-8659B3658CB4}"/>
              </c:ext>
            </c:extLst>
          </c:dPt>
          <c:dPt>
            <c:idx val="78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1F-9E95-4275-A971-8659B3658CB4}"/>
              </c:ext>
            </c:extLst>
          </c:dPt>
          <c:dPt>
            <c:idx val="78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1-9E95-4275-A971-8659B3658CB4}"/>
              </c:ext>
            </c:extLst>
          </c:dPt>
          <c:dPt>
            <c:idx val="78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3-9E95-4275-A971-8659B3658CB4}"/>
              </c:ext>
            </c:extLst>
          </c:dPt>
          <c:dPt>
            <c:idx val="78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5-9E95-4275-A971-8659B3658CB4}"/>
              </c:ext>
            </c:extLst>
          </c:dPt>
          <c:dPt>
            <c:idx val="78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7-9E95-4275-A971-8659B3658CB4}"/>
              </c:ext>
            </c:extLst>
          </c:dPt>
          <c:dPt>
            <c:idx val="78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9-9E95-4275-A971-8659B3658CB4}"/>
              </c:ext>
            </c:extLst>
          </c:dPt>
          <c:dPt>
            <c:idx val="78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B-9E95-4275-A971-8659B3658CB4}"/>
              </c:ext>
            </c:extLst>
          </c:dPt>
          <c:dPt>
            <c:idx val="79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D-9E95-4275-A971-8659B3658CB4}"/>
              </c:ext>
            </c:extLst>
          </c:dPt>
          <c:dPt>
            <c:idx val="79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2F-9E95-4275-A971-8659B3658CB4}"/>
              </c:ext>
            </c:extLst>
          </c:dPt>
          <c:dPt>
            <c:idx val="79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1-9E95-4275-A971-8659B3658CB4}"/>
              </c:ext>
            </c:extLst>
          </c:dPt>
          <c:dPt>
            <c:idx val="79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3-9E95-4275-A971-8659B3658CB4}"/>
              </c:ext>
            </c:extLst>
          </c:dPt>
          <c:dPt>
            <c:idx val="79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5-9E95-4275-A971-8659B3658CB4}"/>
              </c:ext>
            </c:extLst>
          </c:dPt>
          <c:dPt>
            <c:idx val="79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7-9E95-4275-A971-8659B3658CB4}"/>
              </c:ext>
            </c:extLst>
          </c:dPt>
          <c:dPt>
            <c:idx val="79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9-9E95-4275-A971-8659B3658CB4}"/>
              </c:ext>
            </c:extLst>
          </c:dPt>
          <c:dPt>
            <c:idx val="79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B-9E95-4275-A971-8659B3658CB4}"/>
              </c:ext>
            </c:extLst>
          </c:dPt>
          <c:dPt>
            <c:idx val="79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D-9E95-4275-A971-8659B3658CB4}"/>
              </c:ext>
            </c:extLst>
          </c:dPt>
          <c:dPt>
            <c:idx val="79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3F-9E95-4275-A971-8659B3658CB4}"/>
              </c:ext>
            </c:extLst>
          </c:dPt>
          <c:dPt>
            <c:idx val="80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1-9E95-4275-A971-8659B3658CB4}"/>
              </c:ext>
            </c:extLst>
          </c:dPt>
          <c:dPt>
            <c:idx val="80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3-9E95-4275-A971-8659B3658CB4}"/>
              </c:ext>
            </c:extLst>
          </c:dPt>
          <c:dPt>
            <c:idx val="80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5-9E95-4275-A971-8659B3658CB4}"/>
              </c:ext>
            </c:extLst>
          </c:dPt>
          <c:dPt>
            <c:idx val="8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7-9E95-4275-A971-8659B3658CB4}"/>
              </c:ext>
            </c:extLst>
          </c:dPt>
          <c:dPt>
            <c:idx val="80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9-9E95-4275-A971-8659B3658CB4}"/>
              </c:ext>
            </c:extLst>
          </c:dPt>
          <c:dPt>
            <c:idx val="80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B-9E95-4275-A971-8659B3658CB4}"/>
              </c:ext>
            </c:extLst>
          </c:dPt>
          <c:dPt>
            <c:idx val="80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D-9E95-4275-A971-8659B3658CB4}"/>
              </c:ext>
            </c:extLst>
          </c:dPt>
          <c:dPt>
            <c:idx val="80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4F-9E95-4275-A971-8659B3658CB4}"/>
              </c:ext>
            </c:extLst>
          </c:dPt>
          <c:dPt>
            <c:idx val="80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1-9E95-4275-A971-8659B3658CB4}"/>
              </c:ext>
            </c:extLst>
          </c:dPt>
          <c:dPt>
            <c:idx val="80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3-9E95-4275-A971-8659B3658CB4}"/>
              </c:ext>
            </c:extLst>
          </c:dPt>
          <c:dPt>
            <c:idx val="81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5-9E95-4275-A971-8659B3658CB4}"/>
              </c:ext>
            </c:extLst>
          </c:dPt>
          <c:dPt>
            <c:idx val="81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7-9E95-4275-A971-8659B3658CB4}"/>
              </c:ext>
            </c:extLst>
          </c:dPt>
          <c:dPt>
            <c:idx val="81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9-9E95-4275-A971-8659B3658CB4}"/>
              </c:ext>
            </c:extLst>
          </c:dPt>
          <c:dPt>
            <c:idx val="81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B-9E95-4275-A971-8659B3658CB4}"/>
              </c:ext>
            </c:extLst>
          </c:dPt>
          <c:dPt>
            <c:idx val="81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D-9E95-4275-A971-8659B3658CB4}"/>
              </c:ext>
            </c:extLst>
          </c:dPt>
          <c:dPt>
            <c:idx val="81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5F-9E95-4275-A971-8659B3658CB4}"/>
              </c:ext>
            </c:extLst>
          </c:dPt>
          <c:dPt>
            <c:idx val="81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1-9E95-4275-A971-8659B3658CB4}"/>
              </c:ext>
            </c:extLst>
          </c:dPt>
          <c:dPt>
            <c:idx val="81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3-9E95-4275-A971-8659B3658CB4}"/>
              </c:ext>
            </c:extLst>
          </c:dPt>
          <c:dPt>
            <c:idx val="81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5-9E95-4275-A971-8659B3658CB4}"/>
              </c:ext>
            </c:extLst>
          </c:dPt>
          <c:dPt>
            <c:idx val="8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7-9E95-4275-A971-8659B3658CB4}"/>
              </c:ext>
            </c:extLst>
          </c:dPt>
          <c:dPt>
            <c:idx val="82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9-9E95-4275-A971-8659B3658CB4}"/>
              </c:ext>
            </c:extLst>
          </c:dPt>
          <c:dPt>
            <c:idx val="82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B-9E95-4275-A971-8659B3658CB4}"/>
              </c:ext>
            </c:extLst>
          </c:dPt>
          <c:dPt>
            <c:idx val="82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D-9E95-4275-A971-8659B3658CB4}"/>
              </c:ext>
            </c:extLst>
          </c:dPt>
          <c:dPt>
            <c:idx val="82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6F-9E95-4275-A971-8659B3658CB4}"/>
              </c:ext>
            </c:extLst>
          </c:dPt>
          <c:dPt>
            <c:idx val="82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1-9E95-4275-A971-8659B3658CB4}"/>
              </c:ext>
            </c:extLst>
          </c:dPt>
          <c:dPt>
            <c:idx val="82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3-9E95-4275-A971-8659B3658CB4}"/>
              </c:ext>
            </c:extLst>
          </c:dPt>
          <c:dPt>
            <c:idx val="82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5-9E95-4275-A971-8659B3658CB4}"/>
              </c:ext>
            </c:extLst>
          </c:dPt>
          <c:dPt>
            <c:idx val="82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7-9E95-4275-A971-8659B3658CB4}"/>
              </c:ext>
            </c:extLst>
          </c:dPt>
          <c:dPt>
            <c:idx val="82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9-9E95-4275-A971-8659B3658CB4}"/>
              </c:ext>
            </c:extLst>
          </c:dPt>
          <c:dPt>
            <c:idx val="82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B-9E95-4275-A971-8659B3658CB4}"/>
              </c:ext>
            </c:extLst>
          </c:dPt>
          <c:dPt>
            <c:idx val="83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D-9E95-4275-A971-8659B3658CB4}"/>
              </c:ext>
            </c:extLst>
          </c:dPt>
          <c:dPt>
            <c:idx val="83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7F-9E95-4275-A971-8659B3658CB4}"/>
              </c:ext>
            </c:extLst>
          </c:dPt>
          <c:dPt>
            <c:idx val="83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1-9E95-4275-A971-8659B3658CB4}"/>
              </c:ext>
            </c:extLst>
          </c:dPt>
          <c:dPt>
            <c:idx val="83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3-9E95-4275-A971-8659B3658CB4}"/>
              </c:ext>
            </c:extLst>
          </c:dPt>
          <c:dPt>
            <c:idx val="83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5-9E95-4275-A971-8659B3658CB4}"/>
              </c:ext>
            </c:extLst>
          </c:dPt>
          <c:dPt>
            <c:idx val="83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7-9E95-4275-A971-8659B3658CB4}"/>
              </c:ext>
            </c:extLst>
          </c:dPt>
          <c:dPt>
            <c:idx val="83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9-9E95-4275-A971-8659B3658CB4}"/>
              </c:ext>
            </c:extLst>
          </c:dPt>
          <c:dPt>
            <c:idx val="83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B-9E95-4275-A971-8659B3658CB4}"/>
              </c:ext>
            </c:extLst>
          </c:dPt>
          <c:dPt>
            <c:idx val="83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D-9E95-4275-A971-8659B3658CB4}"/>
              </c:ext>
            </c:extLst>
          </c:dPt>
          <c:dPt>
            <c:idx val="83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8F-9E95-4275-A971-8659B3658CB4}"/>
              </c:ext>
            </c:extLst>
          </c:dPt>
          <c:dPt>
            <c:idx val="84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1-9E95-4275-A971-8659B3658CB4}"/>
              </c:ext>
            </c:extLst>
          </c:dPt>
          <c:dPt>
            <c:idx val="84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3-9E95-4275-A971-8659B3658CB4}"/>
              </c:ext>
            </c:extLst>
          </c:dPt>
          <c:dPt>
            <c:idx val="84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5-9E95-4275-A971-8659B3658CB4}"/>
              </c:ext>
            </c:extLst>
          </c:dPt>
          <c:dPt>
            <c:idx val="84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7-9E95-4275-A971-8659B3658CB4}"/>
              </c:ext>
            </c:extLst>
          </c:dPt>
          <c:dPt>
            <c:idx val="84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9-9E95-4275-A971-8659B3658CB4}"/>
              </c:ext>
            </c:extLst>
          </c:dPt>
          <c:dPt>
            <c:idx val="84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B-9E95-4275-A971-8659B3658CB4}"/>
              </c:ext>
            </c:extLst>
          </c:dPt>
          <c:dPt>
            <c:idx val="84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D-9E95-4275-A971-8659B3658CB4}"/>
              </c:ext>
            </c:extLst>
          </c:dPt>
          <c:dPt>
            <c:idx val="84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9F-9E95-4275-A971-8659B3658CB4}"/>
              </c:ext>
            </c:extLst>
          </c:dPt>
          <c:dPt>
            <c:idx val="84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1-9E95-4275-A971-8659B3658CB4}"/>
              </c:ext>
            </c:extLst>
          </c:dPt>
          <c:dPt>
            <c:idx val="84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3-9E95-4275-A971-8659B3658CB4}"/>
              </c:ext>
            </c:extLst>
          </c:dPt>
          <c:dPt>
            <c:idx val="85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5-9E95-4275-A971-8659B3658CB4}"/>
              </c:ext>
            </c:extLst>
          </c:dPt>
          <c:dPt>
            <c:idx val="85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7-9E95-4275-A971-8659B3658CB4}"/>
              </c:ext>
            </c:extLst>
          </c:dPt>
          <c:dPt>
            <c:idx val="85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9-9E95-4275-A971-8659B3658CB4}"/>
              </c:ext>
            </c:extLst>
          </c:dPt>
          <c:dPt>
            <c:idx val="85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B-9E95-4275-A971-8659B3658CB4}"/>
              </c:ext>
            </c:extLst>
          </c:dPt>
          <c:dPt>
            <c:idx val="85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D-9E95-4275-A971-8659B3658CB4}"/>
              </c:ext>
            </c:extLst>
          </c:dPt>
          <c:dPt>
            <c:idx val="85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AF-9E95-4275-A971-8659B3658CB4}"/>
              </c:ext>
            </c:extLst>
          </c:dPt>
          <c:dPt>
            <c:idx val="85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1-9E95-4275-A971-8659B3658CB4}"/>
              </c:ext>
            </c:extLst>
          </c:dPt>
          <c:dPt>
            <c:idx val="8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3-9E95-4275-A971-8659B3658CB4}"/>
              </c:ext>
            </c:extLst>
          </c:dPt>
          <c:dPt>
            <c:idx val="85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5-9E95-4275-A971-8659B3658CB4}"/>
              </c:ext>
            </c:extLst>
          </c:dPt>
          <c:dPt>
            <c:idx val="85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7-9E95-4275-A971-8659B3658CB4}"/>
              </c:ext>
            </c:extLst>
          </c:dPt>
          <c:dPt>
            <c:idx val="86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9-9E95-4275-A971-8659B3658CB4}"/>
              </c:ext>
            </c:extLst>
          </c:dPt>
          <c:dPt>
            <c:idx val="86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B-9E95-4275-A971-8659B3658CB4}"/>
              </c:ext>
            </c:extLst>
          </c:dPt>
          <c:dPt>
            <c:idx val="86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D-9E95-4275-A971-8659B3658CB4}"/>
              </c:ext>
            </c:extLst>
          </c:dPt>
          <c:dPt>
            <c:idx val="86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BF-9E95-4275-A971-8659B3658CB4}"/>
              </c:ext>
            </c:extLst>
          </c:dPt>
          <c:dPt>
            <c:idx val="86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1-9E95-4275-A971-8659B3658CB4}"/>
              </c:ext>
            </c:extLst>
          </c:dPt>
          <c:dPt>
            <c:idx val="86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3-9E95-4275-A971-8659B3658CB4}"/>
              </c:ext>
            </c:extLst>
          </c:dPt>
          <c:dPt>
            <c:idx val="86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5-9E95-4275-A971-8659B3658CB4}"/>
              </c:ext>
            </c:extLst>
          </c:dPt>
          <c:dPt>
            <c:idx val="86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7-9E95-4275-A971-8659B3658CB4}"/>
              </c:ext>
            </c:extLst>
          </c:dPt>
          <c:dPt>
            <c:idx val="86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9-9E95-4275-A971-8659B3658CB4}"/>
              </c:ext>
            </c:extLst>
          </c:dPt>
          <c:dPt>
            <c:idx val="86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B-9E95-4275-A971-8659B3658CB4}"/>
              </c:ext>
            </c:extLst>
          </c:dPt>
          <c:dPt>
            <c:idx val="87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D-9E95-4275-A971-8659B3658CB4}"/>
              </c:ext>
            </c:extLst>
          </c:dPt>
          <c:dPt>
            <c:idx val="87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CF-9E95-4275-A971-8659B3658CB4}"/>
              </c:ext>
            </c:extLst>
          </c:dPt>
          <c:dPt>
            <c:idx val="87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1-9E95-4275-A971-8659B3658CB4}"/>
              </c:ext>
            </c:extLst>
          </c:dPt>
          <c:dPt>
            <c:idx val="8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3-9E95-4275-A971-8659B3658CB4}"/>
              </c:ext>
            </c:extLst>
          </c:dPt>
          <c:dPt>
            <c:idx val="87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5-9E95-4275-A971-8659B3658CB4}"/>
              </c:ext>
            </c:extLst>
          </c:dPt>
          <c:dPt>
            <c:idx val="87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7-9E95-4275-A971-8659B3658CB4}"/>
              </c:ext>
            </c:extLst>
          </c:dPt>
          <c:dPt>
            <c:idx val="87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9-9E95-4275-A971-8659B3658CB4}"/>
              </c:ext>
            </c:extLst>
          </c:dPt>
          <c:dPt>
            <c:idx val="87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B-9E95-4275-A971-8659B3658CB4}"/>
              </c:ext>
            </c:extLst>
          </c:dPt>
          <c:dPt>
            <c:idx val="87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D-9E95-4275-A971-8659B3658CB4}"/>
              </c:ext>
            </c:extLst>
          </c:dPt>
          <c:dPt>
            <c:idx val="87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DF-9E95-4275-A971-8659B3658CB4}"/>
              </c:ext>
            </c:extLst>
          </c:dPt>
          <c:dPt>
            <c:idx val="88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1-9E95-4275-A971-8659B3658CB4}"/>
              </c:ext>
            </c:extLst>
          </c:dPt>
          <c:dPt>
            <c:idx val="88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3-9E95-4275-A971-8659B3658CB4}"/>
              </c:ext>
            </c:extLst>
          </c:dPt>
          <c:dPt>
            <c:idx val="88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5-9E95-4275-A971-8659B3658CB4}"/>
              </c:ext>
            </c:extLst>
          </c:dPt>
          <c:dPt>
            <c:idx val="88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7-9E95-4275-A971-8659B3658CB4}"/>
              </c:ext>
            </c:extLst>
          </c:dPt>
          <c:dPt>
            <c:idx val="88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9-9E95-4275-A971-8659B3658CB4}"/>
              </c:ext>
            </c:extLst>
          </c:dPt>
          <c:dPt>
            <c:idx val="88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B-9E95-4275-A971-8659B3658CB4}"/>
              </c:ext>
            </c:extLst>
          </c:dPt>
          <c:dPt>
            <c:idx val="88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D-9E95-4275-A971-8659B3658CB4}"/>
              </c:ext>
            </c:extLst>
          </c:dPt>
          <c:dPt>
            <c:idx val="88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EF-9E95-4275-A971-8659B3658CB4}"/>
              </c:ext>
            </c:extLst>
          </c:dPt>
          <c:dPt>
            <c:idx val="88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1-9E95-4275-A971-8659B3658CB4}"/>
              </c:ext>
            </c:extLst>
          </c:dPt>
          <c:dPt>
            <c:idx val="88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3-9E95-4275-A971-8659B3658CB4}"/>
              </c:ext>
            </c:extLst>
          </c:dPt>
          <c:dPt>
            <c:idx val="89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5-9E95-4275-A971-8659B3658CB4}"/>
              </c:ext>
            </c:extLst>
          </c:dPt>
          <c:dPt>
            <c:idx val="89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7-9E95-4275-A971-8659B3658CB4}"/>
              </c:ext>
            </c:extLst>
          </c:dPt>
          <c:dPt>
            <c:idx val="89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9-9E95-4275-A971-8659B3658CB4}"/>
              </c:ext>
            </c:extLst>
          </c:dPt>
          <c:dPt>
            <c:idx val="89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B-9E95-4275-A971-8659B3658CB4}"/>
              </c:ext>
            </c:extLst>
          </c:dPt>
          <c:dPt>
            <c:idx val="89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D-9E95-4275-A971-8659B3658CB4}"/>
              </c:ext>
            </c:extLst>
          </c:dPt>
          <c:dPt>
            <c:idx val="89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6FF-9E95-4275-A971-8659B3658CB4}"/>
              </c:ext>
            </c:extLst>
          </c:dPt>
          <c:dPt>
            <c:idx val="89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1-9E95-4275-A971-8659B3658CB4}"/>
              </c:ext>
            </c:extLst>
          </c:dPt>
          <c:dPt>
            <c:idx val="89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3-9E95-4275-A971-8659B3658CB4}"/>
              </c:ext>
            </c:extLst>
          </c:dPt>
          <c:dPt>
            <c:idx val="89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5-9E95-4275-A971-8659B3658CB4}"/>
              </c:ext>
            </c:extLst>
          </c:dPt>
          <c:dPt>
            <c:idx val="89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7-9E95-4275-A971-8659B3658CB4}"/>
              </c:ext>
            </c:extLst>
          </c:dPt>
          <c:dPt>
            <c:idx val="90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9-9E95-4275-A971-8659B3658CB4}"/>
              </c:ext>
            </c:extLst>
          </c:dPt>
          <c:dPt>
            <c:idx val="90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B-9E95-4275-A971-8659B3658CB4}"/>
              </c:ext>
            </c:extLst>
          </c:dPt>
          <c:dPt>
            <c:idx val="90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D-9E95-4275-A971-8659B3658CB4}"/>
              </c:ext>
            </c:extLst>
          </c:dPt>
          <c:dPt>
            <c:idx val="90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0F-9E95-4275-A971-8659B3658CB4}"/>
              </c:ext>
            </c:extLst>
          </c:dPt>
          <c:dPt>
            <c:idx val="90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1-9E95-4275-A971-8659B3658CB4}"/>
              </c:ext>
            </c:extLst>
          </c:dPt>
          <c:dPt>
            <c:idx val="90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3-9E95-4275-A971-8659B3658CB4}"/>
              </c:ext>
            </c:extLst>
          </c:dPt>
          <c:dPt>
            <c:idx val="90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5-9E95-4275-A971-8659B3658CB4}"/>
              </c:ext>
            </c:extLst>
          </c:dPt>
          <c:dPt>
            <c:idx val="90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7-9E95-4275-A971-8659B3658CB4}"/>
              </c:ext>
            </c:extLst>
          </c:dPt>
          <c:dPt>
            <c:idx val="90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9-9E95-4275-A971-8659B3658CB4}"/>
              </c:ext>
            </c:extLst>
          </c:dPt>
          <c:dPt>
            <c:idx val="90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B-9E95-4275-A971-8659B3658CB4}"/>
              </c:ext>
            </c:extLst>
          </c:dPt>
          <c:dPt>
            <c:idx val="91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D-9E95-4275-A971-8659B3658CB4}"/>
              </c:ext>
            </c:extLst>
          </c:dPt>
          <c:dPt>
            <c:idx val="9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1F-9E95-4275-A971-8659B3658CB4}"/>
              </c:ext>
            </c:extLst>
          </c:dPt>
          <c:dPt>
            <c:idx val="91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1-9E95-4275-A971-8659B3658CB4}"/>
              </c:ext>
            </c:extLst>
          </c:dPt>
          <c:dPt>
            <c:idx val="91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3-9E95-4275-A971-8659B3658CB4}"/>
              </c:ext>
            </c:extLst>
          </c:dPt>
          <c:dPt>
            <c:idx val="91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5-9E95-4275-A971-8659B3658CB4}"/>
              </c:ext>
            </c:extLst>
          </c:dPt>
          <c:dPt>
            <c:idx val="91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7-9E95-4275-A971-8659B3658CB4}"/>
              </c:ext>
            </c:extLst>
          </c:dPt>
          <c:dPt>
            <c:idx val="91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9-9E95-4275-A971-8659B3658CB4}"/>
              </c:ext>
            </c:extLst>
          </c:dPt>
          <c:dPt>
            <c:idx val="9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B-9E95-4275-A971-8659B3658CB4}"/>
              </c:ext>
            </c:extLst>
          </c:dPt>
          <c:dPt>
            <c:idx val="91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D-9E95-4275-A971-8659B3658CB4}"/>
              </c:ext>
            </c:extLst>
          </c:dPt>
          <c:dPt>
            <c:idx val="91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2F-9E95-4275-A971-8659B3658CB4}"/>
              </c:ext>
            </c:extLst>
          </c:dPt>
          <c:dPt>
            <c:idx val="92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1-9E95-4275-A971-8659B3658CB4}"/>
              </c:ext>
            </c:extLst>
          </c:dPt>
          <c:dPt>
            <c:idx val="92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3-9E95-4275-A971-8659B3658CB4}"/>
              </c:ext>
            </c:extLst>
          </c:dPt>
          <c:dPt>
            <c:idx val="92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5-9E95-4275-A971-8659B3658CB4}"/>
              </c:ext>
            </c:extLst>
          </c:dPt>
          <c:dPt>
            <c:idx val="92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7-9E95-4275-A971-8659B3658CB4}"/>
              </c:ext>
            </c:extLst>
          </c:dPt>
          <c:dPt>
            <c:idx val="92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9-9E95-4275-A971-8659B3658CB4}"/>
              </c:ext>
            </c:extLst>
          </c:dPt>
          <c:dPt>
            <c:idx val="92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B-9E95-4275-A971-8659B3658CB4}"/>
              </c:ext>
            </c:extLst>
          </c:dPt>
          <c:dPt>
            <c:idx val="92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D-9E95-4275-A971-8659B3658CB4}"/>
              </c:ext>
            </c:extLst>
          </c:dPt>
          <c:dPt>
            <c:idx val="9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3F-9E95-4275-A971-8659B3658CB4}"/>
              </c:ext>
            </c:extLst>
          </c:dPt>
          <c:dPt>
            <c:idx val="92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1-9E95-4275-A971-8659B3658CB4}"/>
              </c:ext>
            </c:extLst>
          </c:dPt>
          <c:dPt>
            <c:idx val="92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3-9E95-4275-A971-8659B3658CB4}"/>
              </c:ext>
            </c:extLst>
          </c:dPt>
          <c:dPt>
            <c:idx val="93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5-9E95-4275-A971-8659B3658CB4}"/>
              </c:ext>
            </c:extLst>
          </c:dPt>
          <c:dPt>
            <c:idx val="93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7-9E95-4275-A971-8659B3658CB4}"/>
              </c:ext>
            </c:extLst>
          </c:dPt>
          <c:dPt>
            <c:idx val="93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9-9E95-4275-A971-8659B3658CB4}"/>
              </c:ext>
            </c:extLst>
          </c:dPt>
          <c:dPt>
            <c:idx val="93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B-9E95-4275-A971-8659B3658CB4}"/>
              </c:ext>
            </c:extLst>
          </c:dPt>
          <c:dPt>
            <c:idx val="93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D-9E95-4275-A971-8659B3658CB4}"/>
              </c:ext>
            </c:extLst>
          </c:dPt>
          <c:dPt>
            <c:idx val="9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4F-9E95-4275-A971-8659B3658CB4}"/>
              </c:ext>
            </c:extLst>
          </c:dPt>
          <c:dPt>
            <c:idx val="93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1-9E95-4275-A971-8659B3658CB4}"/>
              </c:ext>
            </c:extLst>
          </c:dPt>
          <c:dPt>
            <c:idx val="93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3-9E95-4275-A971-8659B3658CB4}"/>
              </c:ext>
            </c:extLst>
          </c:dPt>
          <c:dPt>
            <c:idx val="93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5-9E95-4275-A971-8659B3658CB4}"/>
              </c:ext>
            </c:extLst>
          </c:dPt>
          <c:dPt>
            <c:idx val="93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7-9E95-4275-A971-8659B3658CB4}"/>
              </c:ext>
            </c:extLst>
          </c:dPt>
          <c:dPt>
            <c:idx val="94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9-9E95-4275-A971-8659B3658CB4}"/>
              </c:ext>
            </c:extLst>
          </c:dPt>
          <c:dPt>
            <c:idx val="9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B-9E95-4275-A971-8659B3658CB4}"/>
              </c:ext>
            </c:extLst>
          </c:dPt>
          <c:dPt>
            <c:idx val="94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D-9E95-4275-A971-8659B3658CB4}"/>
              </c:ext>
            </c:extLst>
          </c:dPt>
          <c:dPt>
            <c:idx val="94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5F-9E95-4275-A971-8659B3658CB4}"/>
              </c:ext>
            </c:extLst>
          </c:dPt>
          <c:dPt>
            <c:idx val="94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1-9E95-4275-A971-8659B3658CB4}"/>
              </c:ext>
            </c:extLst>
          </c:dPt>
          <c:dPt>
            <c:idx val="94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3-9E95-4275-A971-8659B3658CB4}"/>
              </c:ext>
            </c:extLst>
          </c:dPt>
          <c:dPt>
            <c:idx val="94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5-9E95-4275-A971-8659B3658CB4}"/>
              </c:ext>
            </c:extLst>
          </c:dPt>
          <c:dPt>
            <c:idx val="94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7-9E95-4275-A971-8659B3658CB4}"/>
              </c:ext>
            </c:extLst>
          </c:dPt>
          <c:dPt>
            <c:idx val="94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9-9E95-4275-A971-8659B3658CB4}"/>
              </c:ext>
            </c:extLst>
          </c:dPt>
          <c:dPt>
            <c:idx val="94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B-9E95-4275-A971-8659B3658CB4}"/>
              </c:ext>
            </c:extLst>
          </c:dPt>
          <c:dPt>
            <c:idx val="95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D-9E95-4275-A971-8659B3658CB4}"/>
              </c:ext>
            </c:extLst>
          </c:dPt>
          <c:dPt>
            <c:idx val="95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6F-9E95-4275-A971-8659B3658CB4}"/>
              </c:ext>
            </c:extLst>
          </c:dPt>
          <c:dPt>
            <c:idx val="95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1-9E95-4275-A971-8659B3658CB4}"/>
              </c:ext>
            </c:extLst>
          </c:dPt>
          <c:dPt>
            <c:idx val="95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3-9E95-4275-A971-8659B3658CB4}"/>
              </c:ext>
            </c:extLst>
          </c:dPt>
          <c:dPt>
            <c:idx val="95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5-9E95-4275-A971-8659B3658CB4}"/>
              </c:ext>
            </c:extLst>
          </c:dPt>
          <c:dPt>
            <c:idx val="95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7-9E95-4275-A971-8659B3658CB4}"/>
              </c:ext>
            </c:extLst>
          </c:dPt>
          <c:dPt>
            <c:idx val="95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9-9E95-4275-A971-8659B3658CB4}"/>
              </c:ext>
            </c:extLst>
          </c:dPt>
          <c:dPt>
            <c:idx val="95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B-9E95-4275-A971-8659B3658CB4}"/>
              </c:ext>
            </c:extLst>
          </c:dPt>
          <c:dPt>
            <c:idx val="95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D-9E95-4275-A971-8659B3658CB4}"/>
              </c:ext>
            </c:extLst>
          </c:dPt>
          <c:dPt>
            <c:idx val="95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7F-9E95-4275-A971-8659B3658CB4}"/>
              </c:ext>
            </c:extLst>
          </c:dPt>
          <c:dPt>
            <c:idx val="96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1-9E95-4275-A971-8659B3658CB4}"/>
              </c:ext>
            </c:extLst>
          </c:dPt>
          <c:dPt>
            <c:idx val="96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3-9E95-4275-A971-8659B3658CB4}"/>
              </c:ext>
            </c:extLst>
          </c:dPt>
          <c:dPt>
            <c:idx val="96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5-9E95-4275-A971-8659B3658CB4}"/>
              </c:ext>
            </c:extLst>
          </c:dPt>
          <c:dPt>
            <c:idx val="96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7-9E95-4275-A971-8659B3658CB4}"/>
              </c:ext>
            </c:extLst>
          </c:dPt>
          <c:dPt>
            <c:idx val="96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9-9E95-4275-A971-8659B3658CB4}"/>
              </c:ext>
            </c:extLst>
          </c:dPt>
          <c:dPt>
            <c:idx val="96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B-9E95-4275-A971-8659B3658CB4}"/>
              </c:ext>
            </c:extLst>
          </c:dPt>
          <c:dPt>
            <c:idx val="96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D-9E95-4275-A971-8659B3658CB4}"/>
              </c:ext>
            </c:extLst>
          </c:dPt>
          <c:dPt>
            <c:idx val="96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8F-9E95-4275-A971-8659B3658CB4}"/>
              </c:ext>
            </c:extLst>
          </c:dPt>
          <c:dPt>
            <c:idx val="96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1-9E95-4275-A971-8659B3658CB4}"/>
              </c:ext>
            </c:extLst>
          </c:dPt>
          <c:dPt>
            <c:idx val="96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3-9E95-4275-A971-8659B3658CB4}"/>
              </c:ext>
            </c:extLst>
          </c:dPt>
          <c:dPt>
            <c:idx val="97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5-9E95-4275-A971-8659B3658CB4}"/>
              </c:ext>
            </c:extLst>
          </c:dPt>
          <c:dPt>
            <c:idx val="97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7-9E95-4275-A971-8659B3658CB4}"/>
              </c:ext>
            </c:extLst>
          </c:dPt>
          <c:dPt>
            <c:idx val="97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9-9E95-4275-A971-8659B3658CB4}"/>
              </c:ext>
            </c:extLst>
          </c:dPt>
          <c:dPt>
            <c:idx val="97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B-9E95-4275-A971-8659B3658CB4}"/>
              </c:ext>
            </c:extLst>
          </c:dPt>
          <c:dPt>
            <c:idx val="97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D-9E95-4275-A971-8659B3658CB4}"/>
              </c:ext>
            </c:extLst>
          </c:dPt>
          <c:dPt>
            <c:idx val="97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9F-9E95-4275-A971-8659B3658CB4}"/>
              </c:ext>
            </c:extLst>
          </c:dPt>
          <c:dPt>
            <c:idx val="97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1-9E95-4275-A971-8659B3658CB4}"/>
              </c:ext>
            </c:extLst>
          </c:dPt>
          <c:dPt>
            <c:idx val="97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3-9E95-4275-A971-8659B3658CB4}"/>
              </c:ext>
            </c:extLst>
          </c:dPt>
          <c:dPt>
            <c:idx val="97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5-9E95-4275-A971-8659B3658CB4}"/>
              </c:ext>
            </c:extLst>
          </c:dPt>
          <c:dPt>
            <c:idx val="97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7-9E95-4275-A971-8659B3658CB4}"/>
              </c:ext>
            </c:extLst>
          </c:dPt>
          <c:dPt>
            <c:idx val="98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9-9E95-4275-A971-8659B3658CB4}"/>
              </c:ext>
            </c:extLst>
          </c:dPt>
          <c:dPt>
            <c:idx val="98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B-9E95-4275-A971-8659B3658CB4}"/>
              </c:ext>
            </c:extLst>
          </c:dPt>
          <c:dPt>
            <c:idx val="98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D-9E95-4275-A971-8659B3658CB4}"/>
              </c:ext>
            </c:extLst>
          </c:dPt>
          <c:dPt>
            <c:idx val="98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AF-9E95-4275-A971-8659B3658CB4}"/>
              </c:ext>
            </c:extLst>
          </c:dPt>
          <c:dPt>
            <c:idx val="98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1-9E95-4275-A971-8659B3658CB4}"/>
              </c:ext>
            </c:extLst>
          </c:dPt>
          <c:dPt>
            <c:idx val="98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3-9E95-4275-A971-8659B3658CB4}"/>
              </c:ext>
            </c:extLst>
          </c:dPt>
          <c:dPt>
            <c:idx val="98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5-9E95-4275-A971-8659B3658CB4}"/>
              </c:ext>
            </c:extLst>
          </c:dPt>
          <c:dPt>
            <c:idx val="98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7-9E95-4275-A971-8659B3658CB4}"/>
              </c:ext>
            </c:extLst>
          </c:dPt>
          <c:dPt>
            <c:idx val="98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9-9E95-4275-A971-8659B3658CB4}"/>
              </c:ext>
            </c:extLst>
          </c:dPt>
          <c:dPt>
            <c:idx val="9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B-9E95-4275-A971-8659B3658CB4}"/>
              </c:ext>
            </c:extLst>
          </c:dPt>
          <c:dPt>
            <c:idx val="99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D-9E95-4275-A971-8659B3658CB4}"/>
              </c:ext>
            </c:extLst>
          </c:dPt>
          <c:dPt>
            <c:idx val="99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BF-9E95-4275-A971-8659B3658CB4}"/>
              </c:ext>
            </c:extLst>
          </c:dPt>
          <c:dPt>
            <c:idx val="99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1-9E95-4275-A971-8659B3658CB4}"/>
              </c:ext>
            </c:extLst>
          </c:dPt>
          <c:dPt>
            <c:idx val="99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3-9E95-4275-A971-8659B3658CB4}"/>
              </c:ext>
            </c:extLst>
          </c:dPt>
          <c:dPt>
            <c:idx val="99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5-9E95-4275-A971-8659B3658CB4}"/>
              </c:ext>
            </c:extLst>
          </c:dPt>
          <c:dPt>
            <c:idx val="9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7-9E95-4275-A971-8659B3658CB4}"/>
              </c:ext>
            </c:extLst>
          </c:dPt>
          <c:dPt>
            <c:idx val="99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9-9E95-4275-A971-8659B3658CB4}"/>
              </c:ext>
            </c:extLst>
          </c:dPt>
          <c:dPt>
            <c:idx val="99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B-9E95-4275-A971-8659B3658CB4}"/>
              </c:ext>
            </c:extLst>
          </c:dPt>
          <c:dPt>
            <c:idx val="99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D-9E95-4275-A971-8659B3658CB4}"/>
              </c:ext>
            </c:extLst>
          </c:dPt>
          <c:dPt>
            <c:idx val="99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CF-9E95-4275-A971-8659B3658CB4}"/>
              </c:ext>
            </c:extLst>
          </c:dPt>
          <c:dPt>
            <c:idx val="100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1-9E95-4275-A971-8659B3658CB4}"/>
              </c:ext>
            </c:extLst>
          </c:dPt>
          <c:dPt>
            <c:idx val="100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3-9E95-4275-A971-8659B3658CB4}"/>
              </c:ext>
            </c:extLst>
          </c:dPt>
          <c:dPt>
            <c:idx val="100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5-9E95-4275-A971-8659B3658CB4}"/>
              </c:ext>
            </c:extLst>
          </c:dPt>
          <c:dPt>
            <c:idx val="100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7-9E95-4275-A971-8659B3658CB4}"/>
              </c:ext>
            </c:extLst>
          </c:dPt>
          <c:dPt>
            <c:idx val="100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9-9E95-4275-A971-8659B3658CB4}"/>
              </c:ext>
            </c:extLst>
          </c:dPt>
          <c:dPt>
            <c:idx val="100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B-9E95-4275-A971-8659B3658CB4}"/>
              </c:ext>
            </c:extLst>
          </c:dPt>
          <c:dPt>
            <c:idx val="100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D-9E95-4275-A971-8659B3658CB4}"/>
              </c:ext>
            </c:extLst>
          </c:dPt>
          <c:dPt>
            <c:idx val="100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DF-9E95-4275-A971-8659B3658CB4}"/>
              </c:ext>
            </c:extLst>
          </c:dPt>
          <c:dPt>
            <c:idx val="100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1-9E95-4275-A971-8659B3658CB4}"/>
              </c:ext>
            </c:extLst>
          </c:dPt>
          <c:dPt>
            <c:idx val="100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3-9E95-4275-A971-8659B3658CB4}"/>
              </c:ext>
            </c:extLst>
          </c:dPt>
          <c:dPt>
            <c:idx val="101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5-9E95-4275-A971-8659B3658CB4}"/>
              </c:ext>
            </c:extLst>
          </c:dPt>
          <c:dPt>
            <c:idx val="101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7-9E95-4275-A971-8659B3658CB4}"/>
              </c:ext>
            </c:extLst>
          </c:dPt>
          <c:dPt>
            <c:idx val="101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9-9E95-4275-A971-8659B3658CB4}"/>
              </c:ext>
            </c:extLst>
          </c:dPt>
          <c:dPt>
            <c:idx val="101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B-9E95-4275-A971-8659B3658CB4}"/>
              </c:ext>
            </c:extLst>
          </c:dPt>
          <c:dPt>
            <c:idx val="101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D-9E95-4275-A971-8659B3658CB4}"/>
              </c:ext>
            </c:extLst>
          </c:dPt>
          <c:dPt>
            <c:idx val="101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EF-9E95-4275-A971-8659B3658CB4}"/>
              </c:ext>
            </c:extLst>
          </c:dPt>
          <c:dPt>
            <c:idx val="101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1-9E95-4275-A971-8659B3658CB4}"/>
              </c:ext>
            </c:extLst>
          </c:dPt>
          <c:dPt>
            <c:idx val="101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3-9E95-4275-A971-8659B3658CB4}"/>
              </c:ext>
            </c:extLst>
          </c:dPt>
          <c:dPt>
            <c:idx val="101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5-9E95-4275-A971-8659B3658CB4}"/>
              </c:ext>
            </c:extLst>
          </c:dPt>
          <c:dPt>
            <c:idx val="101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7-9E95-4275-A971-8659B3658CB4}"/>
              </c:ext>
            </c:extLst>
          </c:dPt>
          <c:dPt>
            <c:idx val="102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9-9E95-4275-A971-8659B3658CB4}"/>
              </c:ext>
            </c:extLst>
          </c:dPt>
          <c:dPt>
            <c:idx val="102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B-9E95-4275-A971-8659B3658CB4}"/>
              </c:ext>
            </c:extLst>
          </c:dPt>
          <c:dPt>
            <c:idx val="102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D-9E95-4275-A971-8659B3658CB4}"/>
              </c:ext>
            </c:extLst>
          </c:dPt>
          <c:dPt>
            <c:idx val="102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7FF-9E95-4275-A971-8659B3658CB4}"/>
              </c:ext>
            </c:extLst>
          </c:dPt>
          <c:dPt>
            <c:idx val="102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1-9E95-4275-A971-8659B3658CB4}"/>
              </c:ext>
            </c:extLst>
          </c:dPt>
          <c:dPt>
            <c:idx val="102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3-9E95-4275-A971-8659B3658CB4}"/>
              </c:ext>
            </c:extLst>
          </c:dPt>
          <c:dPt>
            <c:idx val="102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5-9E95-4275-A971-8659B3658CB4}"/>
              </c:ext>
            </c:extLst>
          </c:dPt>
          <c:dPt>
            <c:idx val="102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7-9E95-4275-A971-8659B3658CB4}"/>
              </c:ext>
            </c:extLst>
          </c:dPt>
          <c:dPt>
            <c:idx val="102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9-9E95-4275-A971-8659B3658CB4}"/>
              </c:ext>
            </c:extLst>
          </c:dPt>
          <c:dPt>
            <c:idx val="102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B-9E95-4275-A971-8659B3658CB4}"/>
              </c:ext>
            </c:extLst>
          </c:dPt>
          <c:dPt>
            <c:idx val="103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D-9E95-4275-A971-8659B3658CB4}"/>
              </c:ext>
            </c:extLst>
          </c:dPt>
          <c:dPt>
            <c:idx val="103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0F-9E95-4275-A971-8659B3658CB4}"/>
              </c:ext>
            </c:extLst>
          </c:dPt>
          <c:dPt>
            <c:idx val="103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1-9E95-4275-A971-8659B3658CB4}"/>
              </c:ext>
            </c:extLst>
          </c:dPt>
          <c:dPt>
            <c:idx val="103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3-9E95-4275-A971-8659B3658CB4}"/>
              </c:ext>
            </c:extLst>
          </c:dPt>
          <c:dPt>
            <c:idx val="103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5-9E95-4275-A971-8659B3658CB4}"/>
              </c:ext>
            </c:extLst>
          </c:dPt>
          <c:dPt>
            <c:idx val="103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7-9E95-4275-A971-8659B3658CB4}"/>
              </c:ext>
            </c:extLst>
          </c:dPt>
          <c:dPt>
            <c:idx val="103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9-9E95-4275-A971-8659B3658CB4}"/>
              </c:ext>
            </c:extLst>
          </c:dPt>
          <c:dPt>
            <c:idx val="103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B-9E95-4275-A971-8659B3658CB4}"/>
              </c:ext>
            </c:extLst>
          </c:dPt>
          <c:dPt>
            <c:idx val="103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D-9E95-4275-A971-8659B3658CB4}"/>
              </c:ext>
            </c:extLst>
          </c:dPt>
          <c:dPt>
            <c:idx val="103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1F-9E95-4275-A971-8659B3658CB4}"/>
              </c:ext>
            </c:extLst>
          </c:dPt>
          <c:dPt>
            <c:idx val="104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1-9E95-4275-A971-8659B3658CB4}"/>
              </c:ext>
            </c:extLst>
          </c:dPt>
          <c:dPt>
            <c:idx val="104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3-9E95-4275-A971-8659B3658CB4}"/>
              </c:ext>
            </c:extLst>
          </c:dPt>
          <c:dPt>
            <c:idx val="104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5-9E95-4275-A971-8659B3658CB4}"/>
              </c:ext>
            </c:extLst>
          </c:dPt>
          <c:dPt>
            <c:idx val="10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7-9E95-4275-A971-8659B3658CB4}"/>
              </c:ext>
            </c:extLst>
          </c:dPt>
          <c:dPt>
            <c:idx val="104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9-9E95-4275-A971-8659B3658CB4}"/>
              </c:ext>
            </c:extLst>
          </c:dPt>
          <c:dPt>
            <c:idx val="10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B-9E95-4275-A971-8659B3658CB4}"/>
              </c:ext>
            </c:extLst>
          </c:dPt>
          <c:dPt>
            <c:idx val="104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D-9E95-4275-A971-8659B3658CB4}"/>
              </c:ext>
            </c:extLst>
          </c:dPt>
          <c:dPt>
            <c:idx val="104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2F-9E95-4275-A971-8659B3658CB4}"/>
              </c:ext>
            </c:extLst>
          </c:dPt>
          <c:dPt>
            <c:idx val="104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1-9E95-4275-A971-8659B3658CB4}"/>
              </c:ext>
            </c:extLst>
          </c:dPt>
          <c:dPt>
            <c:idx val="10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3-9E95-4275-A971-8659B3658CB4}"/>
              </c:ext>
            </c:extLst>
          </c:dPt>
          <c:dPt>
            <c:idx val="105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5-9E95-4275-A971-8659B3658CB4}"/>
              </c:ext>
            </c:extLst>
          </c:dPt>
          <c:dPt>
            <c:idx val="10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7-9E95-4275-A971-8659B3658CB4}"/>
              </c:ext>
            </c:extLst>
          </c:dPt>
          <c:dPt>
            <c:idx val="105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9-9E95-4275-A971-8659B3658CB4}"/>
              </c:ext>
            </c:extLst>
          </c:dPt>
          <c:dPt>
            <c:idx val="105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B-9E95-4275-A971-8659B3658CB4}"/>
              </c:ext>
            </c:extLst>
          </c:dPt>
          <c:dPt>
            <c:idx val="105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D-9E95-4275-A971-8659B3658CB4}"/>
              </c:ext>
            </c:extLst>
          </c:dPt>
          <c:dPt>
            <c:idx val="105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3F-9E95-4275-A971-8659B3658CB4}"/>
              </c:ext>
            </c:extLst>
          </c:dPt>
          <c:dPt>
            <c:idx val="105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1-9E95-4275-A971-8659B3658CB4}"/>
              </c:ext>
            </c:extLst>
          </c:dPt>
          <c:dPt>
            <c:idx val="105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3-9E95-4275-A971-8659B3658CB4}"/>
              </c:ext>
            </c:extLst>
          </c:dPt>
          <c:dPt>
            <c:idx val="105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5-9E95-4275-A971-8659B3658CB4}"/>
              </c:ext>
            </c:extLst>
          </c:dPt>
          <c:dPt>
            <c:idx val="105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7-9E95-4275-A971-8659B3658CB4}"/>
              </c:ext>
            </c:extLst>
          </c:dPt>
          <c:dPt>
            <c:idx val="106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9-9E95-4275-A971-8659B3658CB4}"/>
              </c:ext>
            </c:extLst>
          </c:dPt>
          <c:dPt>
            <c:idx val="106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B-9E95-4275-A971-8659B3658CB4}"/>
              </c:ext>
            </c:extLst>
          </c:dPt>
          <c:dPt>
            <c:idx val="106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D-9E95-4275-A971-8659B3658CB4}"/>
              </c:ext>
            </c:extLst>
          </c:dPt>
          <c:dPt>
            <c:idx val="106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4F-9E95-4275-A971-8659B3658CB4}"/>
              </c:ext>
            </c:extLst>
          </c:dPt>
          <c:dPt>
            <c:idx val="106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1-9E95-4275-A971-8659B3658CB4}"/>
              </c:ext>
            </c:extLst>
          </c:dPt>
          <c:dPt>
            <c:idx val="106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3-9E95-4275-A971-8659B3658CB4}"/>
              </c:ext>
            </c:extLst>
          </c:dPt>
          <c:dPt>
            <c:idx val="106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5-9E95-4275-A971-8659B3658CB4}"/>
              </c:ext>
            </c:extLst>
          </c:dPt>
          <c:dPt>
            <c:idx val="106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7-9E95-4275-A971-8659B3658CB4}"/>
              </c:ext>
            </c:extLst>
          </c:dPt>
          <c:dPt>
            <c:idx val="106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9-9E95-4275-A971-8659B3658CB4}"/>
              </c:ext>
            </c:extLst>
          </c:dPt>
          <c:dPt>
            <c:idx val="106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B-9E95-4275-A971-8659B3658CB4}"/>
              </c:ext>
            </c:extLst>
          </c:dPt>
          <c:dPt>
            <c:idx val="107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D-9E95-4275-A971-8659B3658CB4}"/>
              </c:ext>
            </c:extLst>
          </c:dPt>
          <c:dPt>
            <c:idx val="107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5F-9E95-4275-A971-8659B3658CB4}"/>
              </c:ext>
            </c:extLst>
          </c:dPt>
          <c:dPt>
            <c:idx val="107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1-9E95-4275-A971-8659B3658CB4}"/>
              </c:ext>
            </c:extLst>
          </c:dPt>
          <c:dPt>
            <c:idx val="107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3-9E95-4275-A971-8659B3658CB4}"/>
              </c:ext>
            </c:extLst>
          </c:dPt>
          <c:dPt>
            <c:idx val="107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5-9E95-4275-A971-8659B3658CB4}"/>
              </c:ext>
            </c:extLst>
          </c:dPt>
          <c:dPt>
            <c:idx val="107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7-9E95-4275-A971-8659B3658CB4}"/>
              </c:ext>
            </c:extLst>
          </c:dPt>
          <c:dPt>
            <c:idx val="107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9-9E95-4275-A971-8659B3658CB4}"/>
              </c:ext>
            </c:extLst>
          </c:dPt>
          <c:dPt>
            <c:idx val="107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B-9E95-4275-A971-8659B3658CB4}"/>
              </c:ext>
            </c:extLst>
          </c:dPt>
          <c:dPt>
            <c:idx val="107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D-9E95-4275-A971-8659B3658CB4}"/>
              </c:ext>
            </c:extLst>
          </c:dPt>
          <c:dPt>
            <c:idx val="107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6F-9E95-4275-A971-8659B3658CB4}"/>
              </c:ext>
            </c:extLst>
          </c:dPt>
          <c:dPt>
            <c:idx val="108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1-9E95-4275-A971-8659B3658CB4}"/>
              </c:ext>
            </c:extLst>
          </c:dPt>
          <c:dPt>
            <c:idx val="108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3-9E95-4275-A971-8659B3658CB4}"/>
              </c:ext>
            </c:extLst>
          </c:dPt>
          <c:dPt>
            <c:idx val="108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5-9E95-4275-A971-8659B3658CB4}"/>
              </c:ext>
            </c:extLst>
          </c:dPt>
          <c:dPt>
            <c:idx val="108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7-9E95-4275-A971-8659B3658CB4}"/>
              </c:ext>
            </c:extLst>
          </c:dPt>
          <c:dPt>
            <c:idx val="108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9-9E95-4275-A971-8659B3658CB4}"/>
              </c:ext>
            </c:extLst>
          </c:dPt>
          <c:dPt>
            <c:idx val="108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B-9E95-4275-A971-8659B3658CB4}"/>
              </c:ext>
            </c:extLst>
          </c:dPt>
          <c:dPt>
            <c:idx val="108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D-9E95-4275-A971-8659B3658CB4}"/>
              </c:ext>
            </c:extLst>
          </c:dPt>
          <c:dPt>
            <c:idx val="108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7F-9E95-4275-A971-8659B3658CB4}"/>
              </c:ext>
            </c:extLst>
          </c:dPt>
          <c:dPt>
            <c:idx val="108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1-9E95-4275-A971-8659B3658CB4}"/>
              </c:ext>
            </c:extLst>
          </c:dPt>
          <c:dPt>
            <c:idx val="108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3-9E95-4275-A971-8659B3658CB4}"/>
              </c:ext>
            </c:extLst>
          </c:dPt>
          <c:dPt>
            <c:idx val="109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5-9E95-4275-A971-8659B3658CB4}"/>
              </c:ext>
            </c:extLst>
          </c:dPt>
          <c:dPt>
            <c:idx val="109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7-9E95-4275-A971-8659B3658CB4}"/>
              </c:ext>
            </c:extLst>
          </c:dPt>
          <c:dPt>
            <c:idx val="109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9-9E95-4275-A971-8659B3658CB4}"/>
              </c:ext>
            </c:extLst>
          </c:dPt>
          <c:dPt>
            <c:idx val="109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B-9E95-4275-A971-8659B3658CB4}"/>
              </c:ext>
            </c:extLst>
          </c:dPt>
          <c:dPt>
            <c:idx val="109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D-9E95-4275-A971-8659B3658CB4}"/>
              </c:ext>
            </c:extLst>
          </c:dPt>
          <c:dPt>
            <c:idx val="109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8F-9E95-4275-A971-8659B3658CB4}"/>
              </c:ext>
            </c:extLst>
          </c:dPt>
          <c:dPt>
            <c:idx val="109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1-9E95-4275-A971-8659B3658CB4}"/>
              </c:ext>
            </c:extLst>
          </c:dPt>
          <c:dPt>
            <c:idx val="109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3-9E95-4275-A971-8659B3658CB4}"/>
              </c:ext>
            </c:extLst>
          </c:dPt>
          <c:dPt>
            <c:idx val="109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5-9E95-4275-A971-8659B3658CB4}"/>
              </c:ext>
            </c:extLst>
          </c:dPt>
          <c:dPt>
            <c:idx val="10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7-9E95-4275-A971-8659B3658CB4}"/>
              </c:ext>
            </c:extLst>
          </c:dPt>
          <c:dPt>
            <c:idx val="110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9-9E95-4275-A971-8659B3658CB4}"/>
              </c:ext>
            </c:extLst>
          </c:dPt>
          <c:dPt>
            <c:idx val="110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B-9E95-4275-A971-8659B3658CB4}"/>
              </c:ext>
            </c:extLst>
          </c:dPt>
          <c:dPt>
            <c:idx val="110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D-9E95-4275-A971-8659B3658CB4}"/>
              </c:ext>
            </c:extLst>
          </c:dPt>
          <c:dPt>
            <c:idx val="11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9F-9E95-4275-A971-8659B3658CB4}"/>
              </c:ext>
            </c:extLst>
          </c:dPt>
          <c:dPt>
            <c:idx val="110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1-9E95-4275-A971-8659B3658CB4}"/>
              </c:ext>
            </c:extLst>
          </c:dPt>
          <c:dPt>
            <c:idx val="1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3-9E95-4275-A971-8659B3658CB4}"/>
              </c:ext>
            </c:extLst>
          </c:dPt>
          <c:dPt>
            <c:idx val="110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5-9E95-4275-A971-8659B3658CB4}"/>
              </c:ext>
            </c:extLst>
          </c:dPt>
          <c:dPt>
            <c:idx val="110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7-9E95-4275-A971-8659B3658CB4}"/>
              </c:ext>
            </c:extLst>
          </c:dPt>
          <c:dPt>
            <c:idx val="110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9-9E95-4275-A971-8659B3658CB4}"/>
              </c:ext>
            </c:extLst>
          </c:dPt>
          <c:dPt>
            <c:idx val="110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B-9E95-4275-A971-8659B3658CB4}"/>
              </c:ext>
            </c:extLst>
          </c:dPt>
          <c:dPt>
            <c:idx val="111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D-9E95-4275-A971-8659B3658CB4}"/>
              </c:ext>
            </c:extLst>
          </c:dPt>
          <c:dPt>
            <c:idx val="111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AF-9E95-4275-A971-8659B3658CB4}"/>
              </c:ext>
            </c:extLst>
          </c:dPt>
          <c:dPt>
            <c:idx val="111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1-9E95-4275-A971-8659B3658CB4}"/>
              </c:ext>
            </c:extLst>
          </c:dPt>
          <c:dPt>
            <c:idx val="11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3-9E95-4275-A971-8659B3658CB4}"/>
              </c:ext>
            </c:extLst>
          </c:dPt>
          <c:dPt>
            <c:idx val="111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5-9E95-4275-A971-8659B3658CB4}"/>
              </c:ext>
            </c:extLst>
          </c:dPt>
          <c:dPt>
            <c:idx val="111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7-9E95-4275-A971-8659B3658CB4}"/>
              </c:ext>
            </c:extLst>
          </c:dPt>
          <c:dPt>
            <c:idx val="111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9-9E95-4275-A971-8659B3658CB4}"/>
              </c:ext>
            </c:extLst>
          </c:dPt>
          <c:dPt>
            <c:idx val="111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B-9E95-4275-A971-8659B3658CB4}"/>
              </c:ext>
            </c:extLst>
          </c:dPt>
          <c:dPt>
            <c:idx val="111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D-9E95-4275-A971-8659B3658CB4}"/>
              </c:ext>
            </c:extLst>
          </c:dPt>
          <c:dPt>
            <c:idx val="111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BF-9E95-4275-A971-8659B3658CB4}"/>
              </c:ext>
            </c:extLst>
          </c:dPt>
          <c:dPt>
            <c:idx val="112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1-9E95-4275-A971-8659B3658CB4}"/>
              </c:ext>
            </c:extLst>
          </c:dPt>
          <c:dPt>
            <c:idx val="112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3-9E95-4275-A971-8659B3658CB4}"/>
              </c:ext>
            </c:extLst>
          </c:dPt>
          <c:dPt>
            <c:idx val="112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5-9E95-4275-A971-8659B3658CB4}"/>
              </c:ext>
            </c:extLst>
          </c:dPt>
          <c:dPt>
            <c:idx val="112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7-9E95-4275-A971-8659B3658CB4}"/>
              </c:ext>
            </c:extLst>
          </c:dPt>
          <c:dPt>
            <c:idx val="112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9-9E95-4275-A971-8659B3658CB4}"/>
              </c:ext>
            </c:extLst>
          </c:dPt>
          <c:dPt>
            <c:idx val="112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B-9E95-4275-A971-8659B3658CB4}"/>
              </c:ext>
            </c:extLst>
          </c:dPt>
          <c:dPt>
            <c:idx val="112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D-9E95-4275-A971-8659B3658CB4}"/>
              </c:ext>
            </c:extLst>
          </c:dPt>
          <c:dPt>
            <c:idx val="112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CF-9E95-4275-A971-8659B3658CB4}"/>
              </c:ext>
            </c:extLst>
          </c:dPt>
          <c:dPt>
            <c:idx val="112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1-9E95-4275-A971-8659B3658CB4}"/>
              </c:ext>
            </c:extLst>
          </c:dPt>
          <c:dPt>
            <c:idx val="112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3-9E95-4275-A971-8659B3658CB4}"/>
              </c:ext>
            </c:extLst>
          </c:dPt>
          <c:dPt>
            <c:idx val="113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5-9E95-4275-A971-8659B3658CB4}"/>
              </c:ext>
            </c:extLst>
          </c:dPt>
          <c:dPt>
            <c:idx val="11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7-9E95-4275-A971-8659B3658CB4}"/>
              </c:ext>
            </c:extLst>
          </c:dPt>
          <c:dPt>
            <c:idx val="113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9-9E95-4275-A971-8659B3658CB4}"/>
              </c:ext>
            </c:extLst>
          </c:dPt>
          <c:dPt>
            <c:idx val="113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B-9E95-4275-A971-8659B3658CB4}"/>
              </c:ext>
            </c:extLst>
          </c:dPt>
          <c:dPt>
            <c:idx val="113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D-9E95-4275-A971-8659B3658CB4}"/>
              </c:ext>
            </c:extLst>
          </c:dPt>
          <c:dPt>
            <c:idx val="113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DF-9E95-4275-A971-8659B3658CB4}"/>
              </c:ext>
            </c:extLst>
          </c:dPt>
          <c:dPt>
            <c:idx val="113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1-9E95-4275-A971-8659B3658CB4}"/>
              </c:ext>
            </c:extLst>
          </c:dPt>
          <c:dPt>
            <c:idx val="113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3-9E95-4275-A971-8659B3658CB4}"/>
              </c:ext>
            </c:extLst>
          </c:dPt>
          <c:dPt>
            <c:idx val="113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5-9E95-4275-A971-8659B3658CB4}"/>
              </c:ext>
            </c:extLst>
          </c:dPt>
          <c:dPt>
            <c:idx val="113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7-9E95-4275-A971-8659B3658CB4}"/>
              </c:ext>
            </c:extLst>
          </c:dPt>
          <c:dPt>
            <c:idx val="114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9-9E95-4275-A971-8659B3658CB4}"/>
              </c:ext>
            </c:extLst>
          </c:dPt>
          <c:dPt>
            <c:idx val="114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B-9E95-4275-A971-8659B3658CB4}"/>
              </c:ext>
            </c:extLst>
          </c:dPt>
          <c:dPt>
            <c:idx val="114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D-9E95-4275-A971-8659B3658CB4}"/>
              </c:ext>
            </c:extLst>
          </c:dPt>
          <c:dPt>
            <c:idx val="114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EF-9E95-4275-A971-8659B3658CB4}"/>
              </c:ext>
            </c:extLst>
          </c:dPt>
          <c:dPt>
            <c:idx val="114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1-9E95-4275-A971-8659B3658CB4}"/>
              </c:ext>
            </c:extLst>
          </c:dPt>
          <c:dPt>
            <c:idx val="114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3-9E95-4275-A971-8659B3658CB4}"/>
              </c:ext>
            </c:extLst>
          </c:dPt>
          <c:dPt>
            <c:idx val="114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5-9E95-4275-A971-8659B3658CB4}"/>
              </c:ext>
            </c:extLst>
          </c:dPt>
          <c:dPt>
            <c:idx val="114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7-9E95-4275-A971-8659B3658CB4}"/>
              </c:ext>
            </c:extLst>
          </c:dPt>
          <c:dPt>
            <c:idx val="114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9-9E95-4275-A971-8659B3658CB4}"/>
              </c:ext>
            </c:extLst>
          </c:dPt>
          <c:dPt>
            <c:idx val="11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B-9E95-4275-A971-8659B3658CB4}"/>
              </c:ext>
            </c:extLst>
          </c:dPt>
          <c:dPt>
            <c:idx val="115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D-9E95-4275-A971-8659B3658CB4}"/>
              </c:ext>
            </c:extLst>
          </c:dPt>
          <c:dPt>
            <c:idx val="115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8FF-9E95-4275-A971-8659B3658CB4}"/>
              </c:ext>
            </c:extLst>
          </c:dPt>
          <c:dPt>
            <c:idx val="115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1-9E95-4275-A971-8659B3658CB4}"/>
              </c:ext>
            </c:extLst>
          </c:dPt>
          <c:dPt>
            <c:idx val="1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3-9E95-4275-A971-8659B3658CB4}"/>
              </c:ext>
            </c:extLst>
          </c:dPt>
          <c:dPt>
            <c:idx val="115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5-9E95-4275-A971-8659B3658CB4}"/>
              </c:ext>
            </c:extLst>
          </c:dPt>
          <c:dPt>
            <c:idx val="115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7-9E95-4275-A971-8659B3658CB4}"/>
              </c:ext>
            </c:extLst>
          </c:dPt>
          <c:dPt>
            <c:idx val="115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9-9E95-4275-A971-8659B3658CB4}"/>
              </c:ext>
            </c:extLst>
          </c:dPt>
          <c:dPt>
            <c:idx val="11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B-9E95-4275-A971-8659B3658CB4}"/>
              </c:ext>
            </c:extLst>
          </c:dPt>
          <c:dPt>
            <c:idx val="115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D-9E95-4275-A971-8659B3658CB4}"/>
              </c:ext>
            </c:extLst>
          </c:dPt>
          <c:dPt>
            <c:idx val="1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0F-9E95-4275-A971-8659B3658CB4}"/>
              </c:ext>
            </c:extLst>
          </c:dPt>
          <c:dPt>
            <c:idx val="116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1-9E95-4275-A971-8659B3658CB4}"/>
              </c:ext>
            </c:extLst>
          </c:dPt>
          <c:dPt>
            <c:idx val="116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3-9E95-4275-A971-8659B3658CB4}"/>
              </c:ext>
            </c:extLst>
          </c:dPt>
          <c:dPt>
            <c:idx val="116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5-9E95-4275-A971-8659B3658CB4}"/>
              </c:ext>
            </c:extLst>
          </c:dPt>
          <c:dPt>
            <c:idx val="116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7-9E95-4275-A971-8659B3658CB4}"/>
              </c:ext>
            </c:extLst>
          </c:dPt>
          <c:dPt>
            <c:idx val="116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9-9E95-4275-A971-8659B3658CB4}"/>
              </c:ext>
            </c:extLst>
          </c:dPt>
          <c:dPt>
            <c:idx val="116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B-9E95-4275-A971-8659B3658CB4}"/>
              </c:ext>
            </c:extLst>
          </c:dPt>
          <c:dPt>
            <c:idx val="116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D-9E95-4275-A971-8659B3658CB4}"/>
              </c:ext>
            </c:extLst>
          </c:dPt>
          <c:dPt>
            <c:idx val="11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1F-9E95-4275-A971-8659B3658CB4}"/>
              </c:ext>
            </c:extLst>
          </c:dPt>
          <c:dPt>
            <c:idx val="116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1-9E95-4275-A971-8659B3658CB4}"/>
              </c:ext>
            </c:extLst>
          </c:dPt>
          <c:dPt>
            <c:idx val="116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3-9E95-4275-A971-8659B3658CB4}"/>
              </c:ext>
            </c:extLst>
          </c:dPt>
          <c:dPt>
            <c:idx val="117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5-9E95-4275-A971-8659B3658CB4}"/>
              </c:ext>
            </c:extLst>
          </c:dPt>
          <c:dPt>
            <c:idx val="117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7-9E95-4275-A971-8659B3658CB4}"/>
              </c:ext>
            </c:extLst>
          </c:dPt>
          <c:dPt>
            <c:idx val="117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9-9E95-4275-A971-8659B3658CB4}"/>
              </c:ext>
            </c:extLst>
          </c:dPt>
          <c:dPt>
            <c:idx val="117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B-9E95-4275-A971-8659B3658CB4}"/>
              </c:ext>
            </c:extLst>
          </c:dPt>
          <c:dPt>
            <c:idx val="117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D-9E95-4275-A971-8659B3658CB4}"/>
              </c:ext>
            </c:extLst>
          </c:dPt>
          <c:dPt>
            <c:idx val="117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2F-9E95-4275-A971-8659B3658CB4}"/>
              </c:ext>
            </c:extLst>
          </c:dPt>
          <c:dPt>
            <c:idx val="117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1-9E95-4275-A971-8659B3658CB4}"/>
              </c:ext>
            </c:extLst>
          </c:dPt>
          <c:dPt>
            <c:idx val="117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3-9E95-4275-A971-8659B3658CB4}"/>
              </c:ext>
            </c:extLst>
          </c:dPt>
          <c:dPt>
            <c:idx val="117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5-9E95-4275-A971-8659B3658CB4}"/>
              </c:ext>
            </c:extLst>
          </c:dPt>
          <c:dPt>
            <c:idx val="117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7-9E95-4275-A971-8659B3658CB4}"/>
              </c:ext>
            </c:extLst>
          </c:dPt>
          <c:dPt>
            <c:idx val="118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9-9E95-4275-A971-8659B3658CB4}"/>
              </c:ext>
            </c:extLst>
          </c:dPt>
          <c:dPt>
            <c:idx val="118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B-9E95-4275-A971-8659B3658CB4}"/>
              </c:ext>
            </c:extLst>
          </c:dPt>
          <c:dPt>
            <c:idx val="118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D-9E95-4275-A971-8659B3658CB4}"/>
              </c:ext>
            </c:extLst>
          </c:dPt>
          <c:dPt>
            <c:idx val="118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3F-9E95-4275-A971-8659B3658CB4}"/>
              </c:ext>
            </c:extLst>
          </c:dPt>
          <c:dPt>
            <c:idx val="118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1-9E95-4275-A971-8659B3658CB4}"/>
              </c:ext>
            </c:extLst>
          </c:dPt>
          <c:dPt>
            <c:idx val="11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3-9E95-4275-A971-8659B3658CB4}"/>
              </c:ext>
            </c:extLst>
          </c:dPt>
          <c:dPt>
            <c:idx val="118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5-9E95-4275-A971-8659B3658CB4}"/>
              </c:ext>
            </c:extLst>
          </c:dPt>
          <c:dPt>
            <c:idx val="118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7-9E95-4275-A971-8659B3658CB4}"/>
              </c:ext>
            </c:extLst>
          </c:dPt>
          <c:dPt>
            <c:idx val="118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9-9E95-4275-A971-8659B3658CB4}"/>
              </c:ext>
            </c:extLst>
          </c:dPt>
          <c:dPt>
            <c:idx val="118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B-9E95-4275-A971-8659B3658CB4}"/>
              </c:ext>
            </c:extLst>
          </c:dPt>
          <c:dPt>
            <c:idx val="119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D-9E95-4275-A971-8659B3658CB4}"/>
              </c:ext>
            </c:extLst>
          </c:dPt>
          <c:dPt>
            <c:idx val="119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4F-9E95-4275-A971-8659B3658CB4}"/>
              </c:ext>
            </c:extLst>
          </c:dPt>
          <c:dPt>
            <c:idx val="119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1-9E95-4275-A971-8659B3658CB4}"/>
              </c:ext>
            </c:extLst>
          </c:dPt>
          <c:dPt>
            <c:idx val="119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3-9E95-4275-A971-8659B3658CB4}"/>
              </c:ext>
            </c:extLst>
          </c:dPt>
          <c:dPt>
            <c:idx val="119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5-9E95-4275-A971-8659B3658CB4}"/>
              </c:ext>
            </c:extLst>
          </c:dPt>
          <c:dPt>
            <c:idx val="119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7-9E95-4275-A971-8659B3658CB4}"/>
              </c:ext>
            </c:extLst>
          </c:dPt>
          <c:dPt>
            <c:idx val="119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9-9E95-4275-A971-8659B3658CB4}"/>
              </c:ext>
            </c:extLst>
          </c:dPt>
          <c:dPt>
            <c:idx val="119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B-9E95-4275-A971-8659B3658CB4}"/>
              </c:ext>
            </c:extLst>
          </c:dPt>
          <c:dPt>
            <c:idx val="119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D-9E95-4275-A971-8659B3658CB4}"/>
              </c:ext>
            </c:extLst>
          </c:dPt>
          <c:dPt>
            <c:idx val="119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5F-9E95-4275-A971-8659B3658CB4}"/>
              </c:ext>
            </c:extLst>
          </c:dPt>
          <c:dPt>
            <c:idx val="120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1-9E95-4275-A971-8659B3658CB4}"/>
              </c:ext>
            </c:extLst>
          </c:dPt>
          <c:dPt>
            <c:idx val="120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3-9E95-4275-A971-8659B3658CB4}"/>
              </c:ext>
            </c:extLst>
          </c:dPt>
          <c:dPt>
            <c:idx val="120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5-9E95-4275-A971-8659B3658CB4}"/>
              </c:ext>
            </c:extLst>
          </c:dPt>
          <c:dPt>
            <c:idx val="12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7-9E95-4275-A971-8659B3658CB4}"/>
              </c:ext>
            </c:extLst>
          </c:dPt>
          <c:dPt>
            <c:idx val="120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9-9E95-4275-A971-8659B3658CB4}"/>
              </c:ext>
            </c:extLst>
          </c:dPt>
          <c:dPt>
            <c:idx val="120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B-9E95-4275-A971-8659B3658CB4}"/>
              </c:ext>
            </c:extLst>
          </c:dPt>
          <c:dPt>
            <c:idx val="120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D-9E95-4275-A971-8659B3658CB4}"/>
              </c:ext>
            </c:extLst>
          </c:dPt>
          <c:dPt>
            <c:idx val="120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6F-9E95-4275-A971-8659B3658CB4}"/>
              </c:ext>
            </c:extLst>
          </c:dPt>
          <c:dPt>
            <c:idx val="120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1-9E95-4275-A971-8659B3658CB4}"/>
              </c:ext>
            </c:extLst>
          </c:dPt>
          <c:dPt>
            <c:idx val="120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3-9E95-4275-A971-8659B3658CB4}"/>
              </c:ext>
            </c:extLst>
          </c:dPt>
          <c:dPt>
            <c:idx val="121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5-9E95-4275-A971-8659B3658CB4}"/>
              </c:ext>
            </c:extLst>
          </c:dPt>
          <c:dPt>
            <c:idx val="12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7-9E95-4275-A971-8659B3658CB4}"/>
              </c:ext>
            </c:extLst>
          </c:dPt>
          <c:dPt>
            <c:idx val="121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9-9E95-4275-A971-8659B3658CB4}"/>
              </c:ext>
            </c:extLst>
          </c:dPt>
          <c:dPt>
            <c:idx val="121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B-9E95-4275-A971-8659B3658CB4}"/>
              </c:ext>
            </c:extLst>
          </c:dPt>
          <c:dPt>
            <c:idx val="121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D-9E95-4275-A971-8659B3658CB4}"/>
              </c:ext>
            </c:extLst>
          </c:dPt>
          <c:dPt>
            <c:idx val="121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7F-9E95-4275-A971-8659B3658CB4}"/>
              </c:ext>
            </c:extLst>
          </c:dPt>
          <c:dPt>
            <c:idx val="121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1-9E95-4275-A971-8659B3658CB4}"/>
              </c:ext>
            </c:extLst>
          </c:dPt>
          <c:dPt>
            <c:idx val="121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3-9E95-4275-A971-8659B3658CB4}"/>
              </c:ext>
            </c:extLst>
          </c:dPt>
          <c:dPt>
            <c:idx val="121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5-9E95-4275-A971-8659B3658CB4}"/>
              </c:ext>
            </c:extLst>
          </c:dPt>
          <c:dPt>
            <c:idx val="121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7-9E95-4275-A971-8659B3658CB4}"/>
              </c:ext>
            </c:extLst>
          </c:dPt>
          <c:dPt>
            <c:idx val="122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9-9E95-4275-A971-8659B3658CB4}"/>
              </c:ext>
            </c:extLst>
          </c:dPt>
          <c:dPt>
            <c:idx val="12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B-9E95-4275-A971-8659B3658CB4}"/>
              </c:ext>
            </c:extLst>
          </c:dPt>
          <c:dPt>
            <c:idx val="122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D-9E95-4275-A971-8659B3658CB4}"/>
              </c:ext>
            </c:extLst>
          </c:dPt>
          <c:dPt>
            <c:idx val="12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8F-9E95-4275-A971-8659B3658CB4}"/>
              </c:ext>
            </c:extLst>
          </c:dPt>
          <c:dPt>
            <c:idx val="122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1-9E95-4275-A971-8659B3658CB4}"/>
              </c:ext>
            </c:extLst>
          </c:dPt>
          <c:dPt>
            <c:idx val="122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3-9E95-4275-A971-8659B3658CB4}"/>
              </c:ext>
            </c:extLst>
          </c:dPt>
          <c:dPt>
            <c:idx val="122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5-9E95-4275-A971-8659B3658CB4}"/>
              </c:ext>
            </c:extLst>
          </c:dPt>
          <c:dPt>
            <c:idx val="122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7-9E95-4275-A971-8659B3658CB4}"/>
              </c:ext>
            </c:extLst>
          </c:dPt>
          <c:dPt>
            <c:idx val="122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9-9E95-4275-A971-8659B3658CB4}"/>
              </c:ext>
            </c:extLst>
          </c:dPt>
          <c:dPt>
            <c:idx val="12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B-9E95-4275-A971-8659B3658CB4}"/>
              </c:ext>
            </c:extLst>
          </c:dPt>
          <c:dPt>
            <c:idx val="123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D-9E95-4275-A971-8659B3658CB4}"/>
              </c:ext>
            </c:extLst>
          </c:dPt>
          <c:dPt>
            <c:idx val="123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9F-9E95-4275-A971-8659B3658CB4}"/>
              </c:ext>
            </c:extLst>
          </c:dPt>
          <c:dPt>
            <c:idx val="123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1-9E95-4275-A971-8659B3658CB4}"/>
              </c:ext>
            </c:extLst>
          </c:dPt>
          <c:dPt>
            <c:idx val="123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3-9E95-4275-A971-8659B3658CB4}"/>
              </c:ext>
            </c:extLst>
          </c:dPt>
          <c:dPt>
            <c:idx val="123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5-9E95-4275-A971-8659B3658CB4}"/>
              </c:ext>
            </c:extLst>
          </c:dPt>
          <c:dPt>
            <c:idx val="123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7-9E95-4275-A971-8659B3658CB4}"/>
              </c:ext>
            </c:extLst>
          </c:dPt>
          <c:dPt>
            <c:idx val="123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9-9E95-4275-A971-8659B3658CB4}"/>
              </c:ext>
            </c:extLst>
          </c:dPt>
          <c:dPt>
            <c:idx val="123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B-9E95-4275-A971-8659B3658CB4}"/>
              </c:ext>
            </c:extLst>
          </c:dPt>
          <c:dPt>
            <c:idx val="123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D-9E95-4275-A971-8659B3658CB4}"/>
              </c:ext>
            </c:extLst>
          </c:dPt>
          <c:dPt>
            <c:idx val="12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AF-9E95-4275-A971-8659B3658CB4}"/>
              </c:ext>
            </c:extLst>
          </c:dPt>
          <c:dPt>
            <c:idx val="124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1-9E95-4275-A971-8659B3658CB4}"/>
              </c:ext>
            </c:extLst>
          </c:dPt>
          <c:dPt>
            <c:idx val="124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3-9E95-4275-A971-8659B3658CB4}"/>
              </c:ext>
            </c:extLst>
          </c:dPt>
          <c:dPt>
            <c:idx val="124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5-9E95-4275-A971-8659B3658CB4}"/>
              </c:ext>
            </c:extLst>
          </c:dPt>
          <c:dPt>
            <c:idx val="124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7-9E95-4275-A971-8659B3658CB4}"/>
              </c:ext>
            </c:extLst>
          </c:dPt>
          <c:dPt>
            <c:idx val="124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9-9E95-4275-A971-8659B3658CB4}"/>
              </c:ext>
            </c:extLst>
          </c:dPt>
          <c:dPt>
            <c:idx val="124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B-9E95-4275-A971-8659B3658CB4}"/>
              </c:ext>
            </c:extLst>
          </c:dPt>
          <c:dPt>
            <c:idx val="124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D-9E95-4275-A971-8659B3658CB4}"/>
              </c:ext>
            </c:extLst>
          </c:dPt>
          <c:dPt>
            <c:idx val="124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BF-9E95-4275-A971-8659B3658CB4}"/>
              </c:ext>
            </c:extLst>
          </c:dPt>
          <c:dPt>
            <c:idx val="124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1-9E95-4275-A971-8659B3658CB4}"/>
              </c:ext>
            </c:extLst>
          </c:dPt>
          <c:dPt>
            <c:idx val="124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3-9E95-4275-A971-8659B3658CB4}"/>
              </c:ext>
            </c:extLst>
          </c:dPt>
          <c:dPt>
            <c:idx val="125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5-9E95-4275-A971-8659B3658CB4}"/>
              </c:ext>
            </c:extLst>
          </c:dPt>
          <c:dPt>
            <c:idx val="125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7-9E95-4275-A971-8659B3658CB4}"/>
              </c:ext>
            </c:extLst>
          </c:dPt>
          <c:dPt>
            <c:idx val="125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9-9E95-4275-A971-8659B3658CB4}"/>
              </c:ext>
            </c:extLst>
          </c:dPt>
          <c:dPt>
            <c:idx val="125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B-9E95-4275-A971-8659B3658CB4}"/>
              </c:ext>
            </c:extLst>
          </c:dPt>
          <c:dPt>
            <c:idx val="125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D-9E95-4275-A971-8659B3658CB4}"/>
              </c:ext>
            </c:extLst>
          </c:dPt>
          <c:dPt>
            <c:idx val="125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CF-9E95-4275-A971-8659B3658CB4}"/>
              </c:ext>
            </c:extLst>
          </c:dPt>
          <c:dPt>
            <c:idx val="125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1-9E95-4275-A971-8659B3658CB4}"/>
              </c:ext>
            </c:extLst>
          </c:dPt>
          <c:dPt>
            <c:idx val="12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3-9E95-4275-A971-8659B3658CB4}"/>
              </c:ext>
            </c:extLst>
          </c:dPt>
          <c:dPt>
            <c:idx val="125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5-9E95-4275-A971-8659B3658CB4}"/>
              </c:ext>
            </c:extLst>
          </c:dPt>
          <c:dPt>
            <c:idx val="125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7-9E95-4275-A971-8659B3658CB4}"/>
              </c:ext>
            </c:extLst>
          </c:dPt>
          <c:dPt>
            <c:idx val="126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9-9E95-4275-A971-8659B3658CB4}"/>
              </c:ext>
            </c:extLst>
          </c:dPt>
          <c:dPt>
            <c:idx val="126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B-9E95-4275-A971-8659B3658CB4}"/>
              </c:ext>
            </c:extLst>
          </c:dPt>
          <c:dPt>
            <c:idx val="126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D-9E95-4275-A971-8659B3658CB4}"/>
              </c:ext>
            </c:extLst>
          </c:dPt>
          <c:dPt>
            <c:idx val="126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DF-9E95-4275-A971-8659B3658CB4}"/>
              </c:ext>
            </c:extLst>
          </c:dPt>
          <c:dPt>
            <c:idx val="126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1-9E95-4275-A971-8659B3658CB4}"/>
              </c:ext>
            </c:extLst>
          </c:dPt>
          <c:dPt>
            <c:idx val="126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3-9E95-4275-A971-8659B3658CB4}"/>
              </c:ext>
            </c:extLst>
          </c:dPt>
          <c:dPt>
            <c:idx val="126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5-9E95-4275-A971-8659B3658CB4}"/>
              </c:ext>
            </c:extLst>
          </c:dPt>
          <c:dPt>
            <c:idx val="126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7-9E95-4275-A971-8659B3658CB4}"/>
              </c:ext>
            </c:extLst>
          </c:dPt>
          <c:dLbls>
            <c:delete val="1"/>
          </c:dLbls>
          <c:cat>
            <c:strRef>
              <c:f>'TASK -- 1'!$A$4:$A$14</c:f>
              <c:strCache>
                <c:ptCount val="10"/>
                <c:pt idx="0">
                  <c:v>TRIUMPH INSULATION</c:v>
                </c:pt>
                <c:pt idx="1">
                  <c:v>CORNING SHARED SERVICES</c:v>
                </c:pt>
                <c:pt idx="2">
                  <c:v>THERMAL PRODUCTS INC</c:v>
                </c:pt>
                <c:pt idx="3">
                  <c:v>INDUSTRIAL FURNACE CO</c:v>
                </c:pt>
                <c:pt idx="4">
                  <c:v>DELTA REFRACTORIES</c:v>
                </c:pt>
                <c:pt idx="5">
                  <c:v>BAY INDUSTRIES INC.</c:v>
                </c:pt>
                <c:pt idx="6">
                  <c:v>WESTERN INDUSTRIAL CERAMI</c:v>
                </c:pt>
                <c:pt idx="7">
                  <c:v>PYROTEK INC</c:v>
                </c:pt>
                <c:pt idx="8">
                  <c:v>CHIZ BROS INC</c:v>
                </c:pt>
                <c:pt idx="9">
                  <c:v>BRYANT REFRACTORY CO.</c:v>
                </c:pt>
              </c:strCache>
            </c:strRef>
          </c:cat>
          <c:val>
            <c:numRef>
              <c:f>'TASK -- 1'!$B$4:$B$14</c:f>
              <c:numCache>
                <c:formatCode>General</c:formatCode>
                <c:ptCount val="10"/>
                <c:pt idx="0">
                  <c:v>12971524.630000001</c:v>
                </c:pt>
                <c:pt idx="1">
                  <c:v>10766305.539999999</c:v>
                </c:pt>
                <c:pt idx="2">
                  <c:v>4449739.589999998</c:v>
                </c:pt>
                <c:pt idx="3">
                  <c:v>3561703.0000000009</c:v>
                </c:pt>
                <c:pt idx="4">
                  <c:v>3402966.0200000023</c:v>
                </c:pt>
                <c:pt idx="5">
                  <c:v>2961437.1499999994</c:v>
                </c:pt>
                <c:pt idx="6">
                  <c:v>2813300.8500000006</c:v>
                </c:pt>
                <c:pt idx="7">
                  <c:v>2792387.2999999989</c:v>
                </c:pt>
                <c:pt idx="8">
                  <c:v>2702481.5599999987</c:v>
                </c:pt>
                <c:pt idx="9">
                  <c:v>2188070.919999999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9E8-9E95-4275-A971-8659B3658CB4}"/>
            </c:ext>
          </c:extLst>
        </c:ser>
        <c:ser>
          <c:idx val="1"/>
          <c:order val="1"/>
          <c:tx>
            <c:strRef>
              <c:f>'TASK -- 1'!$C$3</c:f>
              <c:strCache>
                <c:ptCount val="1"/>
                <c:pt idx="0">
                  <c:v>Count of PARTNUM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A-9E95-4275-A971-8659B3658C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C-9E95-4275-A971-8659B3658C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EE-9E95-4275-A971-8659B3658C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0-9E95-4275-A971-8659B3658C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2-9E95-4275-A971-8659B3658CB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4-9E95-4275-A971-8659B3658CB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6-9E95-4275-A971-8659B3658CB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8-9E95-4275-A971-8659B3658CB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A-9E95-4275-A971-8659B3658CB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C-9E95-4275-A971-8659B3658CB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9FE-9E95-4275-A971-8659B3658CB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0-9E95-4275-A971-8659B3658CB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2-9E95-4275-A971-8659B3658CB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4-9E95-4275-A971-8659B3658CB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6-9E95-4275-A971-8659B3658CB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8-9E95-4275-A971-8659B3658CB4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A-9E95-4275-A971-8659B3658CB4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C-9E95-4275-A971-8659B3658CB4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0E-9E95-4275-A971-8659B3658CB4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0-9E95-4275-A971-8659B3658CB4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2-9E95-4275-A971-8659B3658CB4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4-9E95-4275-A971-8659B3658CB4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6-9E95-4275-A971-8659B3658CB4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8-9E95-4275-A971-8659B3658CB4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A-9E95-4275-A971-8659B3658CB4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C-9E95-4275-A971-8659B3658CB4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1E-9E95-4275-A971-8659B3658CB4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0-9E95-4275-A971-8659B3658CB4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2-9E95-4275-A971-8659B3658CB4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4-9E95-4275-A971-8659B3658CB4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6-9E95-4275-A971-8659B3658CB4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8-9E95-4275-A971-8659B3658CB4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A-9E95-4275-A971-8659B3658CB4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C-9E95-4275-A971-8659B3658CB4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2E-9E95-4275-A971-8659B3658CB4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0-9E95-4275-A971-8659B3658CB4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2-9E95-4275-A971-8659B3658CB4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4-9E95-4275-A971-8659B3658CB4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6-9E95-4275-A971-8659B3658CB4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8-9E95-4275-A971-8659B3658CB4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A-9E95-4275-A971-8659B3658CB4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C-9E95-4275-A971-8659B3658CB4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3E-9E95-4275-A971-8659B3658CB4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0-9E95-4275-A971-8659B3658CB4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2-9E95-4275-A971-8659B3658CB4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4-9E95-4275-A971-8659B3658CB4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6-9E95-4275-A971-8659B3658CB4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8-9E95-4275-A971-8659B3658CB4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A-9E95-4275-A971-8659B3658CB4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C-9E95-4275-A971-8659B3658CB4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4E-9E95-4275-A971-8659B3658CB4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0-9E95-4275-A971-8659B3658CB4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2-9E95-4275-A971-8659B3658CB4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4-9E95-4275-A971-8659B3658CB4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6-9E95-4275-A971-8659B3658CB4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8-9E95-4275-A971-8659B3658CB4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A-9E95-4275-A971-8659B3658CB4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C-9E95-4275-A971-8659B3658CB4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5E-9E95-4275-A971-8659B3658CB4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0-9E95-4275-A971-8659B3658CB4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2-9E95-4275-A971-8659B3658CB4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4-9E95-4275-A971-8659B3658CB4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6-9E95-4275-A971-8659B3658CB4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8-9E95-4275-A971-8659B3658CB4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A-9E95-4275-A971-8659B3658CB4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C-9E95-4275-A971-8659B3658CB4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6E-9E95-4275-A971-8659B3658CB4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0-9E95-4275-A971-8659B3658CB4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2-9E95-4275-A971-8659B3658CB4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4-9E95-4275-A971-8659B3658CB4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6-9E95-4275-A971-8659B3658CB4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8-9E95-4275-A971-8659B3658CB4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A-9E95-4275-A971-8659B3658CB4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C-9E95-4275-A971-8659B3658CB4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7E-9E95-4275-A971-8659B3658CB4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0-9E95-4275-A971-8659B3658CB4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2-9E95-4275-A971-8659B3658CB4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4-9E95-4275-A971-8659B3658CB4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6-9E95-4275-A971-8659B3658CB4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8-9E95-4275-A971-8659B3658CB4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A-9E95-4275-A971-8659B3658CB4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C-9E95-4275-A971-8659B3658CB4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8E-9E95-4275-A971-8659B3658CB4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0-9E95-4275-A971-8659B3658CB4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2-9E95-4275-A971-8659B3658CB4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4-9E95-4275-A971-8659B3658CB4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6-9E95-4275-A971-8659B3658CB4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8-9E95-4275-A971-8659B3658CB4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A-9E95-4275-A971-8659B3658CB4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C-9E95-4275-A971-8659B3658CB4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9E-9E95-4275-A971-8659B3658CB4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0-9E95-4275-A971-8659B3658CB4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2-9E95-4275-A971-8659B3658CB4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4-9E95-4275-A971-8659B3658CB4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6-9E95-4275-A971-8659B3658CB4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8-9E95-4275-A971-8659B3658CB4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A-9E95-4275-A971-8659B3658CB4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C-9E95-4275-A971-8659B3658CB4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AE-9E95-4275-A971-8659B3658CB4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0-9E95-4275-A971-8659B3658CB4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2-9E95-4275-A971-8659B3658CB4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4-9E95-4275-A971-8659B3658CB4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6-9E95-4275-A971-8659B3658CB4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8-9E95-4275-A971-8659B3658CB4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A-9E95-4275-A971-8659B3658CB4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C-9E95-4275-A971-8659B3658CB4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BE-9E95-4275-A971-8659B3658CB4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0-9E95-4275-A971-8659B3658CB4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2-9E95-4275-A971-8659B3658CB4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4-9E95-4275-A971-8659B3658CB4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6-9E95-4275-A971-8659B3658CB4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8-9E95-4275-A971-8659B3658CB4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A-9E95-4275-A971-8659B3658CB4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C-9E95-4275-A971-8659B3658CB4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CE-9E95-4275-A971-8659B3658CB4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0-9E95-4275-A971-8659B3658CB4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2-9E95-4275-A971-8659B3658CB4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4-9E95-4275-A971-8659B3658CB4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6-9E95-4275-A971-8659B3658CB4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8-9E95-4275-A971-8659B3658CB4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A-9E95-4275-A971-8659B3658CB4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C-9E95-4275-A971-8659B3658CB4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DE-9E95-4275-A971-8659B3658CB4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0-9E95-4275-A971-8659B3658CB4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2-9E95-4275-A971-8659B3658CB4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4-9E95-4275-A971-8659B3658CB4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6-9E95-4275-A971-8659B3658CB4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8-9E95-4275-A971-8659B3658CB4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A-9E95-4275-A971-8659B3658CB4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C-9E95-4275-A971-8659B3658CB4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EE-9E95-4275-A971-8659B3658CB4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0-9E95-4275-A971-8659B3658CB4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2-9E95-4275-A971-8659B3658CB4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4-9E95-4275-A971-8659B3658CB4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6-9E95-4275-A971-8659B3658CB4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8-9E95-4275-A971-8659B3658CB4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A-9E95-4275-A971-8659B3658CB4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C-9E95-4275-A971-8659B3658CB4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AFE-9E95-4275-A971-8659B3658CB4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0-9E95-4275-A971-8659B3658CB4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2-9E95-4275-A971-8659B3658CB4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4-9E95-4275-A971-8659B3658CB4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6-9E95-4275-A971-8659B3658CB4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8-9E95-4275-A971-8659B3658CB4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A-9E95-4275-A971-8659B3658CB4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C-9E95-4275-A971-8659B3658CB4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0E-9E95-4275-A971-8659B3658CB4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0-9E95-4275-A971-8659B3658CB4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2-9E95-4275-A971-8659B3658CB4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4-9E95-4275-A971-8659B3658CB4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6-9E95-4275-A971-8659B3658CB4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8-9E95-4275-A971-8659B3658CB4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A-9E95-4275-A971-8659B3658CB4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C-9E95-4275-A971-8659B3658CB4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1E-9E95-4275-A971-8659B3658CB4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0-9E95-4275-A971-8659B3658CB4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2-9E95-4275-A971-8659B3658CB4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4-9E95-4275-A971-8659B3658CB4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6-9E95-4275-A971-8659B3658CB4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8-9E95-4275-A971-8659B3658CB4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A-9E95-4275-A971-8659B3658CB4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C-9E95-4275-A971-8659B3658CB4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2E-9E95-4275-A971-8659B3658CB4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0-9E95-4275-A971-8659B3658CB4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2-9E95-4275-A971-8659B3658CB4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4-9E95-4275-A971-8659B3658CB4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6-9E95-4275-A971-8659B3658CB4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8-9E95-4275-A971-8659B3658CB4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A-9E95-4275-A971-8659B3658CB4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C-9E95-4275-A971-8659B3658CB4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3E-9E95-4275-A971-8659B3658CB4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0-9E95-4275-A971-8659B3658CB4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2-9E95-4275-A971-8659B3658CB4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4-9E95-4275-A971-8659B3658CB4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6-9E95-4275-A971-8659B3658CB4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8-9E95-4275-A971-8659B3658CB4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A-9E95-4275-A971-8659B3658CB4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C-9E95-4275-A971-8659B3658CB4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4E-9E95-4275-A971-8659B3658CB4}"/>
              </c:ext>
            </c:extLst>
          </c:dPt>
          <c:dPt>
            <c:idx val="17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0-9E95-4275-A971-8659B3658CB4}"/>
              </c:ext>
            </c:extLst>
          </c:dPt>
          <c:dPt>
            <c:idx val="18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2-9E95-4275-A971-8659B3658CB4}"/>
              </c:ext>
            </c:extLst>
          </c:dPt>
          <c:dPt>
            <c:idx val="18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4-9E95-4275-A971-8659B3658CB4}"/>
              </c:ext>
            </c:extLst>
          </c:dPt>
          <c:dPt>
            <c:idx val="18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6-9E95-4275-A971-8659B3658CB4}"/>
              </c:ext>
            </c:extLst>
          </c:dPt>
          <c:dPt>
            <c:idx val="18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8-9E95-4275-A971-8659B3658CB4}"/>
              </c:ext>
            </c:extLst>
          </c:dPt>
          <c:dPt>
            <c:idx val="18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A-9E95-4275-A971-8659B3658CB4}"/>
              </c:ext>
            </c:extLst>
          </c:dPt>
          <c:dPt>
            <c:idx val="18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C-9E95-4275-A971-8659B3658CB4}"/>
              </c:ext>
            </c:extLst>
          </c:dPt>
          <c:dPt>
            <c:idx val="18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5E-9E95-4275-A971-8659B3658CB4}"/>
              </c:ext>
            </c:extLst>
          </c:dPt>
          <c:dPt>
            <c:idx val="1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0-9E95-4275-A971-8659B3658CB4}"/>
              </c:ext>
            </c:extLst>
          </c:dPt>
          <c:dPt>
            <c:idx val="18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2-9E95-4275-A971-8659B3658CB4}"/>
              </c:ext>
            </c:extLst>
          </c:dPt>
          <c:dPt>
            <c:idx val="18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4-9E95-4275-A971-8659B3658CB4}"/>
              </c:ext>
            </c:extLst>
          </c:dPt>
          <c:dPt>
            <c:idx val="19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6-9E95-4275-A971-8659B3658CB4}"/>
              </c:ext>
            </c:extLst>
          </c:dPt>
          <c:dPt>
            <c:idx val="19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8-9E95-4275-A971-8659B3658CB4}"/>
              </c:ext>
            </c:extLst>
          </c:dPt>
          <c:dPt>
            <c:idx val="19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A-9E95-4275-A971-8659B3658CB4}"/>
              </c:ext>
            </c:extLst>
          </c:dPt>
          <c:dPt>
            <c:idx val="19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C-9E95-4275-A971-8659B3658CB4}"/>
              </c:ext>
            </c:extLst>
          </c:dPt>
          <c:dPt>
            <c:idx val="19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6E-9E95-4275-A971-8659B3658CB4}"/>
              </c:ext>
            </c:extLst>
          </c:dPt>
          <c:dPt>
            <c:idx val="19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0-9E95-4275-A971-8659B3658CB4}"/>
              </c:ext>
            </c:extLst>
          </c:dPt>
          <c:dPt>
            <c:idx val="19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2-9E95-4275-A971-8659B3658CB4}"/>
              </c:ext>
            </c:extLst>
          </c:dPt>
          <c:dPt>
            <c:idx val="19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4-9E95-4275-A971-8659B3658CB4}"/>
              </c:ext>
            </c:extLst>
          </c:dPt>
          <c:dPt>
            <c:idx val="19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6-9E95-4275-A971-8659B3658CB4}"/>
              </c:ext>
            </c:extLst>
          </c:dPt>
          <c:dPt>
            <c:idx val="19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8-9E95-4275-A971-8659B3658CB4}"/>
              </c:ext>
            </c:extLst>
          </c:dPt>
          <c:dPt>
            <c:idx val="20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A-9E95-4275-A971-8659B3658CB4}"/>
              </c:ext>
            </c:extLst>
          </c:dPt>
          <c:dPt>
            <c:idx val="20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C-9E95-4275-A971-8659B3658CB4}"/>
              </c:ext>
            </c:extLst>
          </c:dPt>
          <c:dPt>
            <c:idx val="20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7E-9E95-4275-A971-8659B3658CB4}"/>
              </c:ext>
            </c:extLst>
          </c:dPt>
          <c:dPt>
            <c:idx val="20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0-9E95-4275-A971-8659B3658CB4}"/>
              </c:ext>
            </c:extLst>
          </c:dPt>
          <c:dPt>
            <c:idx val="20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2-9E95-4275-A971-8659B3658CB4}"/>
              </c:ext>
            </c:extLst>
          </c:dPt>
          <c:dPt>
            <c:idx val="2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4-9E95-4275-A971-8659B3658CB4}"/>
              </c:ext>
            </c:extLst>
          </c:dPt>
          <c:dPt>
            <c:idx val="20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6-9E95-4275-A971-8659B3658CB4}"/>
              </c:ext>
            </c:extLst>
          </c:dPt>
          <c:dPt>
            <c:idx val="2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8-9E95-4275-A971-8659B3658CB4}"/>
              </c:ext>
            </c:extLst>
          </c:dPt>
          <c:dPt>
            <c:idx val="20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A-9E95-4275-A971-8659B3658CB4}"/>
              </c:ext>
            </c:extLst>
          </c:dPt>
          <c:dPt>
            <c:idx val="20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C-9E95-4275-A971-8659B3658CB4}"/>
              </c:ext>
            </c:extLst>
          </c:dPt>
          <c:dPt>
            <c:idx val="21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8E-9E95-4275-A971-8659B3658CB4}"/>
              </c:ext>
            </c:extLst>
          </c:dPt>
          <c:dPt>
            <c:idx val="21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0-9E95-4275-A971-8659B3658CB4}"/>
              </c:ext>
            </c:extLst>
          </c:dPt>
          <c:dPt>
            <c:idx val="21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2-9E95-4275-A971-8659B3658CB4}"/>
              </c:ext>
            </c:extLst>
          </c:dPt>
          <c:dPt>
            <c:idx val="21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4-9E95-4275-A971-8659B3658CB4}"/>
              </c:ext>
            </c:extLst>
          </c:dPt>
          <c:dPt>
            <c:idx val="21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6-9E95-4275-A971-8659B3658CB4}"/>
              </c:ext>
            </c:extLst>
          </c:dPt>
          <c:dPt>
            <c:idx val="21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8-9E95-4275-A971-8659B3658CB4}"/>
              </c:ext>
            </c:extLst>
          </c:dPt>
          <c:dPt>
            <c:idx val="21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A-9E95-4275-A971-8659B3658CB4}"/>
              </c:ext>
            </c:extLst>
          </c:dPt>
          <c:dPt>
            <c:idx val="21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C-9E95-4275-A971-8659B3658CB4}"/>
              </c:ext>
            </c:extLst>
          </c:dPt>
          <c:dPt>
            <c:idx val="21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9E-9E95-4275-A971-8659B3658CB4}"/>
              </c:ext>
            </c:extLst>
          </c:dPt>
          <c:dPt>
            <c:idx val="21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0-9E95-4275-A971-8659B3658CB4}"/>
              </c:ext>
            </c:extLst>
          </c:dPt>
          <c:dPt>
            <c:idx val="22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2-9E95-4275-A971-8659B3658CB4}"/>
              </c:ext>
            </c:extLst>
          </c:dPt>
          <c:dPt>
            <c:idx val="22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4-9E95-4275-A971-8659B3658CB4}"/>
              </c:ext>
            </c:extLst>
          </c:dPt>
          <c:dPt>
            <c:idx val="22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6-9E95-4275-A971-8659B3658CB4}"/>
              </c:ext>
            </c:extLst>
          </c:dPt>
          <c:dPt>
            <c:idx val="2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8-9E95-4275-A971-8659B3658CB4}"/>
              </c:ext>
            </c:extLst>
          </c:dPt>
          <c:dPt>
            <c:idx val="22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A-9E95-4275-A971-8659B3658CB4}"/>
              </c:ext>
            </c:extLst>
          </c:dPt>
          <c:dPt>
            <c:idx val="22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C-9E95-4275-A971-8659B3658CB4}"/>
              </c:ext>
            </c:extLst>
          </c:dPt>
          <c:dPt>
            <c:idx val="22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AE-9E95-4275-A971-8659B3658CB4}"/>
              </c:ext>
            </c:extLst>
          </c:dPt>
          <c:dPt>
            <c:idx val="22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0-9E95-4275-A971-8659B3658CB4}"/>
              </c:ext>
            </c:extLst>
          </c:dPt>
          <c:dPt>
            <c:idx val="22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2-9E95-4275-A971-8659B3658CB4}"/>
              </c:ext>
            </c:extLst>
          </c:dPt>
          <c:dPt>
            <c:idx val="22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4-9E95-4275-A971-8659B3658CB4}"/>
              </c:ext>
            </c:extLst>
          </c:dPt>
          <c:dPt>
            <c:idx val="23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6-9E95-4275-A971-8659B3658CB4}"/>
              </c:ext>
            </c:extLst>
          </c:dPt>
          <c:dPt>
            <c:idx val="2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8-9E95-4275-A971-8659B3658CB4}"/>
              </c:ext>
            </c:extLst>
          </c:dPt>
          <c:dPt>
            <c:idx val="23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A-9E95-4275-A971-8659B3658CB4}"/>
              </c:ext>
            </c:extLst>
          </c:dPt>
          <c:dPt>
            <c:idx val="23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C-9E95-4275-A971-8659B3658CB4}"/>
              </c:ext>
            </c:extLst>
          </c:dPt>
          <c:dPt>
            <c:idx val="23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BE-9E95-4275-A971-8659B3658CB4}"/>
              </c:ext>
            </c:extLst>
          </c:dPt>
          <c:dPt>
            <c:idx val="23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0-9E95-4275-A971-8659B3658CB4}"/>
              </c:ext>
            </c:extLst>
          </c:dPt>
          <c:dPt>
            <c:idx val="23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2-9E95-4275-A971-8659B3658CB4}"/>
              </c:ext>
            </c:extLst>
          </c:dPt>
          <c:dPt>
            <c:idx val="2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4-9E95-4275-A971-8659B3658CB4}"/>
              </c:ext>
            </c:extLst>
          </c:dPt>
          <c:dPt>
            <c:idx val="23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6-9E95-4275-A971-8659B3658CB4}"/>
              </c:ext>
            </c:extLst>
          </c:dPt>
          <c:dPt>
            <c:idx val="23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8-9E95-4275-A971-8659B3658CB4}"/>
              </c:ext>
            </c:extLst>
          </c:dPt>
          <c:dPt>
            <c:idx val="24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A-9E95-4275-A971-8659B3658CB4}"/>
              </c:ext>
            </c:extLst>
          </c:dPt>
          <c:dPt>
            <c:idx val="2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C-9E95-4275-A971-8659B3658CB4}"/>
              </c:ext>
            </c:extLst>
          </c:dPt>
          <c:dPt>
            <c:idx val="24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CE-9E95-4275-A971-8659B3658CB4}"/>
              </c:ext>
            </c:extLst>
          </c:dPt>
          <c:dPt>
            <c:idx val="24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0-9E95-4275-A971-8659B3658CB4}"/>
              </c:ext>
            </c:extLst>
          </c:dPt>
          <c:dPt>
            <c:idx val="24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2-9E95-4275-A971-8659B3658CB4}"/>
              </c:ext>
            </c:extLst>
          </c:dPt>
          <c:dPt>
            <c:idx val="24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4-9E95-4275-A971-8659B3658CB4}"/>
              </c:ext>
            </c:extLst>
          </c:dPt>
          <c:dPt>
            <c:idx val="24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6-9E95-4275-A971-8659B3658CB4}"/>
              </c:ext>
            </c:extLst>
          </c:dPt>
          <c:dPt>
            <c:idx val="24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8-9E95-4275-A971-8659B3658CB4}"/>
              </c:ext>
            </c:extLst>
          </c:dPt>
          <c:dPt>
            <c:idx val="24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A-9E95-4275-A971-8659B3658CB4}"/>
              </c:ext>
            </c:extLst>
          </c:dPt>
          <c:dPt>
            <c:idx val="24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C-9E95-4275-A971-8659B3658CB4}"/>
              </c:ext>
            </c:extLst>
          </c:dPt>
          <c:dPt>
            <c:idx val="25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DE-9E95-4275-A971-8659B3658CB4}"/>
              </c:ext>
            </c:extLst>
          </c:dPt>
          <c:dPt>
            <c:idx val="25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0-9E95-4275-A971-8659B3658CB4}"/>
              </c:ext>
            </c:extLst>
          </c:dPt>
          <c:dPt>
            <c:idx val="25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2-9E95-4275-A971-8659B3658CB4}"/>
              </c:ext>
            </c:extLst>
          </c:dPt>
          <c:dPt>
            <c:idx val="25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4-9E95-4275-A971-8659B3658CB4}"/>
              </c:ext>
            </c:extLst>
          </c:dPt>
          <c:dPt>
            <c:idx val="25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6-9E95-4275-A971-8659B3658CB4}"/>
              </c:ext>
            </c:extLst>
          </c:dPt>
          <c:dPt>
            <c:idx val="25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8-9E95-4275-A971-8659B3658CB4}"/>
              </c:ext>
            </c:extLst>
          </c:dPt>
          <c:dPt>
            <c:idx val="25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A-9E95-4275-A971-8659B3658CB4}"/>
              </c:ext>
            </c:extLst>
          </c:dPt>
          <c:dPt>
            <c:idx val="25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C-9E95-4275-A971-8659B3658CB4}"/>
              </c:ext>
            </c:extLst>
          </c:dPt>
          <c:dPt>
            <c:idx val="25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EE-9E95-4275-A971-8659B3658CB4}"/>
              </c:ext>
            </c:extLst>
          </c:dPt>
          <c:dPt>
            <c:idx val="2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0-9E95-4275-A971-8659B3658CB4}"/>
              </c:ext>
            </c:extLst>
          </c:dPt>
          <c:dPt>
            <c:idx val="26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2-9E95-4275-A971-8659B3658CB4}"/>
              </c:ext>
            </c:extLst>
          </c:dPt>
          <c:dPt>
            <c:idx val="26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4-9E95-4275-A971-8659B3658CB4}"/>
              </c:ext>
            </c:extLst>
          </c:dPt>
          <c:dPt>
            <c:idx val="26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6-9E95-4275-A971-8659B3658CB4}"/>
              </c:ext>
            </c:extLst>
          </c:dPt>
          <c:dPt>
            <c:idx val="26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8-9E95-4275-A971-8659B3658CB4}"/>
              </c:ext>
            </c:extLst>
          </c:dPt>
          <c:dPt>
            <c:idx val="26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A-9E95-4275-A971-8659B3658CB4}"/>
              </c:ext>
            </c:extLst>
          </c:dPt>
          <c:dPt>
            <c:idx val="26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C-9E95-4275-A971-8659B3658CB4}"/>
              </c:ext>
            </c:extLst>
          </c:dPt>
          <c:dPt>
            <c:idx val="26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BFE-9E95-4275-A971-8659B3658CB4}"/>
              </c:ext>
            </c:extLst>
          </c:dPt>
          <c:dPt>
            <c:idx val="26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0-9E95-4275-A971-8659B3658CB4}"/>
              </c:ext>
            </c:extLst>
          </c:dPt>
          <c:dPt>
            <c:idx val="26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2-9E95-4275-A971-8659B3658CB4}"/>
              </c:ext>
            </c:extLst>
          </c:dPt>
          <c:dPt>
            <c:idx val="26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4-9E95-4275-A971-8659B3658CB4}"/>
              </c:ext>
            </c:extLst>
          </c:dPt>
          <c:dPt>
            <c:idx val="27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6-9E95-4275-A971-8659B3658CB4}"/>
              </c:ext>
            </c:extLst>
          </c:dPt>
          <c:dPt>
            <c:idx val="27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8-9E95-4275-A971-8659B3658CB4}"/>
              </c:ext>
            </c:extLst>
          </c:dPt>
          <c:dPt>
            <c:idx val="27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A-9E95-4275-A971-8659B3658CB4}"/>
              </c:ext>
            </c:extLst>
          </c:dPt>
          <c:dPt>
            <c:idx val="27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C-9E95-4275-A971-8659B3658CB4}"/>
              </c:ext>
            </c:extLst>
          </c:dPt>
          <c:dPt>
            <c:idx val="27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0E-9E95-4275-A971-8659B3658CB4}"/>
              </c:ext>
            </c:extLst>
          </c:dPt>
          <c:dPt>
            <c:idx val="27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0-9E95-4275-A971-8659B3658CB4}"/>
              </c:ext>
            </c:extLst>
          </c:dPt>
          <c:dPt>
            <c:idx val="27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2-9E95-4275-A971-8659B3658CB4}"/>
              </c:ext>
            </c:extLst>
          </c:dPt>
          <c:dPt>
            <c:idx val="2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4-9E95-4275-A971-8659B3658CB4}"/>
              </c:ext>
            </c:extLst>
          </c:dPt>
          <c:dPt>
            <c:idx val="27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6-9E95-4275-A971-8659B3658CB4}"/>
              </c:ext>
            </c:extLst>
          </c:dPt>
          <c:dPt>
            <c:idx val="27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8-9E95-4275-A971-8659B3658CB4}"/>
              </c:ext>
            </c:extLst>
          </c:dPt>
          <c:dPt>
            <c:idx val="28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A-9E95-4275-A971-8659B3658CB4}"/>
              </c:ext>
            </c:extLst>
          </c:dPt>
          <c:dPt>
            <c:idx val="28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C-9E95-4275-A971-8659B3658CB4}"/>
              </c:ext>
            </c:extLst>
          </c:dPt>
          <c:dPt>
            <c:idx val="28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1E-9E95-4275-A971-8659B3658CB4}"/>
              </c:ext>
            </c:extLst>
          </c:dPt>
          <c:dPt>
            <c:idx val="28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0-9E95-4275-A971-8659B3658CB4}"/>
              </c:ext>
            </c:extLst>
          </c:dPt>
          <c:dPt>
            <c:idx val="28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2-9E95-4275-A971-8659B3658CB4}"/>
              </c:ext>
            </c:extLst>
          </c:dPt>
          <c:dPt>
            <c:idx val="2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4-9E95-4275-A971-8659B3658CB4}"/>
              </c:ext>
            </c:extLst>
          </c:dPt>
          <c:dPt>
            <c:idx val="28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6-9E95-4275-A971-8659B3658CB4}"/>
              </c:ext>
            </c:extLst>
          </c:dPt>
          <c:dPt>
            <c:idx val="28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8-9E95-4275-A971-8659B3658CB4}"/>
              </c:ext>
            </c:extLst>
          </c:dPt>
          <c:dPt>
            <c:idx val="28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A-9E95-4275-A971-8659B3658CB4}"/>
              </c:ext>
            </c:extLst>
          </c:dPt>
          <c:dPt>
            <c:idx val="28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C-9E95-4275-A971-8659B3658CB4}"/>
              </c:ext>
            </c:extLst>
          </c:dPt>
          <c:dPt>
            <c:idx val="29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2E-9E95-4275-A971-8659B3658CB4}"/>
              </c:ext>
            </c:extLst>
          </c:dPt>
          <c:dPt>
            <c:idx val="2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0-9E95-4275-A971-8659B3658CB4}"/>
              </c:ext>
            </c:extLst>
          </c:dPt>
          <c:dPt>
            <c:idx val="29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2-9E95-4275-A971-8659B3658CB4}"/>
              </c:ext>
            </c:extLst>
          </c:dPt>
          <c:dPt>
            <c:idx val="29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4-9E95-4275-A971-8659B3658CB4}"/>
              </c:ext>
            </c:extLst>
          </c:dPt>
          <c:dPt>
            <c:idx val="29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6-9E95-4275-A971-8659B3658CB4}"/>
              </c:ext>
            </c:extLst>
          </c:dPt>
          <c:dPt>
            <c:idx val="29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8-9E95-4275-A971-8659B3658CB4}"/>
              </c:ext>
            </c:extLst>
          </c:dPt>
          <c:dPt>
            <c:idx val="29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A-9E95-4275-A971-8659B3658CB4}"/>
              </c:ext>
            </c:extLst>
          </c:dPt>
          <c:dPt>
            <c:idx val="29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C-9E95-4275-A971-8659B3658CB4}"/>
              </c:ext>
            </c:extLst>
          </c:dPt>
          <c:dPt>
            <c:idx val="29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3E-9E95-4275-A971-8659B3658CB4}"/>
              </c:ext>
            </c:extLst>
          </c:dPt>
          <c:dPt>
            <c:idx val="29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0-9E95-4275-A971-8659B3658CB4}"/>
              </c:ext>
            </c:extLst>
          </c:dPt>
          <c:dPt>
            <c:idx val="30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2-9E95-4275-A971-8659B3658CB4}"/>
              </c:ext>
            </c:extLst>
          </c:dPt>
          <c:dPt>
            <c:idx val="30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4-9E95-4275-A971-8659B3658CB4}"/>
              </c:ext>
            </c:extLst>
          </c:dPt>
          <c:dPt>
            <c:idx val="30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6-9E95-4275-A971-8659B3658CB4}"/>
              </c:ext>
            </c:extLst>
          </c:dPt>
          <c:dPt>
            <c:idx val="30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8-9E95-4275-A971-8659B3658CB4}"/>
              </c:ext>
            </c:extLst>
          </c:dPt>
          <c:dPt>
            <c:idx val="30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A-9E95-4275-A971-8659B3658CB4}"/>
              </c:ext>
            </c:extLst>
          </c:dPt>
          <c:dPt>
            <c:idx val="30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C-9E95-4275-A971-8659B3658CB4}"/>
              </c:ext>
            </c:extLst>
          </c:dPt>
          <c:dPt>
            <c:idx val="30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4E-9E95-4275-A971-8659B3658CB4}"/>
              </c:ext>
            </c:extLst>
          </c:dPt>
          <c:dPt>
            <c:idx val="30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0-9E95-4275-A971-8659B3658CB4}"/>
              </c:ext>
            </c:extLst>
          </c:dPt>
          <c:dPt>
            <c:idx val="30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2-9E95-4275-A971-8659B3658CB4}"/>
              </c:ext>
            </c:extLst>
          </c:dPt>
          <c:dPt>
            <c:idx val="30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4-9E95-4275-A971-8659B3658CB4}"/>
              </c:ext>
            </c:extLst>
          </c:dPt>
          <c:dPt>
            <c:idx val="31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6-9E95-4275-A971-8659B3658CB4}"/>
              </c:ext>
            </c:extLst>
          </c:dPt>
          <c:dPt>
            <c:idx val="3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8-9E95-4275-A971-8659B3658CB4}"/>
              </c:ext>
            </c:extLst>
          </c:dPt>
          <c:dPt>
            <c:idx val="31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A-9E95-4275-A971-8659B3658CB4}"/>
              </c:ext>
            </c:extLst>
          </c:dPt>
          <c:dPt>
            <c:idx val="31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C-9E95-4275-A971-8659B3658CB4}"/>
              </c:ext>
            </c:extLst>
          </c:dPt>
          <c:dPt>
            <c:idx val="31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5E-9E95-4275-A971-8659B3658CB4}"/>
              </c:ext>
            </c:extLst>
          </c:dPt>
          <c:dPt>
            <c:idx val="31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0-9E95-4275-A971-8659B3658CB4}"/>
              </c:ext>
            </c:extLst>
          </c:dPt>
          <c:dPt>
            <c:idx val="31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2-9E95-4275-A971-8659B3658CB4}"/>
              </c:ext>
            </c:extLst>
          </c:dPt>
          <c:dPt>
            <c:idx val="31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4-9E95-4275-A971-8659B3658CB4}"/>
              </c:ext>
            </c:extLst>
          </c:dPt>
          <c:dPt>
            <c:idx val="31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6-9E95-4275-A971-8659B3658CB4}"/>
              </c:ext>
            </c:extLst>
          </c:dPt>
          <c:dPt>
            <c:idx val="31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8-9E95-4275-A971-8659B3658CB4}"/>
              </c:ext>
            </c:extLst>
          </c:dPt>
          <c:dPt>
            <c:idx val="32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A-9E95-4275-A971-8659B3658CB4}"/>
              </c:ext>
            </c:extLst>
          </c:dPt>
          <c:dPt>
            <c:idx val="32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C-9E95-4275-A971-8659B3658CB4}"/>
              </c:ext>
            </c:extLst>
          </c:dPt>
          <c:dPt>
            <c:idx val="32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6E-9E95-4275-A971-8659B3658CB4}"/>
              </c:ext>
            </c:extLst>
          </c:dPt>
          <c:dPt>
            <c:idx val="32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0-9E95-4275-A971-8659B3658CB4}"/>
              </c:ext>
            </c:extLst>
          </c:dPt>
          <c:dPt>
            <c:idx val="32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2-9E95-4275-A971-8659B3658CB4}"/>
              </c:ext>
            </c:extLst>
          </c:dPt>
          <c:dPt>
            <c:idx val="32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4-9E95-4275-A971-8659B3658CB4}"/>
              </c:ext>
            </c:extLst>
          </c:dPt>
          <c:dPt>
            <c:idx val="32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6-9E95-4275-A971-8659B3658CB4}"/>
              </c:ext>
            </c:extLst>
          </c:dPt>
          <c:dPt>
            <c:idx val="32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8-9E95-4275-A971-8659B3658CB4}"/>
              </c:ext>
            </c:extLst>
          </c:dPt>
          <c:dPt>
            <c:idx val="32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A-9E95-4275-A971-8659B3658CB4}"/>
              </c:ext>
            </c:extLst>
          </c:dPt>
          <c:dPt>
            <c:idx val="3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C-9E95-4275-A971-8659B3658CB4}"/>
              </c:ext>
            </c:extLst>
          </c:dPt>
          <c:dPt>
            <c:idx val="33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7E-9E95-4275-A971-8659B3658CB4}"/>
              </c:ext>
            </c:extLst>
          </c:dPt>
          <c:dPt>
            <c:idx val="3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0-9E95-4275-A971-8659B3658CB4}"/>
              </c:ext>
            </c:extLst>
          </c:dPt>
          <c:dPt>
            <c:idx val="33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2-9E95-4275-A971-8659B3658CB4}"/>
              </c:ext>
            </c:extLst>
          </c:dPt>
          <c:dPt>
            <c:idx val="33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4-9E95-4275-A971-8659B3658CB4}"/>
              </c:ext>
            </c:extLst>
          </c:dPt>
          <c:dPt>
            <c:idx val="33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6-9E95-4275-A971-8659B3658CB4}"/>
              </c:ext>
            </c:extLst>
          </c:dPt>
          <c:dPt>
            <c:idx val="33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8-9E95-4275-A971-8659B3658CB4}"/>
              </c:ext>
            </c:extLst>
          </c:dPt>
          <c:dPt>
            <c:idx val="33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A-9E95-4275-A971-8659B3658CB4}"/>
              </c:ext>
            </c:extLst>
          </c:dPt>
          <c:dPt>
            <c:idx val="33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C-9E95-4275-A971-8659B3658CB4}"/>
              </c:ext>
            </c:extLst>
          </c:dPt>
          <c:dPt>
            <c:idx val="33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8E-9E95-4275-A971-8659B3658CB4}"/>
              </c:ext>
            </c:extLst>
          </c:dPt>
          <c:dPt>
            <c:idx val="3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0-9E95-4275-A971-8659B3658CB4}"/>
              </c:ext>
            </c:extLst>
          </c:dPt>
          <c:dPt>
            <c:idx val="34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2-9E95-4275-A971-8659B3658CB4}"/>
              </c:ext>
            </c:extLst>
          </c:dPt>
          <c:dPt>
            <c:idx val="34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4-9E95-4275-A971-8659B3658CB4}"/>
              </c:ext>
            </c:extLst>
          </c:dPt>
          <c:dPt>
            <c:idx val="34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6-9E95-4275-A971-8659B3658CB4}"/>
              </c:ext>
            </c:extLst>
          </c:dPt>
          <c:dPt>
            <c:idx val="34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8-9E95-4275-A971-8659B3658CB4}"/>
              </c:ext>
            </c:extLst>
          </c:dPt>
          <c:dPt>
            <c:idx val="34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A-9E95-4275-A971-8659B3658CB4}"/>
              </c:ext>
            </c:extLst>
          </c:dPt>
          <c:dPt>
            <c:idx val="3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C-9E95-4275-A971-8659B3658CB4}"/>
              </c:ext>
            </c:extLst>
          </c:dPt>
          <c:dPt>
            <c:idx val="34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9E-9E95-4275-A971-8659B3658CB4}"/>
              </c:ext>
            </c:extLst>
          </c:dPt>
          <c:dPt>
            <c:idx val="3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0-9E95-4275-A971-8659B3658CB4}"/>
              </c:ext>
            </c:extLst>
          </c:dPt>
          <c:dPt>
            <c:idx val="34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2-9E95-4275-A971-8659B3658CB4}"/>
              </c:ext>
            </c:extLst>
          </c:dPt>
          <c:dPt>
            <c:idx val="34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4-9E95-4275-A971-8659B3658CB4}"/>
              </c:ext>
            </c:extLst>
          </c:dPt>
          <c:dPt>
            <c:idx val="35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6-9E95-4275-A971-8659B3658CB4}"/>
              </c:ext>
            </c:extLst>
          </c:dPt>
          <c:dPt>
            <c:idx val="35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8-9E95-4275-A971-8659B3658CB4}"/>
              </c:ext>
            </c:extLst>
          </c:dPt>
          <c:dPt>
            <c:idx val="35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A-9E95-4275-A971-8659B3658CB4}"/>
              </c:ext>
            </c:extLst>
          </c:dPt>
          <c:dPt>
            <c:idx val="35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C-9E95-4275-A971-8659B3658CB4}"/>
              </c:ext>
            </c:extLst>
          </c:dPt>
          <c:dPt>
            <c:idx val="35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AE-9E95-4275-A971-8659B3658CB4}"/>
              </c:ext>
            </c:extLst>
          </c:dPt>
          <c:dPt>
            <c:idx val="35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0-9E95-4275-A971-8659B3658CB4}"/>
              </c:ext>
            </c:extLst>
          </c:dPt>
          <c:dPt>
            <c:idx val="35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2-9E95-4275-A971-8659B3658CB4}"/>
              </c:ext>
            </c:extLst>
          </c:dPt>
          <c:dPt>
            <c:idx val="35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4-9E95-4275-A971-8659B3658CB4}"/>
              </c:ext>
            </c:extLst>
          </c:dPt>
          <c:dPt>
            <c:idx val="35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6-9E95-4275-A971-8659B3658CB4}"/>
              </c:ext>
            </c:extLst>
          </c:dPt>
          <c:dPt>
            <c:idx val="35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8-9E95-4275-A971-8659B3658CB4}"/>
              </c:ext>
            </c:extLst>
          </c:dPt>
          <c:dPt>
            <c:idx val="36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A-9E95-4275-A971-8659B3658CB4}"/>
              </c:ext>
            </c:extLst>
          </c:dPt>
          <c:dPt>
            <c:idx val="36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C-9E95-4275-A971-8659B3658CB4}"/>
              </c:ext>
            </c:extLst>
          </c:dPt>
          <c:dPt>
            <c:idx val="36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BE-9E95-4275-A971-8659B3658CB4}"/>
              </c:ext>
            </c:extLst>
          </c:dPt>
          <c:dPt>
            <c:idx val="36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0-9E95-4275-A971-8659B3658CB4}"/>
              </c:ext>
            </c:extLst>
          </c:dPt>
          <c:dPt>
            <c:idx val="36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2-9E95-4275-A971-8659B3658CB4}"/>
              </c:ext>
            </c:extLst>
          </c:dPt>
          <c:dPt>
            <c:idx val="3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4-9E95-4275-A971-8659B3658CB4}"/>
              </c:ext>
            </c:extLst>
          </c:dPt>
          <c:dPt>
            <c:idx val="36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6-9E95-4275-A971-8659B3658CB4}"/>
              </c:ext>
            </c:extLst>
          </c:dPt>
          <c:dPt>
            <c:idx val="36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8-9E95-4275-A971-8659B3658CB4}"/>
              </c:ext>
            </c:extLst>
          </c:dPt>
          <c:dPt>
            <c:idx val="36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A-9E95-4275-A971-8659B3658CB4}"/>
              </c:ext>
            </c:extLst>
          </c:dPt>
          <c:dPt>
            <c:idx val="36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C-9E95-4275-A971-8659B3658CB4}"/>
              </c:ext>
            </c:extLst>
          </c:dPt>
          <c:dPt>
            <c:idx val="37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CE-9E95-4275-A971-8659B3658CB4}"/>
              </c:ext>
            </c:extLst>
          </c:dPt>
          <c:dPt>
            <c:idx val="37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0-9E95-4275-A971-8659B3658CB4}"/>
              </c:ext>
            </c:extLst>
          </c:dPt>
          <c:dPt>
            <c:idx val="37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2-9E95-4275-A971-8659B3658CB4}"/>
              </c:ext>
            </c:extLst>
          </c:dPt>
          <c:dPt>
            <c:idx val="37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4-9E95-4275-A971-8659B3658CB4}"/>
              </c:ext>
            </c:extLst>
          </c:dPt>
          <c:dPt>
            <c:idx val="37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6-9E95-4275-A971-8659B3658CB4}"/>
              </c:ext>
            </c:extLst>
          </c:dPt>
          <c:dPt>
            <c:idx val="37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8-9E95-4275-A971-8659B3658CB4}"/>
              </c:ext>
            </c:extLst>
          </c:dPt>
          <c:dPt>
            <c:idx val="37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A-9E95-4275-A971-8659B3658CB4}"/>
              </c:ext>
            </c:extLst>
          </c:dPt>
          <c:dPt>
            <c:idx val="37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C-9E95-4275-A971-8659B3658CB4}"/>
              </c:ext>
            </c:extLst>
          </c:dPt>
          <c:dPt>
            <c:idx val="37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DE-9E95-4275-A971-8659B3658CB4}"/>
              </c:ext>
            </c:extLst>
          </c:dPt>
          <c:dPt>
            <c:idx val="37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0-9E95-4275-A971-8659B3658CB4}"/>
              </c:ext>
            </c:extLst>
          </c:dPt>
          <c:dPt>
            <c:idx val="38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2-9E95-4275-A971-8659B3658CB4}"/>
              </c:ext>
            </c:extLst>
          </c:dPt>
          <c:dPt>
            <c:idx val="38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4-9E95-4275-A971-8659B3658CB4}"/>
              </c:ext>
            </c:extLst>
          </c:dPt>
          <c:dPt>
            <c:idx val="38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6-9E95-4275-A971-8659B3658CB4}"/>
              </c:ext>
            </c:extLst>
          </c:dPt>
          <c:dPt>
            <c:idx val="3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8-9E95-4275-A971-8659B3658CB4}"/>
              </c:ext>
            </c:extLst>
          </c:dPt>
          <c:dPt>
            <c:idx val="38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A-9E95-4275-A971-8659B3658CB4}"/>
              </c:ext>
            </c:extLst>
          </c:dPt>
          <c:dPt>
            <c:idx val="3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C-9E95-4275-A971-8659B3658CB4}"/>
              </c:ext>
            </c:extLst>
          </c:dPt>
          <c:dPt>
            <c:idx val="38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EE-9E95-4275-A971-8659B3658CB4}"/>
              </c:ext>
            </c:extLst>
          </c:dPt>
          <c:dPt>
            <c:idx val="38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0-9E95-4275-A971-8659B3658CB4}"/>
              </c:ext>
            </c:extLst>
          </c:dPt>
          <c:dPt>
            <c:idx val="38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2-9E95-4275-A971-8659B3658CB4}"/>
              </c:ext>
            </c:extLst>
          </c:dPt>
          <c:dPt>
            <c:idx val="38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4-9E95-4275-A971-8659B3658CB4}"/>
              </c:ext>
            </c:extLst>
          </c:dPt>
          <c:dPt>
            <c:idx val="39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6-9E95-4275-A971-8659B3658CB4}"/>
              </c:ext>
            </c:extLst>
          </c:dPt>
          <c:dPt>
            <c:idx val="39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8-9E95-4275-A971-8659B3658CB4}"/>
              </c:ext>
            </c:extLst>
          </c:dPt>
          <c:dPt>
            <c:idx val="39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A-9E95-4275-A971-8659B3658CB4}"/>
              </c:ext>
            </c:extLst>
          </c:dPt>
          <c:dPt>
            <c:idx val="39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C-9E95-4275-A971-8659B3658CB4}"/>
              </c:ext>
            </c:extLst>
          </c:dPt>
          <c:dPt>
            <c:idx val="39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CFE-9E95-4275-A971-8659B3658CB4}"/>
              </c:ext>
            </c:extLst>
          </c:dPt>
          <c:dPt>
            <c:idx val="39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0-9E95-4275-A971-8659B3658CB4}"/>
              </c:ext>
            </c:extLst>
          </c:dPt>
          <c:dPt>
            <c:idx val="39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2-9E95-4275-A971-8659B3658CB4}"/>
              </c:ext>
            </c:extLst>
          </c:dPt>
          <c:dPt>
            <c:idx val="39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4-9E95-4275-A971-8659B3658CB4}"/>
              </c:ext>
            </c:extLst>
          </c:dPt>
          <c:dPt>
            <c:idx val="39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6-9E95-4275-A971-8659B3658CB4}"/>
              </c:ext>
            </c:extLst>
          </c:dPt>
          <c:dPt>
            <c:idx val="3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8-9E95-4275-A971-8659B3658CB4}"/>
              </c:ext>
            </c:extLst>
          </c:dPt>
          <c:dPt>
            <c:idx val="40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A-9E95-4275-A971-8659B3658CB4}"/>
              </c:ext>
            </c:extLst>
          </c:dPt>
          <c:dPt>
            <c:idx val="4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C-9E95-4275-A971-8659B3658CB4}"/>
              </c:ext>
            </c:extLst>
          </c:dPt>
          <c:dPt>
            <c:idx val="40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0E-9E95-4275-A971-8659B3658CB4}"/>
              </c:ext>
            </c:extLst>
          </c:dPt>
          <c:dPt>
            <c:idx val="40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0-9E95-4275-A971-8659B3658CB4}"/>
              </c:ext>
            </c:extLst>
          </c:dPt>
          <c:dPt>
            <c:idx val="40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2-9E95-4275-A971-8659B3658CB4}"/>
              </c:ext>
            </c:extLst>
          </c:dPt>
          <c:dPt>
            <c:idx val="40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4-9E95-4275-A971-8659B3658CB4}"/>
              </c:ext>
            </c:extLst>
          </c:dPt>
          <c:dPt>
            <c:idx val="40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6-9E95-4275-A971-8659B3658CB4}"/>
              </c:ext>
            </c:extLst>
          </c:dPt>
          <c:dPt>
            <c:idx val="40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8-9E95-4275-A971-8659B3658CB4}"/>
              </c:ext>
            </c:extLst>
          </c:dPt>
          <c:dPt>
            <c:idx val="40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A-9E95-4275-A971-8659B3658CB4}"/>
              </c:ext>
            </c:extLst>
          </c:dPt>
          <c:dPt>
            <c:idx val="40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C-9E95-4275-A971-8659B3658CB4}"/>
              </c:ext>
            </c:extLst>
          </c:dPt>
          <c:dPt>
            <c:idx val="41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1E-9E95-4275-A971-8659B3658CB4}"/>
              </c:ext>
            </c:extLst>
          </c:dPt>
          <c:dPt>
            <c:idx val="41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0-9E95-4275-A971-8659B3658CB4}"/>
              </c:ext>
            </c:extLst>
          </c:dPt>
          <c:dPt>
            <c:idx val="41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2-9E95-4275-A971-8659B3658CB4}"/>
              </c:ext>
            </c:extLst>
          </c:dPt>
          <c:dPt>
            <c:idx val="41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4-9E95-4275-A971-8659B3658CB4}"/>
              </c:ext>
            </c:extLst>
          </c:dPt>
          <c:dPt>
            <c:idx val="41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6-9E95-4275-A971-8659B3658CB4}"/>
              </c:ext>
            </c:extLst>
          </c:dPt>
          <c:dPt>
            <c:idx val="4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8-9E95-4275-A971-8659B3658CB4}"/>
              </c:ext>
            </c:extLst>
          </c:dPt>
          <c:dPt>
            <c:idx val="41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A-9E95-4275-A971-8659B3658CB4}"/>
              </c:ext>
            </c:extLst>
          </c:dPt>
          <c:dPt>
            <c:idx val="41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C-9E95-4275-A971-8659B3658CB4}"/>
              </c:ext>
            </c:extLst>
          </c:dPt>
          <c:dPt>
            <c:idx val="41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2E-9E95-4275-A971-8659B3658CB4}"/>
              </c:ext>
            </c:extLst>
          </c:dPt>
          <c:dPt>
            <c:idx val="4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0-9E95-4275-A971-8659B3658CB4}"/>
              </c:ext>
            </c:extLst>
          </c:dPt>
          <c:dPt>
            <c:idx val="42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2-9E95-4275-A971-8659B3658CB4}"/>
              </c:ext>
            </c:extLst>
          </c:dPt>
          <c:dPt>
            <c:idx val="42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4-9E95-4275-A971-8659B3658CB4}"/>
              </c:ext>
            </c:extLst>
          </c:dPt>
          <c:dPt>
            <c:idx val="42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6-9E95-4275-A971-8659B3658CB4}"/>
              </c:ext>
            </c:extLst>
          </c:dPt>
          <c:dPt>
            <c:idx val="42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8-9E95-4275-A971-8659B3658CB4}"/>
              </c:ext>
            </c:extLst>
          </c:dPt>
          <c:dPt>
            <c:idx val="42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A-9E95-4275-A971-8659B3658CB4}"/>
              </c:ext>
            </c:extLst>
          </c:dPt>
          <c:dPt>
            <c:idx val="42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C-9E95-4275-A971-8659B3658CB4}"/>
              </c:ext>
            </c:extLst>
          </c:dPt>
          <c:dPt>
            <c:idx val="42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3E-9E95-4275-A971-8659B3658CB4}"/>
              </c:ext>
            </c:extLst>
          </c:dPt>
          <c:dPt>
            <c:idx val="42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0-9E95-4275-A971-8659B3658CB4}"/>
              </c:ext>
            </c:extLst>
          </c:dPt>
          <c:dPt>
            <c:idx val="42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2-9E95-4275-A971-8659B3658CB4}"/>
              </c:ext>
            </c:extLst>
          </c:dPt>
          <c:dPt>
            <c:idx val="42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4-9E95-4275-A971-8659B3658CB4}"/>
              </c:ext>
            </c:extLst>
          </c:dPt>
          <c:dPt>
            <c:idx val="43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6-9E95-4275-A971-8659B3658CB4}"/>
              </c:ext>
            </c:extLst>
          </c:dPt>
          <c:dPt>
            <c:idx val="43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8-9E95-4275-A971-8659B3658CB4}"/>
              </c:ext>
            </c:extLst>
          </c:dPt>
          <c:dPt>
            <c:idx val="43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A-9E95-4275-A971-8659B3658CB4}"/>
              </c:ext>
            </c:extLst>
          </c:dPt>
          <c:dPt>
            <c:idx val="43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C-9E95-4275-A971-8659B3658CB4}"/>
              </c:ext>
            </c:extLst>
          </c:dPt>
          <c:dPt>
            <c:idx val="43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4E-9E95-4275-A971-8659B3658CB4}"/>
              </c:ext>
            </c:extLst>
          </c:dPt>
          <c:dPt>
            <c:idx val="43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0-9E95-4275-A971-8659B3658CB4}"/>
              </c:ext>
            </c:extLst>
          </c:dPt>
          <c:dPt>
            <c:idx val="43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2-9E95-4275-A971-8659B3658CB4}"/>
              </c:ext>
            </c:extLst>
          </c:dPt>
          <c:dPt>
            <c:idx val="4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4-9E95-4275-A971-8659B3658CB4}"/>
              </c:ext>
            </c:extLst>
          </c:dPt>
          <c:dPt>
            <c:idx val="43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6-9E95-4275-A971-8659B3658CB4}"/>
              </c:ext>
            </c:extLst>
          </c:dPt>
          <c:dPt>
            <c:idx val="4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8-9E95-4275-A971-8659B3658CB4}"/>
              </c:ext>
            </c:extLst>
          </c:dPt>
          <c:dPt>
            <c:idx val="44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A-9E95-4275-A971-8659B3658CB4}"/>
              </c:ext>
            </c:extLst>
          </c:dPt>
          <c:dPt>
            <c:idx val="44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C-9E95-4275-A971-8659B3658CB4}"/>
              </c:ext>
            </c:extLst>
          </c:dPt>
          <c:dPt>
            <c:idx val="44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5E-9E95-4275-A971-8659B3658CB4}"/>
              </c:ext>
            </c:extLst>
          </c:dPt>
          <c:dPt>
            <c:idx val="44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0-9E95-4275-A971-8659B3658CB4}"/>
              </c:ext>
            </c:extLst>
          </c:dPt>
          <c:dPt>
            <c:idx val="44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2-9E95-4275-A971-8659B3658CB4}"/>
              </c:ext>
            </c:extLst>
          </c:dPt>
          <c:dPt>
            <c:idx val="44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4-9E95-4275-A971-8659B3658CB4}"/>
              </c:ext>
            </c:extLst>
          </c:dPt>
          <c:dPt>
            <c:idx val="44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6-9E95-4275-A971-8659B3658CB4}"/>
              </c:ext>
            </c:extLst>
          </c:dPt>
          <c:dPt>
            <c:idx val="44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8-9E95-4275-A971-8659B3658CB4}"/>
              </c:ext>
            </c:extLst>
          </c:dPt>
          <c:dPt>
            <c:idx val="44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A-9E95-4275-A971-8659B3658CB4}"/>
              </c:ext>
            </c:extLst>
          </c:dPt>
          <c:dPt>
            <c:idx val="44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C-9E95-4275-A971-8659B3658CB4}"/>
              </c:ext>
            </c:extLst>
          </c:dPt>
          <c:dPt>
            <c:idx val="45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6E-9E95-4275-A971-8659B3658CB4}"/>
              </c:ext>
            </c:extLst>
          </c:dPt>
          <c:dPt>
            <c:idx val="45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0-9E95-4275-A971-8659B3658CB4}"/>
              </c:ext>
            </c:extLst>
          </c:dPt>
          <c:dPt>
            <c:idx val="45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2-9E95-4275-A971-8659B3658CB4}"/>
              </c:ext>
            </c:extLst>
          </c:dPt>
          <c:dPt>
            <c:idx val="4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4-9E95-4275-A971-8659B3658CB4}"/>
              </c:ext>
            </c:extLst>
          </c:dPt>
          <c:dPt>
            <c:idx val="45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6-9E95-4275-A971-8659B3658CB4}"/>
              </c:ext>
            </c:extLst>
          </c:dPt>
          <c:dPt>
            <c:idx val="4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8-9E95-4275-A971-8659B3658CB4}"/>
              </c:ext>
            </c:extLst>
          </c:dPt>
          <c:dPt>
            <c:idx val="45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A-9E95-4275-A971-8659B3658CB4}"/>
              </c:ext>
            </c:extLst>
          </c:dPt>
          <c:dPt>
            <c:idx val="45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C-9E95-4275-A971-8659B3658CB4}"/>
              </c:ext>
            </c:extLst>
          </c:dPt>
          <c:dPt>
            <c:idx val="45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7E-9E95-4275-A971-8659B3658CB4}"/>
              </c:ext>
            </c:extLst>
          </c:dPt>
          <c:dPt>
            <c:idx val="45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0-9E95-4275-A971-8659B3658CB4}"/>
              </c:ext>
            </c:extLst>
          </c:dPt>
          <c:dPt>
            <c:idx val="46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2-9E95-4275-A971-8659B3658CB4}"/>
              </c:ext>
            </c:extLst>
          </c:dPt>
          <c:dPt>
            <c:idx val="46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4-9E95-4275-A971-8659B3658CB4}"/>
              </c:ext>
            </c:extLst>
          </c:dPt>
          <c:dPt>
            <c:idx val="46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6-9E95-4275-A971-8659B3658CB4}"/>
              </c:ext>
            </c:extLst>
          </c:dPt>
          <c:dPt>
            <c:idx val="4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8-9E95-4275-A971-8659B3658CB4}"/>
              </c:ext>
            </c:extLst>
          </c:dPt>
          <c:dPt>
            <c:idx val="46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A-9E95-4275-A971-8659B3658CB4}"/>
              </c:ext>
            </c:extLst>
          </c:dPt>
          <c:dPt>
            <c:idx val="46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C-9E95-4275-A971-8659B3658CB4}"/>
              </c:ext>
            </c:extLst>
          </c:dPt>
          <c:dPt>
            <c:idx val="46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8E-9E95-4275-A971-8659B3658CB4}"/>
              </c:ext>
            </c:extLst>
          </c:dPt>
          <c:dPt>
            <c:idx val="46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0-9E95-4275-A971-8659B3658CB4}"/>
              </c:ext>
            </c:extLst>
          </c:dPt>
          <c:dPt>
            <c:idx val="46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2-9E95-4275-A971-8659B3658CB4}"/>
              </c:ext>
            </c:extLst>
          </c:dPt>
          <c:dPt>
            <c:idx val="4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4-9E95-4275-A971-8659B3658CB4}"/>
              </c:ext>
            </c:extLst>
          </c:dPt>
          <c:dPt>
            <c:idx val="47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6-9E95-4275-A971-8659B3658CB4}"/>
              </c:ext>
            </c:extLst>
          </c:dPt>
          <c:dPt>
            <c:idx val="47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8-9E95-4275-A971-8659B3658CB4}"/>
              </c:ext>
            </c:extLst>
          </c:dPt>
          <c:dPt>
            <c:idx val="47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A-9E95-4275-A971-8659B3658CB4}"/>
              </c:ext>
            </c:extLst>
          </c:dPt>
          <c:dPt>
            <c:idx val="4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C-9E95-4275-A971-8659B3658CB4}"/>
              </c:ext>
            </c:extLst>
          </c:dPt>
          <c:dPt>
            <c:idx val="47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9E-9E95-4275-A971-8659B3658CB4}"/>
              </c:ext>
            </c:extLst>
          </c:dPt>
          <c:dPt>
            <c:idx val="47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0-9E95-4275-A971-8659B3658CB4}"/>
              </c:ext>
            </c:extLst>
          </c:dPt>
          <c:dPt>
            <c:idx val="47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2-9E95-4275-A971-8659B3658CB4}"/>
              </c:ext>
            </c:extLst>
          </c:dPt>
          <c:dPt>
            <c:idx val="47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4-9E95-4275-A971-8659B3658CB4}"/>
              </c:ext>
            </c:extLst>
          </c:dPt>
          <c:dPt>
            <c:idx val="47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6-9E95-4275-A971-8659B3658CB4}"/>
              </c:ext>
            </c:extLst>
          </c:dPt>
          <c:dPt>
            <c:idx val="47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8-9E95-4275-A971-8659B3658CB4}"/>
              </c:ext>
            </c:extLst>
          </c:dPt>
          <c:dPt>
            <c:idx val="48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A-9E95-4275-A971-8659B3658CB4}"/>
              </c:ext>
            </c:extLst>
          </c:dPt>
          <c:dPt>
            <c:idx val="48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C-9E95-4275-A971-8659B3658CB4}"/>
              </c:ext>
            </c:extLst>
          </c:dPt>
          <c:dPt>
            <c:idx val="48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AE-9E95-4275-A971-8659B3658CB4}"/>
              </c:ext>
            </c:extLst>
          </c:dPt>
          <c:dPt>
            <c:idx val="48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0-9E95-4275-A971-8659B3658CB4}"/>
              </c:ext>
            </c:extLst>
          </c:dPt>
          <c:dPt>
            <c:idx val="48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2-9E95-4275-A971-8659B3658CB4}"/>
              </c:ext>
            </c:extLst>
          </c:dPt>
          <c:dPt>
            <c:idx val="48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4-9E95-4275-A971-8659B3658CB4}"/>
              </c:ext>
            </c:extLst>
          </c:dPt>
          <c:dPt>
            <c:idx val="48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6-9E95-4275-A971-8659B3658CB4}"/>
              </c:ext>
            </c:extLst>
          </c:dPt>
          <c:dPt>
            <c:idx val="48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8-9E95-4275-A971-8659B3658CB4}"/>
              </c:ext>
            </c:extLst>
          </c:dPt>
          <c:dPt>
            <c:idx val="48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A-9E95-4275-A971-8659B3658CB4}"/>
              </c:ext>
            </c:extLst>
          </c:dPt>
          <c:dPt>
            <c:idx val="48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C-9E95-4275-A971-8659B3658CB4}"/>
              </c:ext>
            </c:extLst>
          </c:dPt>
          <c:dPt>
            <c:idx val="49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BE-9E95-4275-A971-8659B3658CB4}"/>
              </c:ext>
            </c:extLst>
          </c:dPt>
          <c:dPt>
            <c:idx val="49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0-9E95-4275-A971-8659B3658CB4}"/>
              </c:ext>
            </c:extLst>
          </c:dPt>
          <c:dPt>
            <c:idx val="49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2-9E95-4275-A971-8659B3658CB4}"/>
              </c:ext>
            </c:extLst>
          </c:dPt>
          <c:dPt>
            <c:idx val="49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4-9E95-4275-A971-8659B3658CB4}"/>
              </c:ext>
            </c:extLst>
          </c:dPt>
          <c:dPt>
            <c:idx val="49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6-9E95-4275-A971-8659B3658CB4}"/>
              </c:ext>
            </c:extLst>
          </c:dPt>
          <c:dPt>
            <c:idx val="49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8-9E95-4275-A971-8659B3658CB4}"/>
              </c:ext>
            </c:extLst>
          </c:dPt>
          <c:dPt>
            <c:idx val="49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A-9E95-4275-A971-8659B3658CB4}"/>
              </c:ext>
            </c:extLst>
          </c:dPt>
          <c:dPt>
            <c:idx val="49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C-9E95-4275-A971-8659B3658CB4}"/>
              </c:ext>
            </c:extLst>
          </c:dPt>
          <c:dPt>
            <c:idx val="49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CE-9E95-4275-A971-8659B3658CB4}"/>
              </c:ext>
            </c:extLst>
          </c:dPt>
          <c:dPt>
            <c:idx val="49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0-9E95-4275-A971-8659B3658CB4}"/>
              </c:ext>
            </c:extLst>
          </c:dPt>
          <c:dPt>
            <c:idx val="50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2-9E95-4275-A971-8659B3658CB4}"/>
              </c:ext>
            </c:extLst>
          </c:dPt>
          <c:dPt>
            <c:idx val="50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4-9E95-4275-A971-8659B3658CB4}"/>
              </c:ext>
            </c:extLst>
          </c:dPt>
          <c:dPt>
            <c:idx val="50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6-9E95-4275-A971-8659B3658CB4}"/>
              </c:ext>
            </c:extLst>
          </c:dPt>
          <c:dPt>
            <c:idx val="50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8-9E95-4275-A971-8659B3658CB4}"/>
              </c:ext>
            </c:extLst>
          </c:dPt>
          <c:dPt>
            <c:idx val="50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A-9E95-4275-A971-8659B3658CB4}"/>
              </c:ext>
            </c:extLst>
          </c:dPt>
          <c:dPt>
            <c:idx val="50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C-9E95-4275-A971-8659B3658CB4}"/>
              </c:ext>
            </c:extLst>
          </c:dPt>
          <c:dPt>
            <c:idx val="50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DE-9E95-4275-A971-8659B3658CB4}"/>
              </c:ext>
            </c:extLst>
          </c:dPt>
          <c:dPt>
            <c:idx val="5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0-9E95-4275-A971-8659B3658CB4}"/>
              </c:ext>
            </c:extLst>
          </c:dPt>
          <c:dPt>
            <c:idx val="50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2-9E95-4275-A971-8659B3658CB4}"/>
              </c:ext>
            </c:extLst>
          </c:dPt>
          <c:dPt>
            <c:idx val="50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4-9E95-4275-A971-8659B3658CB4}"/>
              </c:ext>
            </c:extLst>
          </c:dPt>
          <c:dPt>
            <c:idx val="51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6-9E95-4275-A971-8659B3658CB4}"/>
              </c:ext>
            </c:extLst>
          </c:dPt>
          <c:dPt>
            <c:idx val="51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8-9E95-4275-A971-8659B3658CB4}"/>
              </c:ext>
            </c:extLst>
          </c:dPt>
          <c:dPt>
            <c:idx val="51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A-9E95-4275-A971-8659B3658CB4}"/>
              </c:ext>
            </c:extLst>
          </c:dPt>
          <c:dPt>
            <c:idx val="51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C-9E95-4275-A971-8659B3658CB4}"/>
              </c:ext>
            </c:extLst>
          </c:dPt>
          <c:dPt>
            <c:idx val="51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EE-9E95-4275-A971-8659B3658CB4}"/>
              </c:ext>
            </c:extLst>
          </c:dPt>
          <c:dPt>
            <c:idx val="51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0-9E95-4275-A971-8659B3658CB4}"/>
              </c:ext>
            </c:extLst>
          </c:dPt>
          <c:dPt>
            <c:idx val="51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2-9E95-4275-A971-8659B3658CB4}"/>
              </c:ext>
            </c:extLst>
          </c:dPt>
          <c:dPt>
            <c:idx val="5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4-9E95-4275-A971-8659B3658CB4}"/>
              </c:ext>
            </c:extLst>
          </c:dPt>
          <c:dPt>
            <c:idx val="51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6-9E95-4275-A971-8659B3658CB4}"/>
              </c:ext>
            </c:extLst>
          </c:dPt>
          <c:dPt>
            <c:idx val="5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8-9E95-4275-A971-8659B3658CB4}"/>
              </c:ext>
            </c:extLst>
          </c:dPt>
          <c:dPt>
            <c:idx val="52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A-9E95-4275-A971-8659B3658CB4}"/>
              </c:ext>
            </c:extLst>
          </c:dPt>
          <c:dPt>
            <c:idx val="52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C-9E95-4275-A971-8659B3658CB4}"/>
              </c:ext>
            </c:extLst>
          </c:dPt>
          <c:dPt>
            <c:idx val="52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DFE-9E95-4275-A971-8659B3658CB4}"/>
              </c:ext>
            </c:extLst>
          </c:dPt>
          <c:dPt>
            <c:idx val="5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0-9E95-4275-A971-8659B3658CB4}"/>
              </c:ext>
            </c:extLst>
          </c:dPt>
          <c:dPt>
            <c:idx val="52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2-9E95-4275-A971-8659B3658CB4}"/>
              </c:ext>
            </c:extLst>
          </c:dPt>
          <c:dPt>
            <c:idx val="5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4-9E95-4275-A971-8659B3658CB4}"/>
              </c:ext>
            </c:extLst>
          </c:dPt>
          <c:dPt>
            <c:idx val="52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6-9E95-4275-A971-8659B3658CB4}"/>
              </c:ext>
            </c:extLst>
          </c:dPt>
          <c:dPt>
            <c:idx val="52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8-9E95-4275-A971-8659B3658CB4}"/>
              </c:ext>
            </c:extLst>
          </c:dPt>
          <c:dPt>
            <c:idx val="52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A-9E95-4275-A971-8659B3658CB4}"/>
              </c:ext>
            </c:extLst>
          </c:dPt>
          <c:dPt>
            <c:idx val="52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C-9E95-4275-A971-8659B3658CB4}"/>
              </c:ext>
            </c:extLst>
          </c:dPt>
          <c:dPt>
            <c:idx val="53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0E-9E95-4275-A971-8659B3658CB4}"/>
              </c:ext>
            </c:extLst>
          </c:dPt>
          <c:dPt>
            <c:idx val="53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0-9E95-4275-A971-8659B3658CB4}"/>
              </c:ext>
            </c:extLst>
          </c:dPt>
          <c:dPt>
            <c:idx val="53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2-9E95-4275-A971-8659B3658CB4}"/>
              </c:ext>
            </c:extLst>
          </c:dPt>
          <c:dPt>
            <c:idx val="53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4-9E95-4275-A971-8659B3658CB4}"/>
              </c:ext>
            </c:extLst>
          </c:dPt>
          <c:dPt>
            <c:idx val="53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6-9E95-4275-A971-8659B3658CB4}"/>
              </c:ext>
            </c:extLst>
          </c:dPt>
          <c:dPt>
            <c:idx val="53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8-9E95-4275-A971-8659B3658CB4}"/>
              </c:ext>
            </c:extLst>
          </c:dPt>
          <c:dPt>
            <c:idx val="53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A-9E95-4275-A971-8659B3658CB4}"/>
              </c:ext>
            </c:extLst>
          </c:dPt>
          <c:dPt>
            <c:idx val="53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C-9E95-4275-A971-8659B3658CB4}"/>
              </c:ext>
            </c:extLst>
          </c:dPt>
          <c:dPt>
            <c:idx val="53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1E-9E95-4275-A971-8659B3658CB4}"/>
              </c:ext>
            </c:extLst>
          </c:dPt>
          <c:dPt>
            <c:idx val="53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0-9E95-4275-A971-8659B3658CB4}"/>
              </c:ext>
            </c:extLst>
          </c:dPt>
          <c:dPt>
            <c:idx val="54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2-9E95-4275-A971-8659B3658CB4}"/>
              </c:ext>
            </c:extLst>
          </c:dPt>
          <c:dPt>
            <c:idx val="54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4-9E95-4275-A971-8659B3658CB4}"/>
              </c:ext>
            </c:extLst>
          </c:dPt>
          <c:dPt>
            <c:idx val="54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6-9E95-4275-A971-8659B3658CB4}"/>
              </c:ext>
            </c:extLst>
          </c:dPt>
          <c:dPt>
            <c:idx val="54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8-9E95-4275-A971-8659B3658CB4}"/>
              </c:ext>
            </c:extLst>
          </c:dPt>
          <c:dPt>
            <c:idx val="54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A-9E95-4275-A971-8659B3658CB4}"/>
              </c:ext>
            </c:extLst>
          </c:dPt>
          <c:dPt>
            <c:idx val="54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C-9E95-4275-A971-8659B3658CB4}"/>
              </c:ext>
            </c:extLst>
          </c:dPt>
          <c:dPt>
            <c:idx val="54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2E-9E95-4275-A971-8659B3658CB4}"/>
              </c:ext>
            </c:extLst>
          </c:dPt>
          <c:dPt>
            <c:idx val="54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0-9E95-4275-A971-8659B3658CB4}"/>
              </c:ext>
            </c:extLst>
          </c:dPt>
          <c:dPt>
            <c:idx val="54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2-9E95-4275-A971-8659B3658CB4}"/>
              </c:ext>
            </c:extLst>
          </c:dPt>
          <c:dPt>
            <c:idx val="54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4-9E95-4275-A971-8659B3658CB4}"/>
              </c:ext>
            </c:extLst>
          </c:dPt>
          <c:dPt>
            <c:idx val="55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6-9E95-4275-A971-8659B3658CB4}"/>
              </c:ext>
            </c:extLst>
          </c:dPt>
          <c:dPt>
            <c:idx val="55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8-9E95-4275-A971-8659B3658CB4}"/>
              </c:ext>
            </c:extLst>
          </c:dPt>
          <c:dPt>
            <c:idx val="55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A-9E95-4275-A971-8659B3658CB4}"/>
              </c:ext>
            </c:extLst>
          </c:dPt>
          <c:dPt>
            <c:idx val="55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C-9E95-4275-A971-8659B3658CB4}"/>
              </c:ext>
            </c:extLst>
          </c:dPt>
          <c:dPt>
            <c:idx val="55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3E-9E95-4275-A971-8659B3658CB4}"/>
              </c:ext>
            </c:extLst>
          </c:dPt>
          <c:dPt>
            <c:idx val="55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0-9E95-4275-A971-8659B3658CB4}"/>
              </c:ext>
            </c:extLst>
          </c:dPt>
          <c:dPt>
            <c:idx val="55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2-9E95-4275-A971-8659B3658CB4}"/>
              </c:ext>
            </c:extLst>
          </c:dPt>
          <c:dPt>
            <c:idx val="55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4-9E95-4275-A971-8659B3658CB4}"/>
              </c:ext>
            </c:extLst>
          </c:dPt>
          <c:dPt>
            <c:idx val="55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6-9E95-4275-A971-8659B3658CB4}"/>
              </c:ext>
            </c:extLst>
          </c:dPt>
          <c:dPt>
            <c:idx val="55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8-9E95-4275-A971-8659B3658CB4}"/>
              </c:ext>
            </c:extLst>
          </c:dPt>
          <c:dPt>
            <c:idx val="56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A-9E95-4275-A971-8659B3658CB4}"/>
              </c:ext>
            </c:extLst>
          </c:dPt>
          <c:dPt>
            <c:idx val="56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C-9E95-4275-A971-8659B3658CB4}"/>
              </c:ext>
            </c:extLst>
          </c:dPt>
          <c:dPt>
            <c:idx val="56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4E-9E95-4275-A971-8659B3658CB4}"/>
              </c:ext>
            </c:extLst>
          </c:dPt>
          <c:dPt>
            <c:idx val="56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0-9E95-4275-A971-8659B3658CB4}"/>
              </c:ext>
            </c:extLst>
          </c:dPt>
          <c:dPt>
            <c:idx val="56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2-9E95-4275-A971-8659B3658CB4}"/>
              </c:ext>
            </c:extLst>
          </c:dPt>
          <c:dPt>
            <c:idx val="56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4-9E95-4275-A971-8659B3658CB4}"/>
              </c:ext>
            </c:extLst>
          </c:dPt>
          <c:dPt>
            <c:idx val="56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6-9E95-4275-A971-8659B3658CB4}"/>
              </c:ext>
            </c:extLst>
          </c:dPt>
          <c:dPt>
            <c:idx val="56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8-9E95-4275-A971-8659B3658CB4}"/>
              </c:ext>
            </c:extLst>
          </c:dPt>
          <c:dPt>
            <c:idx val="56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A-9E95-4275-A971-8659B3658CB4}"/>
              </c:ext>
            </c:extLst>
          </c:dPt>
          <c:dPt>
            <c:idx val="56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C-9E95-4275-A971-8659B3658CB4}"/>
              </c:ext>
            </c:extLst>
          </c:dPt>
          <c:dPt>
            <c:idx val="57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5E-9E95-4275-A971-8659B3658CB4}"/>
              </c:ext>
            </c:extLst>
          </c:dPt>
          <c:dPt>
            <c:idx val="5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0-9E95-4275-A971-8659B3658CB4}"/>
              </c:ext>
            </c:extLst>
          </c:dPt>
          <c:dPt>
            <c:idx val="57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2-9E95-4275-A971-8659B3658CB4}"/>
              </c:ext>
            </c:extLst>
          </c:dPt>
          <c:dPt>
            <c:idx val="5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4-9E95-4275-A971-8659B3658CB4}"/>
              </c:ext>
            </c:extLst>
          </c:dPt>
          <c:dPt>
            <c:idx val="57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6-9E95-4275-A971-8659B3658CB4}"/>
              </c:ext>
            </c:extLst>
          </c:dPt>
          <c:dPt>
            <c:idx val="57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8-9E95-4275-A971-8659B3658CB4}"/>
              </c:ext>
            </c:extLst>
          </c:dPt>
          <c:dPt>
            <c:idx val="57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A-9E95-4275-A971-8659B3658CB4}"/>
              </c:ext>
            </c:extLst>
          </c:dPt>
          <c:dPt>
            <c:idx val="5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C-9E95-4275-A971-8659B3658CB4}"/>
              </c:ext>
            </c:extLst>
          </c:dPt>
          <c:dPt>
            <c:idx val="57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6E-9E95-4275-A971-8659B3658CB4}"/>
              </c:ext>
            </c:extLst>
          </c:dPt>
          <c:dPt>
            <c:idx val="5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0-9E95-4275-A971-8659B3658CB4}"/>
              </c:ext>
            </c:extLst>
          </c:dPt>
          <c:dPt>
            <c:idx val="58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2-9E95-4275-A971-8659B3658CB4}"/>
              </c:ext>
            </c:extLst>
          </c:dPt>
          <c:dPt>
            <c:idx val="58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4-9E95-4275-A971-8659B3658CB4}"/>
              </c:ext>
            </c:extLst>
          </c:dPt>
          <c:dPt>
            <c:idx val="58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6-9E95-4275-A971-8659B3658CB4}"/>
              </c:ext>
            </c:extLst>
          </c:dPt>
          <c:dPt>
            <c:idx val="58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8-9E95-4275-A971-8659B3658CB4}"/>
              </c:ext>
            </c:extLst>
          </c:dPt>
          <c:dPt>
            <c:idx val="58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A-9E95-4275-A971-8659B3658CB4}"/>
              </c:ext>
            </c:extLst>
          </c:dPt>
          <c:dPt>
            <c:idx val="58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C-9E95-4275-A971-8659B3658CB4}"/>
              </c:ext>
            </c:extLst>
          </c:dPt>
          <c:dPt>
            <c:idx val="58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7E-9E95-4275-A971-8659B3658CB4}"/>
              </c:ext>
            </c:extLst>
          </c:dPt>
          <c:dPt>
            <c:idx val="58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0-9E95-4275-A971-8659B3658CB4}"/>
              </c:ext>
            </c:extLst>
          </c:dPt>
          <c:dPt>
            <c:idx val="58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2-9E95-4275-A971-8659B3658CB4}"/>
              </c:ext>
            </c:extLst>
          </c:dPt>
          <c:dPt>
            <c:idx val="58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4-9E95-4275-A971-8659B3658CB4}"/>
              </c:ext>
            </c:extLst>
          </c:dPt>
          <c:dPt>
            <c:idx val="59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6-9E95-4275-A971-8659B3658CB4}"/>
              </c:ext>
            </c:extLst>
          </c:dPt>
          <c:dPt>
            <c:idx val="59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8-9E95-4275-A971-8659B3658CB4}"/>
              </c:ext>
            </c:extLst>
          </c:dPt>
          <c:dPt>
            <c:idx val="59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A-9E95-4275-A971-8659B3658CB4}"/>
              </c:ext>
            </c:extLst>
          </c:dPt>
          <c:dPt>
            <c:idx val="59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C-9E95-4275-A971-8659B3658CB4}"/>
              </c:ext>
            </c:extLst>
          </c:dPt>
          <c:dPt>
            <c:idx val="59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8E-9E95-4275-A971-8659B3658CB4}"/>
              </c:ext>
            </c:extLst>
          </c:dPt>
          <c:dPt>
            <c:idx val="59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0-9E95-4275-A971-8659B3658CB4}"/>
              </c:ext>
            </c:extLst>
          </c:dPt>
          <c:dPt>
            <c:idx val="59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2-9E95-4275-A971-8659B3658CB4}"/>
              </c:ext>
            </c:extLst>
          </c:dPt>
          <c:dPt>
            <c:idx val="59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4-9E95-4275-A971-8659B3658CB4}"/>
              </c:ext>
            </c:extLst>
          </c:dPt>
          <c:dPt>
            <c:idx val="59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6-9E95-4275-A971-8659B3658CB4}"/>
              </c:ext>
            </c:extLst>
          </c:dPt>
          <c:dPt>
            <c:idx val="59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8-9E95-4275-A971-8659B3658CB4}"/>
              </c:ext>
            </c:extLst>
          </c:dPt>
          <c:dPt>
            <c:idx val="60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A-9E95-4275-A971-8659B3658CB4}"/>
              </c:ext>
            </c:extLst>
          </c:dPt>
          <c:dPt>
            <c:idx val="60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C-9E95-4275-A971-8659B3658CB4}"/>
              </c:ext>
            </c:extLst>
          </c:dPt>
          <c:dPt>
            <c:idx val="60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9E-9E95-4275-A971-8659B3658CB4}"/>
              </c:ext>
            </c:extLst>
          </c:dPt>
          <c:dPt>
            <c:idx val="60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0-9E95-4275-A971-8659B3658CB4}"/>
              </c:ext>
            </c:extLst>
          </c:dPt>
          <c:dPt>
            <c:idx val="60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2-9E95-4275-A971-8659B3658CB4}"/>
              </c:ext>
            </c:extLst>
          </c:dPt>
          <c:dPt>
            <c:idx val="60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4-9E95-4275-A971-8659B3658CB4}"/>
              </c:ext>
            </c:extLst>
          </c:dPt>
          <c:dPt>
            <c:idx val="60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6-9E95-4275-A971-8659B3658CB4}"/>
              </c:ext>
            </c:extLst>
          </c:dPt>
          <c:dPt>
            <c:idx val="60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8-9E95-4275-A971-8659B3658CB4}"/>
              </c:ext>
            </c:extLst>
          </c:dPt>
          <c:dPt>
            <c:idx val="60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A-9E95-4275-A971-8659B3658CB4}"/>
              </c:ext>
            </c:extLst>
          </c:dPt>
          <c:dPt>
            <c:idx val="60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C-9E95-4275-A971-8659B3658CB4}"/>
              </c:ext>
            </c:extLst>
          </c:dPt>
          <c:dPt>
            <c:idx val="61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AE-9E95-4275-A971-8659B3658CB4}"/>
              </c:ext>
            </c:extLst>
          </c:dPt>
          <c:dPt>
            <c:idx val="61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0-9E95-4275-A971-8659B3658CB4}"/>
              </c:ext>
            </c:extLst>
          </c:dPt>
          <c:dPt>
            <c:idx val="61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2-9E95-4275-A971-8659B3658CB4}"/>
              </c:ext>
            </c:extLst>
          </c:dPt>
          <c:dPt>
            <c:idx val="61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4-9E95-4275-A971-8659B3658CB4}"/>
              </c:ext>
            </c:extLst>
          </c:dPt>
          <c:dPt>
            <c:idx val="61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6-9E95-4275-A971-8659B3658CB4}"/>
              </c:ext>
            </c:extLst>
          </c:dPt>
          <c:dPt>
            <c:idx val="61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8-9E95-4275-A971-8659B3658CB4}"/>
              </c:ext>
            </c:extLst>
          </c:dPt>
          <c:dPt>
            <c:idx val="61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A-9E95-4275-A971-8659B3658CB4}"/>
              </c:ext>
            </c:extLst>
          </c:dPt>
          <c:dPt>
            <c:idx val="61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C-9E95-4275-A971-8659B3658CB4}"/>
              </c:ext>
            </c:extLst>
          </c:dPt>
          <c:dPt>
            <c:idx val="61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BE-9E95-4275-A971-8659B3658CB4}"/>
              </c:ext>
            </c:extLst>
          </c:dPt>
          <c:dPt>
            <c:idx val="61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0-9E95-4275-A971-8659B3658CB4}"/>
              </c:ext>
            </c:extLst>
          </c:dPt>
          <c:dPt>
            <c:idx val="62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2-9E95-4275-A971-8659B3658CB4}"/>
              </c:ext>
            </c:extLst>
          </c:dPt>
          <c:dPt>
            <c:idx val="62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4-9E95-4275-A971-8659B3658CB4}"/>
              </c:ext>
            </c:extLst>
          </c:dPt>
          <c:dPt>
            <c:idx val="62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6-9E95-4275-A971-8659B3658CB4}"/>
              </c:ext>
            </c:extLst>
          </c:dPt>
          <c:dPt>
            <c:idx val="62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8-9E95-4275-A971-8659B3658CB4}"/>
              </c:ext>
            </c:extLst>
          </c:dPt>
          <c:dPt>
            <c:idx val="62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A-9E95-4275-A971-8659B3658CB4}"/>
              </c:ext>
            </c:extLst>
          </c:dPt>
          <c:dPt>
            <c:idx val="62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C-9E95-4275-A971-8659B3658CB4}"/>
              </c:ext>
            </c:extLst>
          </c:dPt>
          <c:dPt>
            <c:idx val="62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CE-9E95-4275-A971-8659B3658CB4}"/>
              </c:ext>
            </c:extLst>
          </c:dPt>
          <c:dPt>
            <c:idx val="6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0-9E95-4275-A971-8659B3658CB4}"/>
              </c:ext>
            </c:extLst>
          </c:dPt>
          <c:dPt>
            <c:idx val="62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2-9E95-4275-A971-8659B3658CB4}"/>
              </c:ext>
            </c:extLst>
          </c:dPt>
          <c:dPt>
            <c:idx val="62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4-9E95-4275-A971-8659B3658CB4}"/>
              </c:ext>
            </c:extLst>
          </c:dPt>
          <c:dPt>
            <c:idx val="63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6-9E95-4275-A971-8659B3658CB4}"/>
              </c:ext>
            </c:extLst>
          </c:dPt>
          <c:dPt>
            <c:idx val="6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8-9E95-4275-A971-8659B3658CB4}"/>
              </c:ext>
            </c:extLst>
          </c:dPt>
          <c:dPt>
            <c:idx val="63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A-9E95-4275-A971-8659B3658CB4}"/>
              </c:ext>
            </c:extLst>
          </c:dPt>
          <c:dPt>
            <c:idx val="6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C-9E95-4275-A971-8659B3658CB4}"/>
              </c:ext>
            </c:extLst>
          </c:dPt>
          <c:dPt>
            <c:idx val="63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DE-9E95-4275-A971-8659B3658CB4}"/>
              </c:ext>
            </c:extLst>
          </c:dPt>
          <c:dPt>
            <c:idx val="63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0-9E95-4275-A971-8659B3658CB4}"/>
              </c:ext>
            </c:extLst>
          </c:dPt>
          <c:dPt>
            <c:idx val="63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2-9E95-4275-A971-8659B3658CB4}"/>
              </c:ext>
            </c:extLst>
          </c:dPt>
          <c:dPt>
            <c:idx val="63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4-9E95-4275-A971-8659B3658CB4}"/>
              </c:ext>
            </c:extLst>
          </c:dPt>
          <c:dPt>
            <c:idx val="63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6-9E95-4275-A971-8659B3658CB4}"/>
              </c:ext>
            </c:extLst>
          </c:dPt>
          <c:dPt>
            <c:idx val="63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8-9E95-4275-A971-8659B3658CB4}"/>
              </c:ext>
            </c:extLst>
          </c:dPt>
          <c:dPt>
            <c:idx val="64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A-9E95-4275-A971-8659B3658CB4}"/>
              </c:ext>
            </c:extLst>
          </c:dPt>
          <c:dPt>
            <c:idx val="6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C-9E95-4275-A971-8659B3658CB4}"/>
              </c:ext>
            </c:extLst>
          </c:dPt>
          <c:dPt>
            <c:idx val="64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EE-9E95-4275-A971-8659B3658CB4}"/>
              </c:ext>
            </c:extLst>
          </c:dPt>
          <c:dPt>
            <c:idx val="64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0-9E95-4275-A971-8659B3658CB4}"/>
              </c:ext>
            </c:extLst>
          </c:dPt>
          <c:dPt>
            <c:idx val="64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2-9E95-4275-A971-8659B3658CB4}"/>
              </c:ext>
            </c:extLst>
          </c:dPt>
          <c:dPt>
            <c:idx val="64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4-9E95-4275-A971-8659B3658CB4}"/>
              </c:ext>
            </c:extLst>
          </c:dPt>
          <c:dPt>
            <c:idx val="64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6-9E95-4275-A971-8659B3658CB4}"/>
              </c:ext>
            </c:extLst>
          </c:dPt>
          <c:dPt>
            <c:idx val="64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8-9E95-4275-A971-8659B3658CB4}"/>
              </c:ext>
            </c:extLst>
          </c:dPt>
          <c:dPt>
            <c:idx val="64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A-9E95-4275-A971-8659B3658CB4}"/>
              </c:ext>
            </c:extLst>
          </c:dPt>
          <c:dPt>
            <c:idx val="64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C-9E95-4275-A971-8659B3658CB4}"/>
              </c:ext>
            </c:extLst>
          </c:dPt>
          <c:dPt>
            <c:idx val="65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EFE-9E95-4275-A971-8659B3658CB4}"/>
              </c:ext>
            </c:extLst>
          </c:dPt>
          <c:dPt>
            <c:idx val="65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0-9E95-4275-A971-8659B3658CB4}"/>
              </c:ext>
            </c:extLst>
          </c:dPt>
          <c:dPt>
            <c:idx val="65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2-9E95-4275-A971-8659B3658CB4}"/>
              </c:ext>
            </c:extLst>
          </c:dPt>
          <c:dPt>
            <c:idx val="65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4-9E95-4275-A971-8659B3658CB4}"/>
              </c:ext>
            </c:extLst>
          </c:dPt>
          <c:dPt>
            <c:idx val="65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6-9E95-4275-A971-8659B3658CB4}"/>
              </c:ext>
            </c:extLst>
          </c:dPt>
          <c:dPt>
            <c:idx val="65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8-9E95-4275-A971-8659B3658CB4}"/>
              </c:ext>
            </c:extLst>
          </c:dPt>
          <c:dPt>
            <c:idx val="65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A-9E95-4275-A971-8659B3658CB4}"/>
              </c:ext>
            </c:extLst>
          </c:dPt>
          <c:dPt>
            <c:idx val="65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C-9E95-4275-A971-8659B3658CB4}"/>
              </c:ext>
            </c:extLst>
          </c:dPt>
          <c:dPt>
            <c:idx val="65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0E-9E95-4275-A971-8659B3658CB4}"/>
              </c:ext>
            </c:extLst>
          </c:dPt>
          <c:dPt>
            <c:idx val="65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0-9E95-4275-A971-8659B3658CB4}"/>
              </c:ext>
            </c:extLst>
          </c:dPt>
          <c:dPt>
            <c:idx val="66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2-9E95-4275-A971-8659B3658CB4}"/>
              </c:ext>
            </c:extLst>
          </c:dPt>
          <c:dPt>
            <c:idx val="66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4-9E95-4275-A971-8659B3658CB4}"/>
              </c:ext>
            </c:extLst>
          </c:dPt>
          <c:dPt>
            <c:idx val="66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6-9E95-4275-A971-8659B3658CB4}"/>
              </c:ext>
            </c:extLst>
          </c:dPt>
          <c:dPt>
            <c:idx val="66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8-9E95-4275-A971-8659B3658CB4}"/>
              </c:ext>
            </c:extLst>
          </c:dPt>
          <c:dPt>
            <c:idx val="66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A-9E95-4275-A971-8659B3658CB4}"/>
              </c:ext>
            </c:extLst>
          </c:dPt>
          <c:dPt>
            <c:idx val="66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C-9E95-4275-A971-8659B3658CB4}"/>
              </c:ext>
            </c:extLst>
          </c:dPt>
          <c:dPt>
            <c:idx val="66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1E-9E95-4275-A971-8659B3658CB4}"/>
              </c:ext>
            </c:extLst>
          </c:dPt>
          <c:dPt>
            <c:idx val="66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0-9E95-4275-A971-8659B3658CB4}"/>
              </c:ext>
            </c:extLst>
          </c:dPt>
          <c:dPt>
            <c:idx val="66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2-9E95-4275-A971-8659B3658CB4}"/>
              </c:ext>
            </c:extLst>
          </c:dPt>
          <c:dPt>
            <c:idx val="66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4-9E95-4275-A971-8659B3658CB4}"/>
              </c:ext>
            </c:extLst>
          </c:dPt>
          <c:dPt>
            <c:idx val="67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6-9E95-4275-A971-8659B3658CB4}"/>
              </c:ext>
            </c:extLst>
          </c:dPt>
          <c:dPt>
            <c:idx val="67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8-9E95-4275-A971-8659B3658CB4}"/>
              </c:ext>
            </c:extLst>
          </c:dPt>
          <c:dPt>
            <c:idx val="67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A-9E95-4275-A971-8659B3658CB4}"/>
              </c:ext>
            </c:extLst>
          </c:dPt>
          <c:dPt>
            <c:idx val="67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C-9E95-4275-A971-8659B3658CB4}"/>
              </c:ext>
            </c:extLst>
          </c:dPt>
          <c:dPt>
            <c:idx val="67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2E-9E95-4275-A971-8659B3658CB4}"/>
              </c:ext>
            </c:extLst>
          </c:dPt>
          <c:dPt>
            <c:idx val="67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0-9E95-4275-A971-8659B3658CB4}"/>
              </c:ext>
            </c:extLst>
          </c:dPt>
          <c:dPt>
            <c:idx val="67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2-9E95-4275-A971-8659B3658CB4}"/>
              </c:ext>
            </c:extLst>
          </c:dPt>
          <c:dPt>
            <c:idx val="67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4-9E95-4275-A971-8659B3658CB4}"/>
              </c:ext>
            </c:extLst>
          </c:dPt>
          <c:dPt>
            <c:idx val="67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6-9E95-4275-A971-8659B3658CB4}"/>
              </c:ext>
            </c:extLst>
          </c:dPt>
          <c:dPt>
            <c:idx val="67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8-9E95-4275-A971-8659B3658CB4}"/>
              </c:ext>
            </c:extLst>
          </c:dPt>
          <c:dPt>
            <c:idx val="68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A-9E95-4275-A971-8659B3658CB4}"/>
              </c:ext>
            </c:extLst>
          </c:dPt>
          <c:dPt>
            <c:idx val="68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C-9E95-4275-A971-8659B3658CB4}"/>
              </c:ext>
            </c:extLst>
          </c:dPt>
          <c:dPt>
            <c:idx val="68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3E-9E95-4275-A971-8659B3658CB4}"/>
              </c:ext>
            </c:extLst>
          </c:dPt>
          <c:dPt>
            <c:idx val="68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0-9E95-4275-A971-8659B3658CB4}"/>
              </c:ext>
            </c:extLst>
          </c:dPt>
          <c:dPt>
            <c:idx val="68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2-9E95-4275-A971-8659B3658CB4}"/>
              </c:ext>
            </c:extLst>
          </c:dPt>
          <c:dPt>
            <c:idx val="6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4-9E95-4275-A971-8659B3658CB4}"/>
              </c:ext>
            </c:extLst>
          </c:dPt>
          <c:dPt>
            <c:idx val="68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6-9E95-4275-A971-8659B3658CB4}"/>
              </c:ext>
            </c:extLst>
          </c:dPt>
          <c:dPt>
            <c:idx val="68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8-9E95-4275-A971-8659B3658CB4}"/>
              </c:ext>
            </c:extLst>
          </c:dPt>
          <c:dPt>
            <c:idx val="68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A-9E95-4275-A971-8659B3658CB4}"/>
              </c:ext>
            </c:extLst>
          </c:dPt>
          <c:dPt>
            <c:idx val="68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C-9E95-4275-A971-8659B3658CB4}"/>
              </c:ext>
            </c:extLst>
          </c:dPt>
          <c:dPt>
            <c:idx val="69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4E-9E95-4275-A971-8659B3658CB4}"/>
              </c:ext>
            </c:extLst>
          </c:dPt>
          <c:dPt>
            <c:idx val="69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0-9E95-4275-A971-8659B3658CB4}"/>
              </c:ext>
            </c:extLst>
          </c:dPt>
          <c:dPt>
            <c:idx val="69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2-9E95-4275-A971-8659B3658CB4}"/>
              </c:ext>
            </c:extLst>
          </c:dPt>
          <c:dPt>
            <c:idx val="69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4-9E95-4275-A971-8659B3658CB4}"/>
              </c:ext>
            </c:extLst>
          </c:dPt>
          <c:dPt>
            <c:idx val="69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6-9E95-4275-A971-8659B3658CB4}"/>
              </c:ext>
            </c:extLst>
          </c:dPt>
          <c:dPt>
            <c:idx val="6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8-9E95-4275-A971-8659B3658CB4}"/>
              </c:ext>
            </c:extLst>
          </c:dPt>
          <c:dPt>
            <c:idx val="69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A-9E95-4275-A971-8659B3658CB4}"/>
              </c:ext>
            </c:extLst>
          </c:dPt>
          <c:dPt>
            <c:idx val="69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C-9E95-4275-A971-8659B3658CB4}"/>
              </c:ext>
            </c:extLst>
          </c:dPt>
          <c:dPt>
            <c:idx val="69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5E-9E95-4275-A971-8659B3658CB4}"/>
              </c:ext>
            </c:extLst>
          </c:dPt>
          <c:dPt>
            <c:idx val="69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0-9E95-4275-A971-8659B3658CB4}"/>
              </c:ext>
            </c:extLst>
          </c:dPt>
          <c:dPt>
            <c:idx val="70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2-9E95-4275-A971-8659B3658CB4}"/>
              </c:ext>
            </c:extLst>
          </c:dPt>
          <c:dPt>
            <c:idx val="70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4-9E95-4275-A971-8659B3658CB4}"/>
              </c:ext>
            </c:extLst>
          </c:dPt>
          <c:dPt>
            <c:idx val="70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6-9E95-4275-A971-8659B3658CB4}"/>
              </c:ext>
            </c:extLst>
          </c:dPt>
          <c:dPt>
            <c:idx val="70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8-9E95-4275-A971-8659B3658CB4}"/>
              </c:ext>
            </c:extLst>
          </c:dPt>
          <c:dPt>
            <c:idx val="70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A-9E95-4275-A971-8659B3658CB4}"/>
              </c:ext>
            </c:extLst>
          </c:dPt>
          <c:dPt>
            <c:idx val="70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C-9E95-4275-A971-8659B3658CB4}"/>
              </c:ext>
            </c:extLst>
          </c:dPt>
          <c:dPt>
            <c:idx val="70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6E-9E95-4275-A971-8659B3658CB4}"/>
              </c:ext>
            </c:extLst>
          </c:dPt>
          <c:dPt>
            <c:idx val="70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0-9E95-4275-A971-8659B3658CB4}"/>
              </c:ext>
            </c:extLst>
          </c:dPt>
          <c:dPt>
            <c:idx val="70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2-9E95-4275-A971-8659B3658CB4}"/>
              </c:ext>
            </c:extLst>
          </c:dPt>
          <c:dPt>
            <c:idx val="70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4-9E95-4275-A971-8659B3658CB4}"/>
              </c:ext>
            </c:extLst>
          </c:dPt>
          <c:dPt>
            <c:idx val="71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6-9E95-4275-A971-8659B3658CB4}"/>
              </c:ext>
            </c:extLst>
          </c:dPt>
          <c:dPt>
            <c:idx val="71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8-9E95-4275-A971-8659B3658CB4}"/>
              </c:ext>
            </c:extLst>
          </c:dPt>
          <c:dPt>
            <c:idx val="71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A-9E95-4275-A971-8659B3658CB4}"/>
              </c:ext>
            </c:extLst>
          </c:dPt>
          <c:dPt>
            <c:idx val="71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C-9E95-4275-A971-8659B3658CB4}"/>
              </c:ext>
            </c:extLst>
          </c:dPt>
          <c:dPt>
            <c:idx val="71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7E-9E95-4275-A971-8659B3658CB4}"/>
              </c:ext>
            </c:extLst>
          </c:dPt>
          <c:dPt>
            <c:idx val="71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0-9E95-4275-A971-8659B3658CB4}"/>
              </c:ext>
            </c:extLst>
          </c:dPt>
          <c:dPt>
            <c:idx val="71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2-9E95-4275-A971-8659B3658CB4}"/>
              </c:ext>
            </c:extLst>
          </c:dPt>
          <c:dPt>
            <c:idx val="71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4-9E95-4275-A971-8659B3658CB4}"/>
              </c:ext>
            </c:extLst>
          </c:dPt>
          <c:dPt>
            <c:idx val="71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6-9E95-4275-A971-8659B3658CB4}"/>
              </c:ext>
            </c:extLst>
          </c:dPt>
          <c:dPt>
            <c:idx val="71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8-9E95-4275-A971-8659B3658CB4}"/>
              </c:ext>
            </c:extLst>
          </c:dPt>
          <c:dPt>
            <c:idx val="72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A-9E95-4275-A971-8659B3658CB4}"/>
              </c:ext>
            </c:extLst>
          </c:dPt>
          <c:dPt>
            <c:idx val="72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C-9E95-4275-A971-8659B3658CB4}"/>
              </c:ext>
            </c:extLst>
          </c:dPt>
          <c:dPt>
            <c:idx val="72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8E-9E95-4275-A971-8659B3658CB4}"/>
              </c:ext>
            </c:extLst>
          </c:dPt>
          <c:dPt>
            <c:idx val="72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0-9E95-4275-A971-8659B3658CB4}"/>
              </c:ext>
            </c:extLst>
          </c:dPt>
          <c:dPt>
            <c:idx val="72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2-9E95-4275-A971-8659B3658CB4}"/>
              </c:ext>
            </c:extLst>
          </c:dPt>
          <c:dPt>
            <c:idx val="72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4-9E95-4275-A971-8659B3658CB4}"/>
              </c:ext>
            </c:extLst>
          </c:dPt>
          <c:dPt>
            <c:idx val="72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6-9E95-4275-A971-8659B3658CB4}"/>
              </c:ext>
            </c:extLst>
          </c:dPt>
          <c:dPt>
            <c:idx val="72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8-9E95-4275-A971-8659B3658CB4}"/>
              </c:ext>
            </c:extLst>
          </c:dPt>
          <c:dPt>
            <c:idx val="72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A-9E95-4275-A971-8659B3658CB4}"/>
              </c:ext>
            </c:extLst>
          </c:dPt>
          <c:dPt>
            <c:idx val="72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C-9E95-4275-A971-8659B3658CB4}"/>
              </c:ext>
            </c:extLst>
          </c:dPt>
          <c:dPt>
            <c:idx val="73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9E-9E95-4275-A971-8659B3658CB4}"/>
              </c:ext>
            </c:extLst>
          </c:dPt>
          <c:dPt>
            <c:idx val="73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0-9E95-4275-A971-8659B3658CB4}"/>
              </c:ext>
            </c:extLst>
          </c:dPt>
          <c:dPt>
            <c:idx val="73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2-9E95-4275-A971-8659B3658CB4}"/>
              </c:ext>
            </c:extLst>
          </c:dPt>
          <c:dPt>
            <c:idx val="73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4-9E95-4275-A971-8659B3658CB4}"/>
              </c:ext>
            </c:extLst>
          </c:dPt>
          <c:dPt>
            <c:idx val="73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6-9E95-4275-A971-8659B3658CB4}"/>
              </c:ext>
            </c:extLst>
          </c:dPt>
          <c:dPt>
            <c:idx val="73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8-9E95-4275-A971-8659B3658CB4}"/>
              </c:ext>
            </c:extLst>
          </c:dPt>
          <c:dPt>
            <c:idx val="73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A-9E95-4275-A971-8659B3658CB4}"/>
              </c:ext>
            </c:extLst>
          </c:dPt>
          <c:dPt>
            <c:idx val="73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C-9E95-4275-A971-8659B3658CB4}"/>
              </c:ext>
            </c:extLst>
          </c:dPt>
          <c:dPt>
            <c:idx val="73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AE-9E95-4275-A971-8659B3658CB4}"/>
              </c:ext>
            </c:extLst>
          </c:dPt>
          <c:dPt>
            <c:idx val="7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0-9E95-4275-A971-8659B3658CB4}"/>
              </c:ext>
            </c:extLst>
          </c:dPt>
          <c:dPt>
            <c:idx val="74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2-9E95-4275-A971-8659B3658CB4}"/>
              </c:ext>
            </c:extLst>
          </c:dPt>
          <c:dPt>
            <c:idx val="74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4-9E95-4275-A971-8659B3658CB4}"/>
              </c:ext>
            </c:extLst>
          </c:dPt>
          <c:dPt>
            <c:idx val="74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6-9E95-4275-A971-8659B3658CB4}"/>
              </c:ext>
            </c:extLst>
          </c:dPt>
          <c:dPt>
            <c:idx val="74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8-9E95-4275-A971-8659B3658CB4}"/>
              </c:ext>
            </c:extLst>
          </c:dPt>
          <c:dPt>
            <c:idx val="74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A-9E95-4275-A971-8659B3658CB4}"/>
              </c:ext>
            </c:extLst>
          </c:dPt>
          <c:dPt>
            <c:idx val="74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C-9E95-4275-A971-8659B3658CB4}"/>
              </c:ext>
            </c:extLst>
          </c:dPt>
          <c:dPt>
            <c:idx val="74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BE-9E95-4275-A971-8659B3658CB4}"/>
              </c:ext>
            </c:extLst>
          </c:dPt>
          <c:dPt>
            <c:idx val="74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0-9E95-4275-A971-8659B3658CB4}"/>
              </c:ext>
            </c:extLst>
          </c:dPt>
          <c:dPt>
            <c:idx val="74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2-9E95-4275-A971-8659B3658CB4}"/>
              </c:ext>
            </c:extLst>
          </c:dPt>
          <c:dPt>
            <c:idx val="7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4-9E95-4275-A971-8659B3658CB4}"/>
              </c:ext>
            </c:extLst>
          </c:dPt>
          <c:dPt>
            <c:idx val="75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6-9E95-4275-A971-8659B3658CB4}"/>
              </c:ext>
            </c:extLst>
          </c:dPt>
          <c:dPt>
            <c:idx val="75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8-9E95-4275-A971-8659B3658CB4}"/>
              </c:ext>
            </c:extLst>
          </c:dPt>
          <c:dPt>
            <c:idx val="75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A-9E95-4275-A971-8659B3658CB4}"/>
              </c:ext>
            </c:extLst>
          </c:dPt>
          <c:dPt>
            <c:idx val="75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C-9E95-4275-A971-8659B3658CB4}"/>
              </c:ext>
            </c:extLst>
          </c:dPt>
          <c:dPt>
            <c:idx val="75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CE-9E95-4275-A971-8659B3658CB4}"/>
              </c:ext>
            </c:extLst>
          </c:dPt>
          <c:dPt>
            <c:idx val="75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0-9E95-4275-A971-8659B3658CB4}"/>
              </c:ext>
            </c:extLst>
          </c:dPt>
          <c:dPt>
            <c:idx val="75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2-9E95-4275-A971-8659B3658CB4}"/>
              </c:ext>
            </c:extLst>
          </c:dPt>
          <c:dPt>
            <c:idx val="75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4-9E95-4275-A971-8659B3658CB4}"/>
              </c:ext>
            </c:extLst>
          </c:dPt>
          <c:dPt>
            <c:idx val="75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6-9E95-4275-A971-8659B3658CB4}"/>
              </c:ext>
            </c:extLst>
          </c:dPt>
          <c:dPt>
            <c:idx val="75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8-9E95-4275-A971-8659B3658CB4}"/>
              </c:ext>
            </c:extLst>
          </c:dPt>
          <c:dPt>
            <c:idx val="76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A-9E95-4275-A971-8659B3658CB4}"/>
              </c:ext>
            </c:extLst>
          </c:dPt>
          <c:dPt>
            <c:idx val="76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C-9E95-4275-A971-8659B3658CB4}"/>
              </c:ext>
            </c:extLst>
          </c:dPt>
          <c:dPt>
            <c:idx val="76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DE-9E95-4275-A971-8659B3658CB4}"/>
              </c:ext>
            </c:extLst>
          </c:dPt>
          <c:dPt>
            <c:idx val="76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0-9E95-4275-A971-8659B3658CB4}"/>
              </c:ext>
            </c:extLst>
          </c:dPt>
          <c:dPt>
            <c:idx val="76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2-9E95-4275-A971-8659B3658CB4}"/>
              </c:ext>
            </c:extLst>
          </c:dPt>
          <c:dPt>
            <c:idx val="76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4-9E95-4275-A971-8659B3658CB4}"/>
              </c:ext>
            </c:extLst>
          </c:dPt>
          <c:dPt>
            <c:idx val="76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6-9E95-4275-A971-8659B3658CB4}"/>
              </c:ext>
            </c:extLst>
          </c:dPt>
          <c:dPt>
            <c:idx val="76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8-9E95-4275-A971-8659B3658CB4}"/>
              </c:ext>
            </c:extLst>
          </c:dPt>
          <c:dPt>
            <c:idx val="76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A-9E95-4275-A971-8659B3658CB4}"/>
              </c:ext>
            </c:extLst>
          </c:dPt>
          <c:dPt>
            <c:idx val="76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C-9E95-4275-A971-8659B3658CB4}"/>
              </c:ext>
            </c:extLst>
          </c:dPt>
          <c:dPt>
            <c:idx val="77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EE-9E95-4275-A971-8659B3658CB4}"/>
              </c:ext>
            </c:extLst>
          </c:dPt>
          <c:dPt>
            <c:idx val="77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0-9E95-4275-A971-8659B3658CB4}"/>
              </c:ext>
            </c:extLst>
          </c:dPt>
          <c:dPt>
            <c:idx val="77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2-9E95-4275-A971-8659B3658CB4}"/>
              </c:ext>
            </c:extLst>
          </c:dPt>
          <c:dPt>
            <c:idx val="77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4-9E95-4275-A971-8659B3658CB4}"/>
              </c:ext>
            </c:extLst>
          </c:dPt>
          <c:dPt>
            <c:idx val="77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6-9E95-4275-A971-8659B3658CB4}"/>
              </c:ext>
            </c:extLst>
          </c:dPt>
          <c:dPt>
            <c:idx val="77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8-9E95-4275-A971-8659B3658CB4}"/>
              </c:ext>
            </c:extLst>
          </c:dPt>
          <c:dPt>
            <c:idx val="77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A-9E95-4275-A971-8659B3658CB4}"/>
              </c:ext>
            </c:extLst>
          </c:dPt>
          <c:dPt>
            <c:idx val="77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C-9E95-4275-A971-8659B3658CB4}"/>
              </c:ext>
            </c:extLst>
          </c:dPt>
          <c:dPt>
            <c:idx val="77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FFE-9E95-4275-A971-8659B3658CB4}"/>
              </c:ext>
            </c:extLst>
          </c:dPt>
          <c:dPt>
            <c:idx val="77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0-9E95-4275-A971-8659B3658CB4}"/>
              </c:ext>
            </c:extLst>
          </c:dPt>
          <c:dPt>
            <c:idx val="78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2-9E95-4275-A971-8659B3658CB4}"/>
              </c:ext>
            </c:extLst>
          </c:dPt>
          <c:dPt>
            <c:idx val="78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4-9E95-4275-A971-8659B3658CB4}"/>
              </c:ext>
            </c:extLst>
          </c:dPt>
          <c:dPt>
            <c:idx val="78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6-9E95-4275-A971-8659B3658CB4}"/>
              </c:ext>
            </c:extLst>
          </c:dPt>
          <c:dPt>
            <c:idx val="78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8-9E95-4275-A971-8659B3658CB4}"/>
              </c:ext>
            </c:extLst>
          </c:dPt>
          <c:dPt>
            <c:idx val="78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A-9E95-4275-A971-8659B3658CB4}"/>
              </c:ext>
            </c:extLst>
          </c:dPt>
          <c:dPt>
            <c:idx val="78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C-9E95-4275-A971-8659B3658CB4}"/>
              </c:ext>
            </c:extLst>
          </c:dPt>
          <c:dPt>
            <c:idx val="78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0E-9E95-4275-A971-8659B3658CB4}"/>
              </c:ext>
            </c:extLst>
          </c:dPt>
          <c:dPt>
            <c:idx val="78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0-9E95-4275-A971-8659B3658CB4}"/>
              </c:ext>
            </c:extLst>
          </c:dPt>
          <c:dPt>
            <c:idx val="78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2-9E95-4275-A971-8659B3658CB4}"/>
              </c:ext>
            </c:extLst>
          </c:dPt>
          <c:dPt>
            <c:idx val="78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4-9E95-4275-A971-8659B3658CB4}"/>
              </c:ext>
            </c:extLst>
          </c:dPt>
          <c:dPt>
            <c:idx val="79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6-9E95-4275-A971-8659B3658CB4}"/>
              </c:ext>
            </c:extLst>
          </c:dPt>
          <c:dPt>
            <c:idx val="79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8-9E95-4275-A971-8659B3658CB4}"/>
              </c:ext>
            </c:extLst>
          </c:dPt>
          <c:dPt>
            <c:idx val="79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A-9E95-4275-A971-8659B3658CB4}"/>
              </c:ext>
            </c:extLst>
          </c:dPt>
          <c:dPt>
            <c:idx val="79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C-9E95-4275-A971-8659B3658CB4}"/>
              </c:ext>
            </c:extLst>
          </c:dPt>
          <c:dPt>
            <c:idx val="79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1E-9E95-4275-A971-8659B3658CB4}"/>
              </c:ext>
            </c:extLst>
          </c:dPt>
          <c:dPt>
            <c:idx val="79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0-9E95-4275-A971-8659B3658CB4}"/>
              </c:ext>
            </c:extLst>
          </c:dPt>
          <c:dPt>
            <c:idx val="79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2-9E95-4275-A971-8659B3658CB4}"/>
              </c:ext>
            </c:extLst>
          </c:dPt>
          <c:dPt>
            <c:idx val="79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4-9E95-4275-A971-8659B3658CB4}"/>
              </c:ext>
            </c:extLst>
          </c:dPt>
          <c:dPt>
            <c:idx val="79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6-9E95-4275-A971-8659B3658CB4}"/>
              </c:ext>
            </c:extLst>
          </c:dPt>
          <c:dPt>
            <c:idx val="79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8-9E95-4275-A971-8659B3658CB4}"/>
              </c:ext>
            </c:extLst>
          </c:dPt>
          <c:dPt>
            <c:idx val="80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A-9E95-4275-A971-8659B3658CB4}"/>
              </c:ext>
            </c:extLst>
          </c:dPt>
          <c:dPt>
            <c:idx val="80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C-9E95-4275-A971-8659B3658CB4}"/>
              </c:ext>
            </c:extLst>
          </c:dPt>
          <c:dPt>
            <c:idx val="80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2E-9E95-4275-A971-8659B3658CB4}"/>
              </c:ext>
            </c:extLst>
          </c:dPt>
          <c:dPt>
            <c:idx val="8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0-9E95-4275-A971-8659B3658CB4}"/>
              </c:ext>
            </c:extLst>
          </c:dPt>
          <c:dPt>
            <c:idx val="80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2-9E95-4275-A971-8659B3658CB4}"/>
              </c:ext>
            </c:extLst>
          </c:dPt>
          <c:dPt>
            <c:idx val="80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4-9E95-4275-A971-8659B3658CB4}"/>
              </c:ext>
            </c:extLst>
          </c:dPt>
          <c:dPt>
            <c:idx val="80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6-9E95-4275-A971-8659B3658CB4}"/>
              </c:ext>
            </c:extLst>
          </c:dPt>
          <c:dPt>
            <c:idx val="80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8-9E95-4275-A971-8659B3658CB4}"/>
              </c:ext>
            </c:extLst>
          </c:dPt>
          <c:dPt>
            <c:idx val="80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A-9E95-4275-A971-8659B3658CB4}"/>
              </c:ext>
            </c:extLst>
          </c:dPt>
          <c:dPt>
            <c:idx val="80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C-9E95-4275-A971-8659B3658CB4}"/>
              </c:ext>
            </c:extLst>
          </c:dPt>
          <c:dPt>
            <c:idx val="81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3E-9E95-4275-A971-8659B3658CB4}"/>
              </c:ext>
            </c:extLst>
          </c:dPt>
          <c:dPt>
            <c:idx val="81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0-9E95-4275-A971-8659B3658CB4}"/>
              </c:ext>
            </c:extLst>
          </c:dPt>
          <c:dPt>
            <c:idx val="81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2-9E95-4275-A971-8659B3658CB4}"/>
              </c:ext>
            </c:extLst>
          </c:dPt>
          <c:dPt>
            <c:idx val="81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4-9E95-4275-A971-8659B3658CB4}"/>
              </c:ext>
            </c:extLst>
          </c:dPt>
          <c:dPt>
            <c:idx val="81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6-9E95-4275-A971-8659B3658CB4}"/>
              </c:ext>
            </c:extLst>
          </c:dPt>
          <c:dPt>
            <c:idx val="81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8-9E95-4275-A971-8659B3658CB4}"/>
              </c:ext>
            </c:extLst>
          </c:dPt>
          <c:dPt>
            <c:idx val="81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A-9E95-4275-A971-8659B3658CB4}"/>
              </c:ext>
            </c:extLst>
          </c:dPt>
          <c:dPt>
            <c:idx val="81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C-9E95-4275-A971-8659B3658CB4}"/>
              </c:ext>
            </c:extLst>
          </c:dPt>
          <c:dPt>
            <c:idx val="81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4E-9E95-4275-A971-8659B3658CB4}"/>
              </c:ext>
            </c:extLst>
          </c:dPt>
          <c:dPt>
            <c:idx val="8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0-9E95-4275-A971-8659B3658CB4}"/>
              </c:ext>
            </c:extLst>
          </c:dPt>
          <c:dPt>
            <c:idx val="82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2-9E95-4275-A971-8659B3658CB4}"/>
              </c:ext>
            </c:extLst>
          </c:dPt>
          <c:dPt>
            <c:idx val="82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4-9E95-4275-A971-8659B3658CB4}"/>
              </c:ext>
            </c:extLst>
          </c:dPt>
          <c:dPt>
            <c:idx val="82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6-9E95-4275-A971-8659B3658CB4}"/>
              </c:ext>
            </c:extLst>
          </c:dPt>
          <c:dPt>
            <c:idx val="82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8-9E95-4275-A971-8659B3658CB4}"/>
              </c:ext>
            </c:extLst>
          </c:dPt>
          <c:dPt>
            <c:idx val="82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A-9E95-4275-A971-8659B3658CB4}"/>
              </c:ext>
            </c:extLst>
          </c:dPt>
          <c:dPt>
            <c:idx val="82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C-9E95-4275-A971-8659B3658CB4}"/>
              </c:ext>
            </c:extLst>
          </c:dPt>
          <c:dPt>
            <c:idx val="82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5E-9E95-4275-A971-8659B3658CB4}"/>
              </c:ext>
            </c:extLst>
          </c:dPt>
          <c:dPt>
            <c:idx val="82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0-9E95-4275-A971-8659B3658CB4}"/>
              </c:ext>
            </c:extLst>
          </c:dPt>
          <c:dPt>
            <c:idx val="82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2-9E95-4275-A971-8659B3658CB4}"/>
              </c:ext>
            </c:extLst>
          </c:dPt>
          <c:dPt>
            <c:idx val="82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4-9E95-4275-A971-8659B3658CB4}"/>
              </c:ext>
            </c:extLst>
          </c:dPt>
          <c:dPt>
            <c:idx val="83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6-9E95-4275-A971-8659B3658CB4}"/>
              </c:ext>
            </c:extLst>
          </c:dPt>
          <c:dPt>
            <c:idx val="83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8-9E95-4275-A971-8659B3658CB4}"/>
              </c:ext>
            </c:extLst>
          </c:dPt>
          <c:dPt>
            <c:idx val="83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A-9E95-4275-A971-8659B3658CB4}"/>
              </c:ext>
            </c:extLst>
          </c:dPt>
          <c:dPt>
            <c:idx val="83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C-9E95-4275-A971-8659B3658CB4}"/>
              </c:ext>
            </c:extLst>
          </c:dPt>
          <c:dPt>
            <c:idx val="83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6E-9E95-4275-A971-8659B3658CB4}"/>
              </c:ext>
            </c:extLst>
          </c:dPt>
          <c:dPt>
            <c:idx val="83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0-9E95-4275-A971-8659B3658CB4}"/>
              </c:ext>
            </c:extLst>
          </c:dPt>
          <c:dPt>
            <c:idx val="83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2-9E95-4275-A971-8659B3658CB4}"/>
              </c:ext>
            </c:extLst>
          </c:dPt>
          <c:dPt>
            <c:idx val="83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4-9E95-4275-A971-8659B3658CB4}"/>
              </c:ext>
            </c:extLst>
          </c:dPt>
          <c:dPt>
            <c:idx val="83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6-9E95-4275-A971-8659B3658CB4}"/>
              </c:ext>
            </c:extLst>
          </c:dPt>
          <c:dPt>
            <c:idx val="83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8-9E95-4275-A971-8659B3658CB4}"/>
              </c:ext>
            </c:extLst>
          </c:dPt>
          <c:dPt>
            <c:idx val="84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A-9E95-4275-A971-8659B3658CB4}"/>
              </c:ext>
            </c:extLst>
          </c:dPt>
          <c:dPt>
            <c:idx val="84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C-9E95-4275-A971-8659B3658CB4}"/>
              </c:ext>
            </c:extLst>
          </c:dPt>
          <c:dPt>
            <c:idx val="84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7E-9E95-4275-A971-8659B3658CB4}"/>
              </c:ext>
            </c:extLst>
          </c:dPt>
          <c:dPt>
            <c:idx val="84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0-9E95-4275-A971-8659B3658CB4}"/>
              </c:ext>
            </c:extLst>
          </c:dPt>
          <c:dPt>
            <c:idx val="84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2-9E95-4275-A971-8659B3658CB4}"/>
              </c:ext>
            </c:extLst>
          </c:dPt>
          <c:dPt>
            <c:idx val="84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4-9E95-4275-A971-8659B3658CB4}"/>
              </c:ext>
            </c:extLst>
          </c:dPt>
          <c:dPt>
            <c:idx val="84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6-9E95-4275-A971-8659B3658CB4}"/>
              </c:ext>
            </c:extLst>
          </c:dPt>
          <c:dPt>
            <c:idx val="84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8-9E95-4275-A971-8659B3658CB4}"/>
              </c:ext>
            </c:extLst>
          </c:dPt>
          <c:dPt>
            <c:idx val="84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A-9E95-4275-A971-8659B3658CB4}"/>
              </c:ext>
            </c:extLst>
          </c:dPt>
          <c:dPt>
            <c:idx val="84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C-9E95-4275-A971-8659B3658CB4}"/>
              </c:ext>
            </c:extLst>
          </c:dPt>
          <c:dPt>
            <c:idx val="85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8E-9E95-4275-A971-8659B3658CB4}"/>
              </c:ext>
            </c:extLst>
          </c:dPt>
          <c:dPt>
            <c:idx val="85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0-9E95-4275-A971-8659B3658CB4}"/>
              </c:ext>
            </c:extLst>
          </c:dPt>
          <c:dPt>
            <c:idx val="85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2-9E95-4275-A971-8659B3658CB4}"/>
              </c:ext>
            </c:extLst>
          </c:dPt>
          <c:dPt>
            <c:idx val="85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4-9E95-4275-A971-8659B3658CB4}"/>
              </c:ext>
            </c:extLst>
          </c:dPt>
          <c:dPt>
            <c:idx val="85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6-9E95-4275-A971-8659B3658CB4}"/>
              </c:ext>
            </c:extLst>
          </c:dPt>
          <c:dPt>
            <c:idx val="85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8-9E95-4275-A971-8659B3658CB4}"/>
              </c:ext>
            </c:extLst>
          </c:dPt>
          <c:dPt>
            <c:idx val="85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A-9E95-4275-A971-8659B3658CB4}"/>
              </c:ext>
            </c:extLst>
          </c:dPt>
          <c:dPt>
            <c:idx val="8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C-9E95-4275-A971-8659B3658CB4}"/>
              </c:ext>
            </c:extLst>
          </c:dPt>
          <c:dPt>
            <c:idx val="85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9E-9E95-4275-A971-8659B3658CB4}"/>
              </c:ext>
            </c:extLst>
          </c:dPt>
          <c:dPt>
            <c:idx val="85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0-9E95-4275-A971-8659B3658CB4}"/>
              </c:ext>
            </c:extLst>
          </c:dPt>
          <c:dPt>
            <c:idx val="86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2-9E95-4275-A971-8659B3658CB4}"/>
              </c:ext>
            </c:extLst>
          </c:dPt>
          <c:dPt>
            <c:idx val="86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4-9E95-4275-A971-8659B3658CB4}"/>
              </c:ext>
            </c:extLst>
          </c:dPt>
          <c:dPt>
            <c:idx val="86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6-9E95-4275-A971-8659B3658CB4}"/>
              </c:ext>
            </c:extLst>
          </c:dPt>
          <c:dPt>
            <c:idx val="86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8-9E95-4275-A971-8659B3658CB4}"/>
              </c:ext>
            </c:extLst>
          </c:dPt>
          <c:dPt>
            <c:idx val="86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A-9E95-4275-A971-8659B3658CB4}"/>
              </c:ext>
            </c:extLst>
          </c:dPt>
          <c:dPt>
            <c:idx val="86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C-9E95-4275-A971-8659B3658CB4}"/>
              </c:ext>
            </c:extLst>
          </c:dPt>
          <c:dPt>
            <c:idx val="86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AE-9E95-4275-A971-8659B3658CB4}"/>
              </c:ext>
            </c:extLst>
          </c:dPt>
          <c:dPt>
            <c:idx val="86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0-9E95-4275-A971-8659B3658CB4}"/>
              </c:ext>
            </c:extLst>
          </c:dPt>
          <c:dPt>
            <c:idx val="86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2-9E95-4275-A971-8659B3658CB4}"/>
              </c:ext>
            </c:extLst>
          </c:dPt>
          <c:dPt>
            <c:idx val="86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4-9E95-4275-A971-8659B3658CB4}"/>
              </c:ext>
            </c:extLst>
          </c:dPt>
          <c:dPt>
            <c:idx val="87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6-9E95-4275-A971-8659B3658CB4}"/>
              </c:ext>
            </c:extLst>
          </c:dPt>
          <c:dPt>
            <c:idx val="87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8-9E95-4275-A971-8659B3658CB4}"/>
              </c:ext>
            </c:extLst>
          </c:dPt>
          <c:dPt>
            <c:idx val="87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A-9E95-4275-A971-8659B3658CB4}"/>
              </c:ext>
            </c:extLst>
          </c:dPt>
          <c:dPt>
            <c:idx val="8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C-9E95-4275-A971-8659B3658CB4}"/>
              </c:ext>
            </c:extLst>
          </c:dPt>
          <c:dPt>
            <c:idx val="87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BE-9E95-4275-A971-8659B3658CB4}"/>
              </c:ext>
            </c:extLst>
          </c:dPt>
          <c:dPt>
            <c:idx val="87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0-9E95-4275-A971-8659B3658CB4}"/>
              </c:ext>
            </c:extLst>
          </c:dPt>
          <c:dPt>
            <c:idx val="87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2-9E95-4275-A971-8659B3658CB4}"/>
              </c:ext>
            </c:extLst>
          </c:dPt>
          <c:dPt>
            <c:idx val="87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4-9E95-4275-A971-8659B3658CB4}"/>
              </c:ext>
            </c:extLst>
          </c:dPt>
          <c:dPt>
            <c:idx val="87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6-9E95-4275-A971-8659B3658CB4}"/>
              </c:ext>
            </c:extLst>
          </c:dPt>
          <c:dPt>
            <c:idx val="87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8-9E95-4275-A971-8659B3658CB4}"/>
              </c:ext>
            </c:extLst>
          </c:dPt>
          <c:dPt>
            <c:idx val="88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A-9E95-4275-A971-8659B3658CB4}"/>
              </c:ext>
            </c:extLst>
          </c:dPt>
          <c:dPt>
            <c:idx val="88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C-9E95-4275-A971-8659B3658CB4}"/>
              </c:ext>
            </c:extLst>
          </c:dPt>
          <c:dPt>
            <c:idx val="88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CE-9E95-4275-A971-8659B3658CB4}"/>
              </c:ext>
            </c:extLst>
          </c:dPt>
          <c:dPt>
            <c:idx val="88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0-9E95-4275-A971-8659B3658CB4}"/>
              </c:ext>
            </c:extLst>
          </c:dPt>
          <c:dPt>
            <c:idx val="88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2-9E95-4275-A971-8659B3658CB4}"/>
              </c:ext>
            </c:extLst>
          </c:dPt>
          <c:dPt>
            <c:idx val="88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4-9E95-4275-A971-8659B3658CB4}"/>
              </c:ext>
            </c:extLst>
          </c:dPt>
          <c:dPt>
            <c:idx val="88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6-9E95-4275-A971-8659B3658CB4}"/>
              </c:ext>
            </c:extLst>
          </c:dPt>
          <c:dPt>
            <c:idx val="88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8-9E95-4275-A971-8659B3658CB4}"/>
              </c:ext>
            </c:extLst>
          </c:dPt>
          <c:dPt>
            <c:idx val="88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A-9E95-4275-A971-8659B3658CB4}"/>
              </c:ext>
            </c:extLst>
          </c:dPt>
          <c:dPt>
            <c:idx val="88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C-9E95-4275-A971-8659B3658CB4}"/>
              </c:ext>
            </c:extLst>
          </c:dPt>
          <c:dPt>
            <c:idx val="89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DE-9E95-4275-A971-8659B3658CB4}"/>
              </c:ext>
            </c:extLst>
          </c:dPt>
          <c:dPt>
            <c:idx val="89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0-9E95-4275-A971-8659B3658CB4}"/>
              </c:ext>
            </c:extLst>
          </c:dPt>
          <c:dPt>
            <c:idx val="89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2-9E95-4275-A971-8659B3658CB4}"/>
              </c:ext>
            </c:extLst>
          </c:dPt>
          <c:dPt>
            <c:idx val="89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4-9E95-4275-A971-8659B3658CB4}"/>
              </c:ext>
            </c:extLst>
          </c:dPt>
          <c:dPt>
            <c:idx val="89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6-9E95-4275-A971-8659B3658CB4}"/>
              </c:ext>
            </c:extLst>
          </c:dPt>
          <c:dPt>
            <c:idx val="89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8-9E95-4275-A971-8659B3658CB4}"/>
              </c:ext>
            </c:extLst>
          </c:dPt>
          <c:dPt>
            <c:idx val="89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A-9E95-4275-A971-8659B3658CB4}"/>
              </c:ext>
            </c:extLst>
          </c:dPt>
          <c:dPt>
            <c:idx val="89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C-9E95-4275-A971-8659B3658CB4}"/>
              </c:ext>
            </c:extLst>
          </c:dPt>
          <c:dPt>
            <c:idx val="89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EE-9E95-4275-A971-8659B3658CB4}"/>
              </c:ext>
            </c:extLst>
          </c:dPt>
          <c:dPt>
            <c:idx val="89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0-9E95-4275-A971-8659B3658CB4}"/>
              </c:ext>
            </c:extLst>
          </c:dPt>
          <c:dPt>
            <c:idx val="90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2-9E95-4275-A971-8659B3658CB4}"/>
              </c:ext>
            </c:extLst>
          </c:dPt>
          <c:dPt>
            <c:idx val="90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4-9E95-4275-A971-8659B3658CB4}"/>
              </c:ext>
            </c:extLst>
          </c:dPt>
          <c:dPt>
            <c:idx val="90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6-9E95-4275-A971-8659B3658CB4}"/>
              </c:ext>
            </c:extLst>
          </c:dPt>
          <c:dPt>
            <c:idx val="90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8-9E95-4275-A971-8659B3658CB4}"/>
              </c:ext>
            </c:extLst>
          </c:dPt>
          <c:dPt>
            <c:idx val="90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A-9E95-4275-A971-8659B3658CB4}"/>
              </c:ext>
            </c:extLst>
          </c:dPt>
          <c:dPt>
            <c:idx val="90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C-9E95-4275-A971-8659B3658CB4}"/>
              </c:ext>
            </c:extLst>
          </c:dPt>
          <c:dPt>
            <c:idx val="90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0FE-9E95-4275-A971-8659B3658CB4}"/>
              </c:ext>
            </c:extLst>
          </c:dPt>
          <c:dPt>
            <c:idx val="90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0-9E95-4275-A971-8659B3658CB4}"/>
              </c:ext>
            </c:extLst>
          </c:dPt>
          <c:dPt>
            <c:idx val="90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2-9E95-4275-A971-8659B3658CB4}"/>
              </c:ext>
            </c:extLst>
          </c:dPt>
          <c:dPt>
            <c:idx val="90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4-9E95-4275-A971-8659B3658CB4}"/>
              </c:ext>
            </c:extLst>
          </c:dPt>
          <c:dPt>
            <c:idx val="91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6-9E95-4275-A971-8659B3658CB4}"/>
              </c:ext>
            </c:extLst>
          </c:dPt>
          <c:dPt>
            <c:idx val="9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8-9E95-4275-A971-8659B3658CB4}"/>
              </c:ext>
            </c:extLst>
          </c:dPt>
          <c:dPt>
            <c:idx val="91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A-9E95-4275-A971-8659B3658CB4}"/>
              </c:ext>
            </c:extLst>
          </c:dPt>
          <c:dPt>
            <c:idx val="91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C-9E95-4275-A971-8659B3658CB4}"/>
              </c:ext>
            </c:extLst>
          </c:dPt>
          <c:dPt>
            <c:idx val="91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0E-9E95-4275-A971-8659B3658CB4}"/>
              </c:ext>
            </c:extLst>
          </c:dPt>
          <c:dPt>
            <c:idx val="91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0-9E95-4275-A971-8659B3658CB4}"/>
              </c:ext>
            </c:extLst>
          </c:dPt>
          <c:dPt>
            <c:idx val="91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2-9E95-4275-A971-8659B3658CB4}"/>
              </c:ext>
            </c:extLst>
          </c:dPt>
          <c:dPt>
            <c:idx val="9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4-9E95-4275-A971-8659B3658CB4}"/>
              </c:ext>
            </c:extLst>
          </c:dPt>
          <c:dPt>
            <c:idx val="91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6-9E95-4275-A971-8659B3658CB4}"/>
              </c:ext>
            </c:extLst>
          </c:dPt>
          <c:dPt>
            <c:idx val="91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8-9E95-4275-A971-8659B3658CB4}"/>
              </c:ext>
            </c:extLst>
          </c:dPt>
          <c:dPt>
            <c:idx val="92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A-9E95-4275-A971-8659B3658CB4}"/>
              </c:ext>
            </c:extLst>
          </c:dPt>
          <c:dPt>
            <c:idx val="92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C-9E95-4275-A971-8659B3658CB4}"/>
              </c:ext>
            </c:extLst>
          </c:dPt>
          <c:dPt>
            <c:idx val="92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1E-9E95-4275-A971-8659B3658CB4}"/>
              </c:ext>
            </c:extLst>
          </c:dPt>
          <c:dPt>
            <c:idx val="92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0-9E95-4275-A971-8659B3658CB4}"/>
              </c:ext>
            </c:extLst>
          </c:dPt>
          <c:dPt>
            <c:idx val="92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2-9E95-4275-A971-8659B3658CB4}"/>
              </c:ext>
            </c:extLst>
          </c:dPt>
          <c:dPt>
            <c:idx val="92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4-9E95-4275-A971-8659B3658CB4}"/>
              </c:ext>
            </c:extLst>
          </c:dPt>
          <c:dPt>
            <c:idx val="92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6-9E95-4275-A971-8659B3658CB4}"/>
              </c:ext>
            </c:extLst>
          </c:dPt>
          <c:dPt>
            <c:idx val="9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8-9E95-4275-A971-8659B3658CB4}"/>
              </c:ext>
            </c:extLst>
          </c:dPt>
          <c:dPt>
            <c:idx val="92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A-9E95-4275-A971-8659B3658CB4}"/>
              </c:ext>
            </c:extLst>
          </c:dPt>
          <c:dPt>
            <c:idx val="92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C-9E95-4275-A971-8659B3658CB4}"/>
              </c:ext>
            </c:extLst>
          </c:dPt>
          <c:dPt>
            <c:idx val="93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2E-9E95-4275-A971-8659B3658CB4}"/>
              </c:ext>
            </c:extLst>
          </c:dPt>
          <c:dPt>
            <c:idx val="93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0-9E95-4275-A971-8659B3658CB4}"/>
              </c:ext>
            </c:extLst>
          </c:dPt>
          <c:dPt>
            <c:idx val="93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2-9E95-4275-A971-8659B3658CB4}"/>
              </c:ext>
            </c:extLst>
          </c:dPt>
          <c:dPt>
            <c:idx val="93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4-9E95-4275-A971-8659B3658CB4}"/>
              </c:ext>
            </c:extLst>
          </c:dPt>
          <c:dPt>
            <c:idx val="93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6-9E95-4275-A971-8659B3658CB4}"/>
              </c:ext>
            </c:extLst>
          </c:dPt>
          <c:dPt>
            <c:idx val="9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8-9E95-4275-A971-8659B3658CB4}"/>
              </c:ext>
            </c:extLst>
          </c:dPt>
          <c:dPt>
            <c:idx val="93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A-9E95-4275-A971-8659B3658CB4}"/>
              </c:ext>
            </c:extLst>
          </c:dPt>
          <c:dPt>
            <c:idx val="93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C-9E95-4275-A971-8659B3658CB4}"/>
              </c:ext>
            </c:extLst>
          </c:dPt>
          <c:dPt>
            <c:idx val="93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3E-9E95-4275-A971-8659B3658CB4}"/>
              </c:ext>
            </c:extLst>
          </c:dPt>
          <c:dPt>
            <c:idx val="93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0-9E95-4275-A971-8659B3658CB4}"/>
              </c:ext>
            </c:extLst>
          </c:dPt>
          <c:dPt>
            <c:idx val="94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2-9E95-4275-A971-8659B3658CB4}"/>
              </c:ext>
            </c:extLst>
          </c:dPt>
          <c:dPt>
            <c:idx val="9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4-9E95-4275-A971-8659B3658CB4}"/>
              </c:ext>
            </c:extLst>
          </c:dPt>
          <c:dPt>
            <c:idx val="94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6-9E95-4275-A971-8659B3658CB4}"/>
              </c:ext>
            </c:extLst>
          </c:dPt>
          <c:dPt>
            <c:idx val="94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8-9E95-4275-A971-8659B3658CB4}"/>
              </c:ext>
            </c:extLst>
          </c:dPt>
          <c:dPt>
            <c:idx val="94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A-9E95-4275-A971-8659B3658CB4}"/>
              </c:ext>
            </c:extLst>
          </c:dPt>
          <c:dPt>
            <c:idx val="94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C-9E95-4275-A971-8659B3658CB4}"/>
              </c:ext>
            </c:extLst>
          </c:dPt>
          <c:dPt>
            <c:idx val="94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4E-9E95-4275-A971-8659B3658CB4}"/>
              </c:ext>
            </c:extLst>
          </c:dPt>
          <c:dPt>
            <c:idx val="94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0-9E95-4275-A971-8659B3658CB4}"/>
              </c:ext>
            </c:extLst>
          </c:dPt>
          <c:dPt>
            <c:idx val="94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2-9E95-4275-A971-8659B3658CB4}"/>
              </c:ext>
            </c:extLst>
          </c:dPt>
          <c:dPt>
            <c:idx val="94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4-9E95-4275-A971-8659B3658CB4}"/>
              </c:ext>
            </c:extLst>
          </c:dPt>
          <c:dPt>
            <c:idx val="95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6-9E95-4275-A971-8659B3658CB4}"/>
              </c:ext>
            </c:extLst>
          </c:dPt>
          <c:dPt>
            <c:idx val="95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8-9E95-4275-A971-8659B3658CB4}"/>
              </c:ext>
            </c:extLst>
          </c:dPt>
          <c:dPt>
            <c:idx val="95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A-9E95-4275-A971-8659B3658CB4}"/>
              </c:ext>
            </c:extLst>
          </c:dPt>
          <c:dPt>
            <c:idx val="95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C-9E95-4275-A971-8659B3658CB4}"/>
              </c:ext>
            </c:extLst>
          </c:dPt>
          <c:dPt>
            <c:idx val="95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5E-9E95-4275-A971-8659B3658CB4}"/>
              </c:ext>
            </c:extLst>
          </c:dPt>
          <c:dPt>
            <c:idx val="95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0-9E95-4275-A971-8659B3658CB4}"/>
              </c:ext>
            </c:extLst>
          </c:dPt>
          <c:dPt>
            <c:idx val="95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2-9E95-4275-A971-8659B3658CB4}"/>
              </c:ext>
            </c:extLst>
          </c:dPt>
          <c:dPt>
            <c:idx val="95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4-9E95-4275-A971-8659B3658CB4}"/>
              </c:ext>
            </c:extLst>
          </c:dPt>
          <c:dPt>
            <c:idx val="95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6-9E95-4275-A971-8659B3658CB4}"/>
              </c:ext>
            </c:extLst>
          </c:dPt>
          <c:dPt>
            <c:idx val="95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8-9E95-4275-A971-8659B3658CB4}"/>
              </c:ext>
            </c:extLst>
          </c:dPt>
          <c:dPt>
            <c:idx val="96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A-9E95-4275-A971-8659B3658CB4}"/>
              </c:ext>
            </c:extLst>
          </c:dPt>
          <c:dPt>
            <c:idx val="96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C-9E95-4275-A971-8659B3658CB4}"/>
              </c:ext>
            </c:extLst>
          </c:dPt>
          <c:dPt>
            <c:idx val="96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6E-9E95-4275-A971-8659B3658CB4}"/>
              </c:ext>
            </c:extLst>
          </c:dPt>
          <c:dPt>
            <c:idx val="96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0-9E95-4275-A971-8659B3658CB4}"/>
              </c:ext>
            </c:extLst>
          </c:dPt>
          <c:dPt>
            <c:idx val="96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2-9E95-4275-A971-8659B3658CB4}"/>
              </c:ext>
            </c:extLst>
          </c:dPt>
          <c:dPt>
            <c:idx val="96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4-9E95-4275-A971-8659B3658CB4}"/>
              </c:ext>
            </c:extLst>
          </c:dPt>
          <c:dPt>
            <c:idx val="96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6-9E95-4275-A971-8659B3658CB4}"/>
              </c:ext>
            </c:extLst>
          </c:dPt>
          <c:dPt>
            <c:idx val="96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8-9E95-4275-A971-8659B3658CB4}"/>
              </c:ext>
            </c:extLst>
          </c:dPt>
          <c:dPt>
            <c:idx val="96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A-9E95-4275-A971-8659B3658CB4}"/>
              </c:ext>
            </c:extLst>
          </c:dPt>
          <c:dPt>
            <c:idx val="96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C-9E95-4275-A971-8659B3658CB4}"/>
              </c:ext>
            </c:extLst>
          </c:dPt>
          <c:dPt>
            <c:idx val="97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7E-9E95-4275-A971-8659B3658CB4}"/>
              </c:ext>
            </c:extLst>
          </c:dPt>
          <c:dPt>
            <c:idx val="97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0-9E95-4275-A971-8659B3658CB4}"/>
              </c:ext>
            </c:extLst>
          </c:dPt>
          <c:dPt>
            <c:idx val="97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2-9E95-4275-A971-8659B3658CB4}"/>
              </c:ext>
            </c:extLst>
          </c:dPt>
          <c:dPt>
            <c:idx val="97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4-9E95-4275-A971-8659B3658CB4}"/>
              </c:ext>
            </c:extLst>
          </c:dPt>
          <c:dPt>
            <c:idx val="97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6-9E95-4275-A971-8659B3658CB4}"/>
              </c:ext>
            </c:extLst>
          </c:dPt>
          <c:dPt>
            <c:idx val="97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8-9E95-4275-A971-8659B3658CB4}"/>
              </c:ext>
            </c:extLst>
          </c:dPt>
          <c:dPt>
            <c:idx val="97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A-9E95-4275-A971-8659B3658CB4}"/>
              </c:ext>
            </c:extLst>
          </c:dPt>
          <c:dPt>
            <c:idx val="97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C-9E95-4275-A971-8659B3658CB4}"/>
              </c:ext>
            </c:extLst>
          </c:dPt>
          <c:dPt>
            <c:idx val="97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8E-9E95-4275-A971-8659B3658CB4}"/>
              </c:ext>
            </c:extLst>
          </c:dPt>
          <c:dPt>
            <c:idx val="97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0-9E95-4275-A971-8659B3658CB4}"/>
              </c:ext>
            </c:extLst>
          </c:dPt>
          <c:dPt>
            <c:idx val="98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2-9E95-4275-A971-8659B3658CB4}"/>
              </c:ext>
            </c:extLst>
          </c:dPt>
          <c:dPt>
            <c:idx val="98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4-9E95-4275-A971-8659B3658CB4}"/>
              </c:ext>
            </c:extLst>
          </c:dPt>
          <c:dPt>
            <c:idx val="98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6-9E95-4275-A971-8659B3658CB4}"/>
              </c:ext>
            </c:extLst>
          </c:dPt>
          <c:dPt>
            <c:idx val="98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8-9E95-4275-A971-8659B3658CB4}"/>
              </c:ext>
            </c:extLst>
          </c:dPt>
          <c:dPt>
            <c:idx val="98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A-9E95-4275-A971-8659B3658CB4}"/>
              </c:ext>
            </c:extLst>
          </c:dPt>
          <c:dPt>
            <c:idx val="98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C-9E95-4275-A971-8659B3658CB4}"/>
              </c:ext>
            </c:extLst>
          </c:dPt>
          <c:dPt>
            <c:idx val="98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9E-9E95-4275-A971-8659B3658CB4}"/>
              </c:ext>
            </c:extLst>
          </c:dPt>
          <c:dPt>
            <c:idx val="98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0-9E95-4275-A971-8659B3658CB4}"/>
              </c:ext>
            </c:extLst>
          </c:dPt>
          <c:dPt>
            <c:idx val="98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2-9E95-4275-A971-8659B3658CB4}"/>
              </c:ext>
            </c:extLst>
          </c:dPt>
          <c:dPt>
            <c:idx val="9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4-9E95-4275-A971-8659B3658CB4}"/>
              </c:ext>
            </c:extLst>
          </c:dPt>
          <c:dPt>
            <c:idx val="99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6-9E95-4275-A971-8659B3658CB4}"/>
              </c:ext>
            </c:extLst>
          </c:dPt>
          <c:dPt>
            <c:idx val="99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8-9E95-4275-A971-8659B3658CB4}"/>
              </c:ext>
            </c:extLst>
          </c:dPt>
          <c:dPt>
            <c:idx val="99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A-9E95-4275-A971-8659B3658CB4}"/>
              </c:ext>
            </c:extLst>
          </c:dPt>
          <c:dPt>
            <c:idx val="99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C-9E95-4275-A971-8659B3658CB4}"/>
              </c:ext>
            </c:extLst>
          </c:dPt>
          <c:dPt>
            <c:idx val="99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AE-9E95-4275-A971-8659B3658CB4}"/>
              </c:ext>
            </c:extLst>
          </c:dPt>
          <c:dPt>
            <c:idx val="9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0-9E95-4275-A971-8659B3658CB4}"/>
              </c:ext>
            </c:extLst>
          </c:dPt>
          <c:dPt>
            <c:idx val="99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2-9E95-4275-A971-8659B3658CB4}"/>
              </c:ext>
            </c:extLst>
          </c:dPt>
          <c:dPt>
            <c:idx val="99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4-9E95-4275-A971-8659B3658CB4}"/>
              </c:ext>
            </c:extLst>
          </c:dPt>
          <c:dPt>
            <c:idx val="99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6-9E95-4275-A971-8659B3658CB4}"/>
              </c:ext>
            </c:extLst>
          </c:dPt>
          <c:dPt>
            <c:idx val="999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8-9E95-4275-A971-8659B3658CB4}"/>
              </c:ext>
            </c:extLst>
          </c:dPt>
          <c:dPt>
            <c:idx val="1000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A-9E95-4275-A971-8659B3658CB4}"/>
              </c:ext>
            </c:extLst>
          </c:dPt>
          <c:dPt>
            <c:idx val="1001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C-9E95-4275-A971-8659B3658CB4}"/>
              </c:ext>
            </c:extLst>
          </c:dPt>
          <c:dPt>
            <c:idx val="100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BE-9E95-4275-A971-8659B3658CB4}"/>
              </c:ext>
            </c:extLst>
          </c:dPt>
          <c:dPt>
            <c:idx val="100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0-9E95-4275-A971-8659B3658CB4}"/>
              </c:ext>
            </c:extLst>
          </c:dPt>
          <c:dPt>
            <c:idx val="100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2-9E95-4275-A971-8659B3658CB4}"/>
              </c:ext>
            </c:extLst>
          </c:dPt>
          <c:dPt>
            <c:idx val="100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4-9E95-4275-A971-8659B3658CB4}"/>
              </c:ext>
            </c:extLst>
          </c:dPt>
          <c:dPt>
            <c:idx val="100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6-9E95-4275-A971-8659B3658CB4}"/>
              </c:ext>
            </c:extLst>
          </c:dPt>
          <c:dPt>
            <c:idx val="100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8-9E95-4275-A971-8659B3658CB4}"/>
              </c:ext>
            </c:extLst>
          </c:dPt>
          <c:dPt>
            <c:idx val="100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A-9E95-4275-A971-8659B3658CB4}"/>
              </c:ext>
            </c:extLst>
          </c:dPt>
          <c:dPt>
            <c:idx val="100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C-9E95-4275-A971-8659B3658CB4}"/>
              </c:ext>
            </c:extLst>
          </c:dPt>
          <c:dPt>
            <c:idx val="101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CE-9E95-4275-A971-8659B3658CB4}"/>
              </c:ext>
            </c:extLst>
          </c:dPt>
          <c:dPt>
            <c:idx val="101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0-9E95-4275-A971-8659B3658CB4}"/>
              </c:ext>
            </c:extLst>
          </c:dPt>
          <c:dPt>
            <c:idx val="101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2-9E95-4275-A971-8659B3658CB4}"/>
              </c:ext>
            </c:extLst>
          </c:dPt>
          <c:dPt>
            <c:idx val="101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4-9E95-4275-A971-8659B3658CB4}"/>
              </c:ext>
            </c:extLst>
          </c:dPt>
          <c:dPt>
            <c:idx val="101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6-9E95-4275-A971-8659B3658CB4}"/>
              </c:ext>
            </c:extLst>
          </c:dPt>
          <c:dPt>
            <c:idx val="101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8-9E95-4275-A971-8659B3658CB4}"/>
              </c:ext>
            </c:extLst>
          </c:dPt>
          <c:dPt>
            <c:idx val="101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A-9E95-4275-A971-8659B3658CB4}"/>
              </c:ext>
            </c:extLst>
          </c:dPt>
          <c:dPt>
            <c:idx val="101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C-9E95-4275-A971-8659B3658CB4}"/>
              </c:ext>
            </c:extLst>
          </c:dPt>
          <c:dPt>
            <c:idx val="101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DE-9E95-4275-A971-8659B3658CB4}"/>
              </c:ext>
            </c:extLst>
          </c:dPt>
          <c:dPt>
            <c:idx val="101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0-9E95-4275-A971-8659B3658CB4}"/>
              </c:ext>
            </c:extLst>
          </c:dPt>
          <c:dPt>
            <c:idx val="102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2-9E95-4275-A971-8659B3658CB4}"/>
              </c:ext>
            </c:extLst>
          </c:dPt>
          <c:dPt>
            <c:idx val="102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4-9E95-4275-A971-8659B3658CB4}"/>
              </c:ext>
            </c:extLst>
          </c:dPt>
          <c:dPt>
            <c:idx val="102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6-9E95-4275-A971-8659B3658CB4}"/>
              </c:ext>
            </c:extLst>
          </c:dPt>
          <c:dPt>
            <c:idx val="102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8-9E95-4275-A971-8659B3658CB4}"/>
              </c:ext>
            </c:extLst>
          </c:dPt>
          <c:dPt>
            <c:idx val="102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A-9E95-4275-A971-8659B3658CB4}"/>
              </c:ext>
            </c:extLst>
          </c:dPt>
          <c:dPt>
            <c:idx val="102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C-9E95-4275-A971-8659B3658CB4}"/>
              </c:ext>
            </c:extLst>
          </c:dPt>
          <c:dPt>
            <c:idx val="1026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EE-9E95-4275-A971-8659B3658CB4}"/>
              </c:ext>
            </c:extLst>
          </c:dPt>
          <c:dPt>
            <c:idx val="1027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0-9E95-4275-A971-8659B3658CB4}"/>
              </c:ext>
            </c:extLst>
          </c:dPt>
          <c:dPt>
            <c:idx val="1028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2-9E95-4275-A971-8659B3658CB4}"/>
              </c:ext>
            </c:extLst>
          </c:dPt>
          <c:dPt>
            <c:idx val="102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4-9E95-4275-A971-8659B3658CB4}"/>
              </c:ext>
            </c:extLst>
          </c:dPt>
          <c:dPt>
            <c:idx val="103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6-9E95-4275-A971-8659B3658CB4}"/>
              </c:ext>
            </c:extLst>
          </c:dPt>
          <c:dPt>
            <c:idx val="103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8-9E95-4275-A971-8659B3658CB4}"/>
              </c:ext>
            </c:extLst>
          </c:dPt>
          <c:dPt>
            <c:idx val="103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A-9E95-4275-A971-8659B3658CB4}"/>
              </c:ext>
            </c:extLst>
          </c:dPt>
          <c:dPt>
            <c:idx val="103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C-9E95-4275-A971-8659B3658CB4}"/>
              </c:ext>
            </c:extLst>
          </c:dPt>
          <c:dPt>
            <c:idx val="103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1FE-9E95-4275-A971-8659B3658CB4}"/>
              </c:ext>
            </c:extLst>
          </c:dPt>
          <c:dPt>
            <c:idx val="103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0-9E95-4275-A971-8659B3658CB4}"/>
              </c:ext>
            </c:extLst>
          </c:dPt>
          <c:dPt>
            <c:idx val="1036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2-9E95-4275-A971-8659B3658CB4}"/>
              </c:ext>
            </c:extLst>
          </c:dPt>
          <c:dPt>
            <c:idx val="103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4-9E95-4275-A971-8659B3658CB4}"/>
              </c:ext>
            </c:extLst>
          </c:dPt>
          <c:dPt>
            <c:idx val="103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6-9E95-4275-A971-8659B3658CB4}"/>
              </c:ext>
            </c:extLst>
          </c:dPt>
          <c:dPt>
            <c:idx val="103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8-9E95-4275-A971-8659B3658CB4}"/>
              </c:ext>
            </c:extLst>
          </c:dPt>
          <c:dPt>
            <c:idx val="104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A-9E95-4275-A971-8659B3658CB4}"/>
              </c:ext>
            </c:extLst>
          </c:dPt>
          <c:dPt>
            <c:idx val="104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C-9E95-4275-A971-8659B3658CB4}"/>
              </c:ext>
            </c:extLst>
          </c:dPt>
          <c:dPt>
            <c:idx val="104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0E-9E95-4275-A971-8659B3658CB4}"/>
              </c:ext>
            </c:extLst>
          </c:dPt>
          <c:dPt>
            <c:idx val="10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0-9E95-4275-A971-8659B3658CB4}"/>
              </c:ext>
            </c:extLst>
          </c:dPt>
          <c:dPt>
            <c:idx val="104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2-9E95-4275-A971-8659B3658CB4}"/>
              </c:ext>
            </c:extLst>
          </c:dPt>
          <c:dPt>
            <c:idx val="10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4-9E95-4275-A971-8659B3658CB4}"/>
              </c:ext>
            </c:extLst>
          </c:dPt>
          <c:dPt>
            <c:idx val="104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6-9E95-4275-A971-8659B3658CB4}"/>
              </c:ext>
            </c:extLst>
          </c:dPt>
          <c:dPt>
            <c:idx val="104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8-9E95-4275-A971-8659B3658CB4}"/>
              </c:ext>
            </c:extLst>
          </c:dPt>
          <c:dPt>
            <c:idx val="1048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A-9E95-4275-A971-8659B3658CB4}"/>
              </c:ext>
            </c:extLst>
          </c:dPt>
          <c:dPt>
            <c:idx val="10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C-9E95-4275-A971-8659B3658CB4}"/>
              </c:ext>
            </c:extLst>
          </c:dPt>
          <c:dPt>
            <c:idx val="105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1E-9E95-4275-A971-8659B3658CB4}"/>
              </c:ext>
            </c:extLst>
          </c:dPt>
          <c:dPt>
            <c:idx val="10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0-9E95-4275-A971-8659B3658CB4}"/>
              </c:ext>
            </c:extLst>
          </c:dPt>
          <c:dPt>
            <c:idx val="105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2-9E95-4275-A971-8659B3658CB4}"/>
              </c:ext>
            </c:extLst>
          </c:dPt>
          <c:dPt>
            <c:idx val="1053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4-9E95-4275-A971-8659B3658CB4}"/>
              </c:ext>
            </c:extLst>
          </c:dPt>
          <c:dPt>
            <c:idx val="1054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6-9E95-4275-A971-8659B3658CB4}"/>
              </c:ext>
            </c:extLst>
          </c:dPt>
          <c:dPt>
            <c:idx val="105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8-9E95-4275-A971-8659B3658CB4}"/>
              </c:ext>
            </c:extLst>
          </c:dPt>
          <c:dPt>
            <c:idx val="105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A-9E95-4275-A971-8659B3658CB4}"/>
              </c:ext>
            </c:extLst>
          </c:dPt>
          <c:dPt>
            <c:idx val="105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C-9E95-4275-A971-8659B3658CB4}"/>
              </c:ext>
            </c:extLst>
          </c:dPt>
          <c:dPt>
            <c:idx val="105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2E-9E95-4275-A971-8659B3658CB4}"/>
              </c:ext>
            </c:extLst>
          </c:dPt>
          <c:dPt>
            <c:idx val="105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0-9E95-4275-A971-8659B3658CB4}"/>
              </c:ext>
            </c:extLst>
          </c:dPt>
          <c:dPt>
            <c:idx val="106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2-9E95-4275-A971-8659B3658CB4}"/>
              </c:ext>
            </c:extLst>
          </c:dPt>
          <c:dPt>
            <c:idx val="106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4-9E95-4275-A971-8659B3658CB4}"/>
              </c:ext>
            </c:extLst>
          </c:dPt>
          <c:dPt>
            <c:idx val="1062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6-9E95-4275-A971-8659B3658CB4}"/>
              </c:ext>
            </c:extLst>
          </c:dPt>
          <c:dPt>
            <c:idx val="106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8-9E95-4275-A971-8659B3658CB4}"/>
              </c:ext>
            </c:extLst>
          </c:dPt>
          <c:dPt>
            <c:idx val="1064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A-9E95-4275-A971-8659B3658CB4}"/>
              </c:ext>
            </c:extLst>
          </c:dPt>
          <c:dPt>
            <c:idx val="106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C-9E95-4275-A971-8659B3658CB4}"/>
              </c:ext>
            </c:extLst>
          </c:dPt>
          <c:dPt>
            <c:idx val="106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3E-9E95-4275-A971-8659B3658CB4}"/>
              </c:ext>
            </c:extLst>
          </c:dPt>
          <c:dPt>
            <c:idx val="106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0-9E95-4275-A971-8659B3658CB4}"/>
              </c:ext>
            </c:extLst>
          </c:dPt>
          <c:dPt>
            <c:idx val="106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2-9E95-4275-A971-8659B3658CB4}"/>
              </c:ext>
            </c:extLst>
          </c:dPt>
          <c:dPt>
            <c:idx val="106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4-9E95-4275-A971-8659B3658CB4}"/>
              </c:ext>
            </c:extLst>
          </c:dPt>
          <c:dPt>
            <c:idx val="107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6-9E95-4275-A971-8659B3658CB4}"/>
              </c:ext>
            </c:extLst>
          </c:dPt>
          <c:dPt>
            <c:idx val="107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8-9E95-4275-A971-8659B3658CB4}"/>
              </c:ext>
            </c:extLst>
          </c:dPt>
          <c:dPt>
            <c:idx val="107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A-9E95-4275-A971-8659B3658CB4}"/>
              </c:ext>
            </c:extLst>
          </c:dPt>
          <c:dPt>
            <c:idx val="107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C-9E95-4275-A971-8659B3658CB4}"/>
              </c:ext>
            </c:extLst>
          </c:dPt>
          <c:dPt>
            <c:idx val="1074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4E-9E95-4275-A971-8659B3658CB4}"/>
              </c:ext>
            </c:extLst>
          </c:dPt>
          <c:dPt>
            <c:idx val="107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0-9E95-4275-A971-8659B3658CB4}"/>
              </c:ext>
            </c:extLst>
          </c:dPt>
          <c:dPt>
            <c:idx val="1076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2-9E95-4275-A971-8659B3658CB4}"/>
              </c:ext>
            </c:extLst>
          </c:dPt>
          <c:dPt>
            <c:idx val="107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4-9E95-4275-A971-8659B3658CB4}"/>
              </c:ext>
            </c:extLst>
          </c:dPt>
          <c:dPt>
            <c:idx val="107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6-9E95-4275-A971-8659B3658CB4}"/>
              </c:ext>
            </c:extLst>
          </c:dPt>
          <c:dPt>
            <c:idx val="107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8-9E95-4275-A971-8659B3658CB4}"/>
              </c:ext>
            </c:extLst>
          </c:dPt>
          <c:dPt>
            <c:idx val="1080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A-9E95-4275-A971-8659B3658CB4}"/>
              </c:ext>
            </c:extLst>
          </c:dPt>
          <c:dPt>
            <c:idx val="1081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C-9E95-4275-A971-8659B3658CB4}"/>
              </c:ext>
            </c:extLst>
          </c:dPt>
          <c:dPt>
            <c:idx val="1082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5E-9E95-4275-A971-8659B3658CB4}"/>
              </c:ext>
            </c:extLst>
          </c:dPt>
          <c:dPt>
            <c:idx val="108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0-9E95-4275-A971-8659B3658CB4}"/>
              </c:ext>
            </c:extLst>
          </c:dPt>
          <c:dPt>
            <c:idx val="108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2-9E95-4275-A971-8659B3658CB4}"/>
              </c:ext>
            </c:extLst>
          </c:dPt>
          <c:dPt>
            <c:idx val="108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4-9E95-4275-A971-8659B3658CB4}"/>
              </c:ext>
            </c:extLst>
          </c:dPt>
          <c:dPt>
            <c:idx val="108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6-9E95-4275-A971-8659B3658CB4}"/>
              </c:ext>
            </c:extLst>
          </c:dPt>
          <c:dPt>
            <c:idx val="108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8-9E95-4275-A971-8659B3658CB4}"/>
              </c:ext>
            </c:extLst>
          </c:dPt>
          <c:dPt>
            <c:idx val="108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A-9E95-4275-A971-8659B3658CB4}"/>
              </c:ext>
            </c:extLst>
          </c:dPt>
          <c:dPt>
            <c:idx val="108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C-9E95-4275-A971-8659B3658CB4}"/>
              </c:ext>
            </c:extLst>
          </c:dPt>
          <c:dPt>
            <c:idx val="109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6E-9E95-4275-A971-8659B3658CB4}"/>
              </c:ext>
            </c:extLst>
          </c:dPt>
          <c:dPt>
            <c:idx val="109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0-9E95-4275-A971-8659B3658CB4}"/>
              </c:ext>
            </c:extLst>
          </c:dPt>
          <c:dPt>
            <c:idx val="1092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2-9E95-4275-A971-8659B3658CB4}"/>
              </c:ext>
            </c:extLst>
          </c:dPt>
          <c:dPt>
            <c:idx val="109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4-9E95-4275-A971-8659B3658CB4}"/>
              </c:ext>
            </c:extLst>
          </c:dPt>
          <c:dPt>
            <c:idx val="1094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6-9E95-4275-A971-8659B3658CB4}"/>
              </c:ext>
            </c:extLst>
          </c:dPt>
          <c:dPt>
            <c:idx val="109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8-9E95-4275-A971-8659B3658CB4}"/>
              </c:ext>
            </c:extLst>
          </c:dPt>
          <c:dPt>
            <c:idx val="109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A-9E95-4275-A971-8659B3658CB4}"/>
              </c:ext>
            </c:extLst>
          </c:dPt>
          <c:dPt>
            <c:idx val="109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C-9E95-4275-A971-8659B3658CB4}"/>
              </c:ext>
            </c:extLst>
          </c:dPt>
          <c:dPt>
            <c:idx val="109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7E-9E95-4275-A971-8659B3658CB4}"/>
              </c:ext>
            </c:extLst>
          </c:dPt>
          <c:dPt>
            <c:idx val="10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0-9E95-4275-A971-8659B3658CB4}"/>
              </c:ext>
            </c:extLst>
          </c:dPt>
          <c:dPt>
            <c:idx val="110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2-9E95-4275-A971-8659B3658CB4}"/>
              </c:ext>
            </c:extLst>
          </c:dPt>
          <c:dPt>
            <c:idx val="110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4-9E95-4275-A971-8659B3658CB4}"/>
              </c:ext>
            </c:extLst>
          </c:dPt>
          <c:dPt>
            <c:idx val="1102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6-9E95-4275-A971-8659B3658CB4}"/>
              </c:ext>
            </c:extLst>
          </c:dPt>
          <c:dPt>
            <c:idx val="11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8-9E95-4275-A971-8659B3658CB4}"/>
              </c:ext>
            </c:extLst>
          </c:dPt>
          <c:dPt>
            <c:idx val="1104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A-9E95-4275-A971-8659B3658CB4}"/>
              </c:ext>
            </c:extLst>
          </c:dPt>
          <c:dPt>
            <c:idx val="1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C-9E95-4275-A971-8659B3658CB4}"/>
              </c:ext>
            </c:extLst>
          </c:dPt>
          <c:dPt>
            <c:idx val="1106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8E-9E95-4275-A971-8659B3658CB4}"/>
              </c:ext>
            </c:extLst>
          </c:dPt>
          <c:dPt>
            <c:idx val="1107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0-9E95-4275-A971-8659B3658CB4}"/>
              </c:ext>
            </c:extLst>
          </c:dPt>
          <c:dPt>
            <c:idx val="1108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2-9E95-4275-A971-8659B3658CB4}"/>
              </c:ext>
            </c:extLst>
          </c:dPt>
          <c:dPt>
            <c:idx val="1109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4-9E95-4275-A971-8659B3658CB4}"/>
              </c:ext>
            </c:extLst>
          </c:dPt>
          <c:dPt>
            <c:idx val="111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6-9E95-4275-A971-8659B3658CB4}"/>
              </c:ext>
            </c:extLst>
          </c:dPt>
          <c:dPt>
            <c:idx val="111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8-9E95-4275-A971-8659B3658CB4}"/>
              </c:ext>
            </c:extLst>
          </c:dPt>
          <c:dPt>
            <c:idx val="111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A-9E95-4275-A971-8659B3658CB4}"/>
              </c:ext>
            </c:extLst>
          </c:dPt>
          <c:dPt>
            <c:idx val="11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C-9E95-4275-A971-8659B3658CB4}"/>
              </c:ext>
            </c:extLst>
          </c:dPt>
          <c:dPt>
            <c:idx val="111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9E-9E95-4275-A971-8659B3658CB4}"/>
              </c:ext>
            </c:extLst>
          </c:dPt>
          <c:dPt>
            <c:idx val="111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0-9E95-4275-A971-8659B3658CB4}"/>
              </c:ext>
            </c:extLst>
          </c:dPt>
          <c:dPt>
            <c:idx val="1116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2-9E95-4275-A971-8659B3658CB4}"/>
              </c:ext>
            </c:extLst>
          </c:dPt>
          <c:dPt>
            <c:idx val="111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4-9E95-4275-A971-8659B3658CB4}"/>
              </c:ext>
            </c:extLst>
          </c:dPt>
          <c:dPt>
            <c:idx val="1118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6-9E95-4275-A971-8659B3658CB4}"/>
              </c:ext>
            </c:extLst>
          </c:dPt>
          <c:dPt>
            <c:idx val="111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8-9E95-4275-A971-8659B3658CB4}"/>
              </c:ext>
            </c:extLst>
          </c:dPt>
          <c:dPt>
            <c:idx val="112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A-9E95-4275-A971-8659B3658CB4}"/>
              </c:ext>
            </c:extLst>
          </c:dPt>
          <c:dPt>
            <c:idx val="112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C-9E95-4275-A971-8659B3658CB4}"/>
              </c:ext>
            </c:extLst>
          </c:dPt>
          <c:dPt>
            <c:idx val="112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AE-9E95-4275-A971-8659B3658CB4}"/>
              </c:ext>
            </c:extLst>
          </c:dPt>
          <c:dPt>
            <c:idx val="112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0-9E95-4275-A971-8659B3658CB4}"/>
              </c:ext>
            </c:extLst>
          </c:dPt>
          <c:dPt>
            <c:idx val="112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2-9E95-4275-A971-8659B3658CB4}"/>
              </c:ext>
            </c:extLst>
          </c:dPt>
          <c:dPt>
            <c:idx val="112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4-9E95-4275-A971-8659B3658CB4}"/>
              </c:ext>
            </c:extLst>
          </c:dPt>
          <c:dPt>
            <c:idx val="112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6-9E95-4275-A971-8659B3658CB4}"/>
              </c:ext>
            </c:extLst>
          </c:dPt>
          <c:dPt>
            <c:idx val="112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8-9E95-4275-A971-8659B3658CB4}"/>
              </c:ext>
            </c:extLst>
          </c:dPt>
          <c:dPt>
            <c:idx val="1128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A-9E95-4275-A971-8659B3658CB4}"/>
              </c:ext>
            </c:extLst>
          </c:dPt>
          <c:dPt>
            <c:idx val="112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C-9E95-4275-A971-8659B3658CB4}"/>
              </c:ext>
            </c:extLst>
          </c:dPt>
          <c:dPt>
            <c:idx val="113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BE-9E95-4275-A971-8659B3658CB4}"/>
              </c:ext>
            </c:extLst>
          </c:dPt>
          <c:dPt>
            <c:idx val="11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0-9E95-4275-A971-8659B3658CB4}"/>
              </c:ext>
            </c:extLst>
          </c:dPt>
          <c:dPt>
            <c:idx val="1132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2-9E95-4275-A971-8659B3658CB4}"/>
              </c:ext>
            </c:extLst>
          </c:dPt>
          <c:dPt>
            <c:idx val="113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4-9E95-4275-A971-8659B3658CB4}"/>
              </c:ext>
            </c:extLst>
          </c:dPt>
          <c:dPt>
            <c:idx val="1134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6-9E95-4275-A971-8659B3658CB4}"/>
              </c:ext>
            </c:extLst>
          </c:dPt>
          <c:dPt>
            <c:idx val="1135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8-9E95-4275-A971-8659B3658CB4}"/>
              </c:ext>
            </c:extLst>
          </c:dPt>
          <c:dPt>
            <c:idx val="1136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A-9E95-4275-A971-8659B3658CB4}"/>
              </c:ext>
            </c:extLst>
          </c:dPt>
          <c:dPt>
            <c:idx val="113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C-9E95-4275-A971-8659B3658CB4}"/>
              </c:ext>
            </c:extLst>
          </c:dPt>
          <c:dPt>
            <c:idx val="113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CE-9E95-4275-A971-8659B3658CB4}"/>
              </c:ext>
            </c:extLst>
          </c:dPt>
          <c:dPt>
            <c:idx val="113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0-9E95-4275-A971-8659B3658CB4}"/>
              </c:ext>
            </c:extLst>
          </c:dPt>
          <c:dPt>
            <c:idx val="114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2-9E95-4275-A971-8659B3658CB4}"/>
              </c:ext>
            </c:extLst>
          </c:dPt>
          <c:dPt>
            <c:idx val="114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4-9E95-4275-A971-8659B3658CB4}"/>
              </c:ext>
            </c:extLst>
          </c:dPt>
          <c:dPt>
            <c:idx val="114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6-9E95-4275-A971-8659B3658CB4}"/>
              </c:ext>
            </c:extLst>
          </c:dPt>
          <c:dPt>
            <c:idx val="114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8-9E95-4275-A971-8659B3658CB4}"/>
              </c:ext>
            </c:extLst>
          </c:dPt>
          <c:dPt>
            <c:idx val="1144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A-9E95-4275-A971-8659B3658CB4}"/>
              </c:ext>
            </c:extLst>
          </c:dPt>
          <c:dPt>
            <c:idx val="114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C-9E95-4275-A971-8659B3658CB4}"/>
              </c:ext>
            </c:extLst>
          </c:dPt>
          <c:dPt>
            <c:idx val="1146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DE-9E95-4275-A971-8659B3658CB4}"/>
              </c:ext>
            </c:extLst>
          </c:dPt>
          <c:dPt>
            <c:idx val="114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0-9E95-4275-A971-8659B3658CB4}"/>
              </c:ext>
            </c:extLst>
          </c:dPt>
          <c:dPt>
            <c:idx val="1148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2-9E95-4275-A971-8659B3658CB4}"/>
              </c:ext>
            </c:extLst>
          </c:dPt>
          <c:dPt>
            <c:idx val="11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4-9E95-4275-A971-8659B3658CB4}"/>
              </c:ext>
            </c:extLst>
          </c:dPt>
          <c:dPt>
            <c:idx val="115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6-9E95-4275-A971-8659B3658CB4}"/>
              </c:ext>
            </c:extLst>
          </c:dPt>
          <c:dPt>
            <c:idx val="115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8-9E95-4275-A971-8659B3658CB4}"/>
              </c:ext>
            </c:extLst>
          </c:dPt>
          <c:dPt>
            <c:idx val="115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A-9E95-4275-A971-8659B3658CB4}"/>
              </c:ext>
            </c:extLst>
          </c:dPt>
          <c:dPt>
            <c:idx val="1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C-9E95-4275-A971-8659B3658CB4}"/>
              </c:ext>
            </c:extLst>
          </c:dPt>
          <c:dPt>
            <c:idx val="115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EE-9E95-4275-A971-8659B3658CB4}"/>
              </c:ext>
            </c:extLst>
          </c:dPt>
          <c:dPt>
            <c:idx val="115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0-9E95-4275-A971-8659B3658CB4}"/>
              </c:ext>
            </c:extLst>
          </c:dPt>
          <c:dPt>
            <c:idx val="1156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2-9E95-4275-A971-8659B3658CB4}"/>
              </c:ext>
            </c:extLst>
          </c:dPt>
          <c:dPt>
            <c:idx val="11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4-9E95-4275-A971-8659B3658CB4}"/>
              </c:ext>
            </c:extLst>
          </c:dPt>
          <c:dPt>
            <c:idx val="1158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6-9E95-4275-A971-8659B3658CB4}"/>
              </c:ext>
            </c:extLst>
          </c:dPt>
          <c:dPt>
            <c:idx val="1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8-9E95-4275-A971-8659B3658CB4}"/>
              </c:ext>
            </c:extLst>
          </c:dPt>
          <c:dPt>
            <c:idx val="116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A-9E95-4275-A971-8659B3658CB4}"/>
              </c:ext>
            </c:extLst>
          </c:dPt>
          <c:dPt>
            <c:idx val="116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C-9E95-4275-A971-8659B3658CB4}"/>
              </c:ext>
            </c:extLst>
          </c:dPt>
          <c:dPt>
            <c:idx val="116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2FE-9E95-4275-A971-8659B3658CB4}"/>
              </c:ext>
            </c:extLst>
          </c:dPt>
          <c:dPt>
            <c:idx val="1163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0-9E95-4275-A971-8659B3658CB4}"/>
              </c:ext>
            </c:extLst>
          </c:dPt>
          <c:dPt>
            <c:idx val="116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2-9E95-4275-A971-8659B3658CB4}"/>
              </c:ext>
            </c:extLst>
          </c:dPt>
          <c:dPt>
            <c:idx val="116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4-9E95-4275-A971-8659B3658CB4}"/>
              </c:ext>
            </c:extLst>
          </c:dPt>
          <c:dPt>
            <c:idx val="116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6-9E95-4275-A971-8659B3658CB4}"/>
              </c:ext>
            </c:extLst>
          </c:dPt>
          <c:dPt>
            <c:idx val="11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8-9E95-4275-A971-8659B3658CB4}"/>
              </c:ext>
            </c:extLst>
          </c:dPt>
          <c:dPt>
            <c:idx val="116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A-9E95-4275-A971-8659B3658CB4}"/>
              </c:ext>
            </c:extLst>
          </c:dPt>
          <c:dPt>
            <c:idx val="116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C-9E95-4275-A971-8659B3658CB4}"/>
              </c:ext>
            </c:extLst>
          </c:dPt>
          <c:dPt>
            <c:idx val="117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0E-9E95-4275-A971-8659B3658CB4}"/>
              </c:ext>
            </c:extLst>
          </c:dPt>
          <c:dPt>
            <c:idx val="117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0-9E95-4275-A971-8659B3658CB4}"/>
              </c:ext>
            </c:extLst>
          </c:dPt>
          <c:dPt>
            <c:idx val="1172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2-9E95-4275-A971-8659B3658CB4}"/>
              </c:ext>
            </c:extLst>
          </c:dPt>
          <c:dPt>
            <c:idx val="117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4-9E95-4275-A971-8659B3658CB4}"/>
              </c:ext>
            </c:extLst>
          </c:dPt>
          <c:dPt>
            <c:idx val="117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6-9E95-4275-A971-8659B3658CB4}"/>
              </c:ext>
            </c:extLst>
          </c:dPt>
          <c:dPt>
            <c:idx val="117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8-9E95-4275-A971-8659B3658CB4}"/>
              </c:ext>
            </c:extLst>
          </c:dPt>
          <c:dPt>
            <c:idx val="117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A-9E95-4275-A971-8659B3658CB4}"/>
              </c:ext>
            </c:extLst>
          </c:dPt>
          <c:dPt>
            <c:idx val="117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C-9E95-4275-A971-8659B3658CB4}"/>
              </c:ext>
            </c:extLst>
          </c:dPt>
          <c:dPt>
            <c:idx val="1178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1E-9E95-4275-A971-8659B3658CB4}"/>
              </c:ext>
            </c:extLst>
          </c:dPt>
          <c:dPt>
            <c:idx val="117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0-9E95-4275-A971-8659B3658CB4}"/>
              </c:ext>
            </c:extLst>
          </c:dPt>
          <c:dPt>
            <c:idx val="118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2-9E95-4275-A971-8659B3658CB4}"/>
              </c:ext>
            </c:extLst>
          </c:dPt>
          <c:dPt>
            <c:idx val="118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4-9E95-4275-A971-8659B3658CB4}"/>
              </c:ext>
            </c:extLst>
          </c:dPt>
          <c:dPt>
            <c:idx val="1182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6-9E95-4275-A971-8659B3658CB4}"/>
              </c:ext>
            </c:extLst>
          </c:dPt>
          <c:dPt>
            <c:idx val="118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8-9E95-4275-A971-8659B3658CB4}"/>
              </c:ext>
            </c:extLst>
          </c:dPt>
          <c:dPt>
            <c:idx val="1184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A-9E95-4275-A971-8659B3658CB4}"/>
              </c:ext>
            </c:extLst>
          </c:dPt>
          <c:dPt>
            <c:idx val="11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C-9E95-4275-A971-8659B3658CB4}"/>
              </c:ext>
            </c:extLst>
          </c:dPt>
          <c:dPt>
            <c:idx val="1186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2E-9E95-4275-A971-8659B3658CB4}"/>
              </c:ext>
            </c:extLst>
          </c:dPt>
          <c:dPt>
            <c:idx val="118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0-9E95-4275-A971-8659B3658CB4}"/>
              </c:ext>
            </c:extLst>
          </c:dPt>
          <c:dPt>
            <c:idx val="1188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2-9E95-4275-A971-8659B3658CB4}"/>
              </c:ext>
            </c:extLst>
          </c:dPt>
          <c:dPt>
            <c:idx val="1189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4-9E95-4275-A971-8659B3658CB4}"/>
              </c:ext>
            </c:extLst>
          </c:dPt>
          <c:dPt>
            <c:idx val="119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6-9E95-4275-A971-8659B3658CB4}"/>
              </c:ext>
            </c:extLst>
          </c:dPt>
          <c:dPt>
            <c:idx val="119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8-9E95-4275-A971-8659B3658CB4}"/>
              </c:ext>
            </c:extLst>
          </c:dPt>
          <c:dPt>
            <c:idx val="1192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A-9E95-4275-A971-8659B3658CB4}"/>
              </c:ext>
            </c:extLst>
          </c:dPt>
          <c:dPt>
            <c:idx val="119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C-9E95-4275-A971-8659B3658CB4}"/>
              </c:ext>
            </c:extLst>
          </c:dPt>
          <c:dPt>
            <c:idx val="119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3E-9E95-4275-A971-8659B3658CB4}"/>
              </c:ext>
            </c:extLst>
          </c:dPt>
          <c:dPt>
            <c:idx val="119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0-9E95-4275-A971-8659B3658CB4}"/>
              </c:ext>
            </c:extLst>
          </c:dPt>
          <c:dPt>
            <c:idx val="119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2-9E95-4275-A971-8659B3658CB4}"/>
              </c:ext>
            </c:extLst>
          </c:dPt>
          <c:dPt>
            <c:idx val="119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4-9E95-4275-A971-8659B3658CB4}"/>
              </c:ext>
            </c:extLst>
          </c:dPt>
          <c:dPt>
            <c:idx val="119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6-9E95-4275-A971-8659B3658CB4}"/>
              </c:ext>
            </c:extLst>
          </c:dPt>
          <c:dPt>
            <c:idx val="119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8-9E95-4275-A971-8659B3658CB4}"/>
              </c:ext>
            </c:extLst>
          </c:dPt>
          <c:dPt>
            <c:idx val="120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A-9E95-4275-A971-8659B3658CB4}"/>
              </c:ext>
            </c:extLst>
          </c:dPt>
          <c:dPt>
            <c:idx val="120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C-9E95-4275-A971-8659B3658CB4}"/>
              </c:ext>
            </c:extLst>
          </c:dPt>
          <c:dPt>
            <c:idx val="1202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4E-9E95-4275-A971-8659B3658CB4}"/>
              </c:ext>
            </c:extLst>
          </c:dPt>
          <c:dPt>
            <c:idx val="12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0-9E95-4275-A971-8659B3658CB4}"/>
              </c:ext>
            </c:extLst>
          </c:dPt>
          <c:dPt>
            <c:idx val="1204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2-9E95-4275-A971-8659B3658CB4}"/>
              </c:ext>
            </c:extLst>
          </c:dPt>
          <c:dPt>
            <c:idx val="120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4-9E95-4275-A971-8659B3658CB4}"/>
              </c:ext>
            </c:extLst>
          </c:dPt>
          <c:dPt>
            <c:idx val="120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6-9E95-4275-A971-8659B3658CB4}"/>
              </c:ext>
            </c:extLst>
          </c:dPt>
          <c:dPt>
            <c:idx val="120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8-9E95-4275-A971-8659B3658CB4}"/>
              </c:ext>
            </c:extLst>
          </c:dPt>
          <c:dPt>
            <c:idx val="120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A-9E95-4275-A971-8659B3658CB4}"/>
              </c:ext>
            </c:extLst>
          </c:dPt>
          <c:dPt>
            <c:idx val="120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C-9E95-4275-A971-8659B3658CB4}"/>
              </c:ext>
            </c:extLst>
          </c:dPt>
          <c:dPt>
            <c:idx val="121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5E-9E95-4275-A971-8659B3658CB4}"/>
              </c:ext>
            </c:extLst>
          </c:dPt>
          <c:dPt>
            <c:idx val="12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0-9E95-4275-A971-8659B3658CB4}"/>
              </c:ext>
            </c:extLst>
          </c:dPt>
          <c:dPt>
            <c:idx val="1212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2-9E95-4275-A971-8659B3658CB4}"/>
              </c:ext>
            </c:extLst>
          </c:dPt>
          <c:dPt>
            <c:idx val="121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4-9E95-4275-A971-8659B3658CB4}"/>
              </c:ext>
            </c:extLst>
          </c:dPt>
          <c:dPt>
            <c:idx val="1214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6-9E95-4275-A971-8659B3658CB4}"/>
              </c:ext>
            </c:extLst>
          </c:dPt>
          <c:dPt>
            <c:idx val="1215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8-9E95-4275-A971-8659B3658CB4}"/>
              </c:ext>
            </c:extLst>
          </c:dPt>
          <c:dPt>
            <c:idx val="1216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A-9E95-4275-A971-8659B3658CB4}"/>
              </c:ext>
            </c:extLst>
          </c:dPt>
          <c:dPt>
            <c:idx val="1217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C-9E95-4275-A971-8659B3658CB4}"/>
              </c:ext>
            </c:extLst>
          </c:dPt>
          <c:dPt>
            <c:idx val="1218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6E-9E95-4275-A971-8659B3658CB4}"/>
              </c:ext>
            </c:extLst>
          </c:dPt>
          <c:dPt>
            <c:idx val="121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0-9E95-4275-A971-8659B3658CB4}"/>
              </c:ext>
            </c:extLst>
          </c:dPt>
          <c:dPt>
            <c:idx val="122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2-9E95-4275-A971-8659B3658CB4}"/>
              </c:ext>
            </c:extLst>
          </c:dPt>
          <c:dPt>
            <c:idx val="12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4-9E95-4275-A971-8659B3658CB4}"/>
              </c:ext>
            </c:extLst>
          </c:dPt>
          <c:dPt>
            <c:idx val="122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6-9E95-4275-A971-8659B3658CB4}"/>
              </c:ext>
            </c:extLst>
          </c:dPt>
          <c:dPt>
            <c:idx val="12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8-9E95-4275-A971-8659B3658CB4}"/>
              </c:ext>
            </c:extLst>
          </c:dPt>
          <c:dPt>
            <c:idx val="1224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A-9E95-4275-A971-8659B3658CB4}"/>
              </c:ext>
            </c:extLst>
          </c:dPt>
          <c:dPt>
            <c:idx val="122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C-9E95-4275-A971-8659B3658CB4}"/>
              </c:ext>
            </c:extLst>
          </c:dPt>
          <c:dPt>
            <c:idx val="122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7E-9E95-4275-A971-8659B3658CB4}"/>
              </c:ext>
            </c:extLst>
          </c:dPt>
          <c:dPt>
            <c:idx val="122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0-9E95-4275-A971-8659B3658CB4}"/>
              </c:ext>
            </c:extLst>
          </c:dPt>
          <c:dPt>
            <c:idx val="1228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2-9E95-4275-A971-8659B3658CB4}"/>
              </c:ext>
            </c:extLst>
          </c:dPt>
          <c:dPt>
            <c:idx val="12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4-9E95-4275-A971-8659B3658CB4}"/>
              </c:ext>
            </c:extLst>
          </c:dPt>
          <c:dPt>
            <c:idx val="123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6-9E95-4275-A971-8659B3658CB4}"/>
              </c:ext>
            </c:extLst>
          </c:dPt>
          <c:dPt>
            <c:idx val="123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8-9E95-4275-A971-8659B3658CB4}"/>
              </c:ext>
            </c:extLst>
          </c:dPt>
          <c:dPt>
            <c:idx val="1232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A-9E95-4275-A971-8659B3658CB4}"/>
              </c:ext>
            </c:extLst>
          </c:dPt>
          <c:dPt>
            <c:idx val="123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C-9E95-4275-A971-8659B3658CB4}"/>
              </c:ext>
            </c:extLst>
          </c:dPt>
          <c:dPt>
            <c:idx val="123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8E-9E95-4275-A971-8659B3658CB4}"/>
              </c:ext>
            </c:extLst>
          </c:dPt>
          <c:dPt>
            <c:idx val="123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0-9E95-4275-A971-8659B3658CB4}"/>
              </c:ext>
            </c:extLst>
          </c:dPt>
          <c:dPt>
            <c:idx val="1236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2-9E95-4275-A971-8659B3658CB4}"/>
              </c:ext>
            </c:extLst>
          </c:dPt>
          <c:dPt>
            <c:idx val="123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4-9E95-4275-A971-8659B3658CB4}"/>
              </c:ext>
            </c:extLst>
          </c:dPt>
          <c:dPt>
            <c:idx val="1238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6-9E95-4275-A971-8659B3658CB4}"/>
              </c:ext>
            </c:extLst>
          </c:dPt>
          <c:dPt>
            <c:idx val="12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8-9E95-4275-A971-8659B3658CB4}"/>
              </c:ext>
            </c:extLst>
          </c:dPt>
          <c:dPt>
            <c:idx val="124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A-9E95-4275-A971-8659B3658CB4}"/>
              </c:ext>
            </c:extLst>
          </c:dPt>
          <c:dPt>
            <c:idx val="124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C-9E95-4275-A971-8659B3658CB4}"/>
              </c:ext>
            </c:extLst>
          </c:dPt>
          <c:dPt>
            <c:idx val="1242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9E-9E95-4275-A971-8659B3658CB4}"/>
              </c:ext>
            </c:extLst>
          </c:dPt>
          <c:dPt>
            <c:idx val="124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0-9E95-4275-A971-8659B3658CB4}"/>
              </c:ext>
            </c:extLst>
          </c:dPt>
          <c:dPt>
            <c:idx val="1244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2-9E95-4275-A971-8659B3658CB4}"/>
              </c:ext>
            </c:extLst>
          </c:dPt>
          <c:dPt>
            <c:idx val="124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4-9E95-4275-A971-8659B3658CB4}"/>
              </c:ext>
            </c:extLst>
          </c:dPt>
          <c:dPt>
            <c:idx val="1246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6-9E95-4275-A971-8659B3658CB4}"/>
              </c:ext>
            </c:extLst>
          </c:dPt>
          <c:dPt>
            <c:idx val="124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8-9E95-4275-A971-8659B3658CB4}"/>
              </c:ext>
            </c:extLst>
          </c:dPt>
          <c:dPt>
            <c:idx val="1248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A-9E95-4275-A971-8659B3658CB4}"/>
              </c:ext>
            </c:extLst>
          </c:dPt>
          <c:dPt>
            <c:idx val="124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C-9E95-4275-A971-8659B3658CB4}"/>
              </c:ext>
            </c:extLst>
          </c:dPt>
          <c:dPt>
            <c:idx val="125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AE-9E95-4275-A971-8659B3658CB4}"/>
              </c:ext>
            </c:extLst>
          </c:dPt>
          <c:dPt>
            <c:idx val="125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0-9E95-4275-A971-8659B3658CB4}"/>
              </c:ext>
            </c:extLst>
          </c:dPt>
          <c:dPt>
            <c:idx val="1252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2-9E95-4275-A971-8659B3658CB4}"/>
              </c:ext>
            </c:extLst>
          </c:dPt>
          <c:dPt>
            <c:idx val="125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8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8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8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4-9E95-4275-A971-8659B3658CB4}"/>
              </c:ext>
            </c:extLst>
          </c:dPt>
          <c:dPt>
            <c:idx val="1254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6-9E95-4275-A971-8659B3658CB4}"/>
              </c:ext>
            </c:extLst>
          </c:dPt>
          <c:dPt>
            <c:idx val="125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8-9E95-4275-A971-8659B3658CB4}"/>
              </c:ext>
            </c:extLst>
          </c:dPt>
          <c:dPt>
            <c:idx val="1256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lumOff val="4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lumOff val="4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A-9E95-4275-A971-8659B3658CB4}"/>
              </c:ext>
            </c:extLst>
          </c:dPt>
          <c:dPt>
            <c:idx val="12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C-9E95-4275-A971-8659B3658CB4}"/>
              </c:ext>
            </c:extLst>
          </c:dPt>
          <c:dPt>
            <c:idx val="1258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BE-9E95-4275-A971-8659B3658CB4}"/>
              </c:ext>
            </c:extLst>
          </c:dPt>
          <c:dPt>
            <c:idx val="125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5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0-9E95-4275-A971-8659B3658CB4}"/>
              </c:ext>
            </c:extLst>
          </c:dPt>
          <c:dPt>
            <c:idx val="126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2-9E95-4275-A971-8659B3658CB4}"/>
              </c:ext>
            </c:extLst>
          </c:dPt>
          <c:dPt>
            <c:idx val="126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4-9E95-4275-A971-8659B3658CB4}"/>
              </c:ext>
            </c:extLst>
          </c:dPt>
          <c:dPt>
            <c:idx val="1262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lumOff val="3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lumOff val="3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lumOff val="3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6-9E95-4275-A971-8659B3658CB4}"/>
              </c:ext>
            </c:extLst>
          </c:dPt>
          <c:dPt>
            <c:idx val="126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8-9E95-4275-A971-8659B3658CB4}"/>
              </c:ext>
            </c:extLst>
          </c:dPt>
          <c:dPt>
            <c:idx val="1264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A-9E95-4275-A971-8659B3658CB4}"/>
              </c:ext>
            </c:extLst>
          </c:dPt>
          <c:dPt>
            <c:idx val="126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7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7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7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C-9E95-4275-A971-8659B3658CB4}"/>
              </c:ext>
            </c:extLst>
          </c:dPt>
          <c:dPt>
            <c:idx val="1266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CE-9E95-4275-A971-8659B3658CB4}"/>
              </c:ext>
            </c:extLst>
          </c:dPt>
          <c:dPt>
            <c:idx val="126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50000"/>
                      <a:lumOff val="5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50000"/>
                      <a:lumOff val="5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50000"/>
                      <a:lumOff val="5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13D0-9E95-4275-A971-8659B3658CB4}"/>
              </c:ext>
            </c:extLst>
          </c:dPt>
          <c:dLbls>
            <c:delete val="1"/>
          </c:dLbls>
          <c:cat>
            <c:strRef>
              <c:f>'TASK -- 1'!$A$4:$A$14</c:f>
              <c:strCache>
                <c:ptCount val="10"/>
                <c:pt idx="0">
                  <c:v>TRIUMPH INSULATION</c:v>
                </c:pt>
                <c:pt idx="1">
                  <c:v>CORNING SHARED SERVICES</c:v>
                </c:pt>
                <c:pt idx="2">
                  <c:v>THERMAL PRODUCTS INC</c:v>
                </c:pt>
                <c:pt idx="3">
                  <c:v>INDUSTRIAL FURNACE CO</c:v>
                </c:pt>
                <c:pt idx="4">
                  <c:v>DELTA REFRACTORIES</c:v>
                </c:pt>
                <c:pt idx="5">
                  <c:v>BAY INDUSTRIES INC.</c:v>
                </c:pt>
                <c:pt idx="6">
                  <c:v>WESTERN INDUSTRIAL CERAMI</c:v>
                </c:pt>
                <c:pt idx="7">
                  <c:v>PYROTEK INC</c:v>
                </c:pt>
                <c:pt idx="8">
                  <c:v>CHIZ BROS INC</c:v>
                </c:pt>
                <c:pt idx="9">
                  <c:v>BRYANT REFRACTORY CO.</c:v>
                </c:pt>
              </c:strCache>
            </c:strRef>
          </c:cat>
          <c:val>
            <c:numRef>
              <c:f>'TASK -- 1'!$C$4:$C$14</c:f>
              <c:numCache>
                <c:formatCode>General</c:formatCode>
                <c:ptCount val="10"/>
                <c:pt idx="0">
                  <c:v>3</c:v>
                </c:pt>
                <c:pt idx="1">
                  <c:v>25</c:v>
                </c:pt>
                <c:pt idx="2">
                  <c:v>136</c:v>
                </c:pt>
                <c:pt idx="3">
                  <c:v>62</c:v>
                </c:pt>
                <c:pt idx="4">
                  <c:v>144</c:v>
                </c:pt>
                <c:pt idx="5">
                  <c:v>41</c:v>
                </c:pt>
                <c:pt idx="6">
                  <c:v>146</c:v>
                </c:pt>
                <c:pt idx="7">
                  <c:v>164</c:v>
                </c:pt>
                <c:pt idx="8">
                  <c:v>253</c:v>
                </c:pt>
                <c:pt idx="9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13D1-9E95-4275-A971-8659B3658C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5875958861811013"/>
          <c:y val="0.28587785111847347"/>
          <c:w val="0.28709132483763755"/>
          <c:h val="0.62287298260064483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[CustomerPartSales - Copy.xlsx]TASK -- 2!PivotTable7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1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1" baseline="0" dirty="0">
                <a:solidFill>
                  <a:schemeClr val="tx2">
                    <a:lumMod val="75000"/>
                  </a:schemeClr>
                </a:solidFill>
              </a:rPr>
              <a:t>HIGHEST REVENUE CUSTOMERS</a:t>
            </a:r>
          </a:p>
        </c:rich>
      </c:tx>
      <c:layout>
        <c:manualLayout>
          <c:xMode val="edge"/>
          <c:yMode val="edge"/>
          <c:x val="0.30371183527600781"/>
          <c:y val="1.4822206466333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1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'TASK -- 2'!$B$3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6">
                    <a:alpha val="0"/>
                  </a:schemeClr>
                </a:gs>
                <a:gs pos="50000">
                  <a:schemeClr val="accent6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'TASK -- 2'!$A$4:$A$14</c:f>
              <c:strCache>
                <c:ptCount val="10"/>
                <c:pt idx="0">
                  <c:v>TRIUMPH INSULATION</c:v>
                </c:pt>
                <c:pt idx="1">
                  <c:v>CORNING SHARED SERVICES</c:v>
                </c:pt>
                <c:pt idx="2">
                  <c:v>THERMAL PRODUCTS INC</c:v>
                </c:pt>
                <c:pt idx="3">
                  <c:v>WESTERN INDUSTRIAL CERAMI</c:v>
                </c:pt>
                <c:pt idx="4">
                  <c:v>DELTA REFRACTORIES</c:v>
                </c:pt>
                <c:pt idx="5">
                  <c:v>INDUSTRIAL FURNACE CO</c:v>
                </c:pt>
                <c:pt idx="6">
                  <c:v>PYROTEK INC</c:v>
                </c:pt>
                <c:pt idx="7">
                  <c:v>REX ROTO CORP</c:v>
                </c:pt>
                <c:pt idx="8">
                  <c:v>BRYANT REFRACTORY CO.</c:v>
                </c:pt>
                <c:pt idx="9">
                  <c:v>BAY INDUSTRIES INC.</c:v>
                </c:pt>
              </c:strCache>
            </c:strRef>
          </c:cat>
          <c:val>
            <c:numRef>
              <c:f>'TASK -- 2'!$B$4:$B$14</c:f>
              <c:numCache>
                <c:formatCode>General</c:formatCode>
                <c:ptCount val="10"/>
                <c:pt idx="0">
                  <c:v>35592531.239999995</c:v>
                </c:pt>
                <c:pt idx="1">
                  <c:v>12843518.779999999</c:v>
                </c:pt>
                <c:pt idx="2">
                  <c:v>7209418.1799999969</c:v>
                </c:pt>
                <c:pt idx="3">
                  <c:v>5589784.959999999</c:v>
                </c:pt>
                <c:pt idx="4">
                  <c:v>5546115.080000001</c:v>
                </c:pt>
                <c:pt idx="5">
                  <c:v>5530092.0600000024</c:v>
                </c:pt>
                <c:pt idx="6">
                  <c:v>5108886.59</c:v>
                </c:pt>
                <c:pt idx="7">
                  <c:v>4956097.43</c:v>
                </c:pt>
                <c:pt idx="8">
                  <c:v>4785301.55</c:v>
                </c:pt>
                <c:pt idx="9">
                  <c:v>4559682.7299999995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A-4C99-9207-2670CC755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762421344"/>
        <c:axId val="762427584"/>
        <c:axId val="0"/>
      </c:bar3DChart>
      <c:catAx>
        <c:axId val="76242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427584"/>
        <c:crosses val="autoZero"/>
        <c:auto val="1"/>
        <c:lblAlgn val="ctr"/>
        <c:lblOffset val="100"/>
        <c:noMultiLvlLbl val="0"/>
      </c:catAx>
      <c:valAx>
        <c:axId val="76242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42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[CustomerPartSales - Copy.xlsx]TASK -- 3!PivotTable8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1" u="none" strike="noStrike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600" b="1" i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REVENUE PARTS</a:t>
            </a:r>
          </a:p>
        </c:rich>
      </c:tx>
      <c:layout>
        <c:manualLayout>
          <c:xMode val="edge"/>
          <c:yMode val="edge"/>
          <c:x val="0.3594932935470797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1" u="none" strike="noStrike" kern="1200" baseline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4">
              <a:alpha val="8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16550460032711"/>
          <c:y val="0.11914606021107133"/>
          <c:w val="0.78016054411324132"/>
          <c:h val="0.772962139683969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'TASK -- 3'!$B$3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'TASK -- 3'!$A$4:$A$14</c:f>
              <c:strCache>
                <c:ptCount val="10"/>
                <c:pt idx="0">
                  <c:v>733648000</c:v>
                </c:pt>
                <c:pt idx="1">
                  <c:v>735602000</c:v>
                </c:pt>
                <c:pt idx="2">
                  <c:v>734370000</c:v>
                </c:pt>
                <c:pt idx="3">
                  <c:v>764821000</c:v>
                </c:pt>
                <c:pt idx="4">
                  <c:v>726000062</c:v>
                </c:pt>
                <c:pt idx="5">
                  <c:v>733649000</c:v>
                </c:pt>
                <c:pt idx="6">
                  <c:v>764901000</c:v>
                </c:pt>
                <c:pt idx="7">
                  <c:v>727000060</c:v>
                </c:pt>
                <c:pt idx="8">
                  <c:v>764521000</c:v>
                </c:pt>
                <c:pt idx="9">
                  <c:v>735602110</c:v>
                </c:pt>
              </c:strCache>
            </c:strRef>
          </c:cat>
          <c:val>
            <c:numRef>
              <c:f>'TASK -- 3'!$B$4:$B$14</c:f>
              <c:numCache>
                <c:formatCode>General</c:formatCode>
                <c:ptCount val="10"/>
                <c:pt idx="0">
                  <c:v>30075436.380000003</c:v>
                </c:pt>
                <c:pt idx="1">
                  <c:v>16151536.25</c:v>
                </c:pt>
                <c:pt idx="2">
                  <c:v>12641200</c:v>
                </c:pt>
                <c:pt idx="3">
                  <c:v>6481616.5499999998</c:v>
                </c:pt>
                <c:pt idx="4">
                  <c:v>6309275.8499999996</c:v>
                </c:pt>
                <c:pt idx="5">
                  <c:v>5735424.1600000001</c:v>
                </c:pt>
                <c:pt idx="6">
                  <c:v>4258342.7300000004</c:v>
                </c:pt>
                <c:pt idx="7">
                  <c:v>3769536.9</c:v>
                </c:pt>
                <c:pt idx="8">
                  <c:v>2768182.5999999996</c:v>
                </c:pt>
                <c:pt idx="9">
                  <c:v>2575975.7999999993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4-4787-8E0A-2AA61F5E8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017401727"/>
        <c:axId val="1017402975"/>
      </c:barChart>
      <c:catAx>
        <c:axId val="1017401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IN" sz="1400" baseline="0" dirty="0">
                    <a:solidFill>
                      <a:schemeClr val="tx1"/>
                    </a:solidFill>
                    <a:latin typeface="+mj-lt"/>
                  </a:rPr>
                  <a:t>PART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402975"/>
        <c:crosses val="autoZero"/>
        <c:auto val="1"/>
        <c:lblAlgn val="ctr"/>
        <c:lblOffset val="100"/>
        <c:noMultiLvlLbl val="0"/>
      </c:catAx>
      <c:valAx>
        <c:axId val="1017402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tx1"/>
                    </a:solidFill>
                    <a:latin typeface="+mj-lt"/>
                  </a:rPr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40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[CustomerPartSales - Copy.xlsx]TASK -- 4!PivotTable9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MARGIN PARTS</a:t>
            </a:r>
          </a:p>
        </c:rich>
      </c:tx>
      <c:layout>
        <c:manualLayout>
          <c:xMode val="edge"/>
          <c:yMode val="edge"/>
          <c:x val="2.6011601900059127E-2"/>
          <c:y val="1.8756928405590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1923746664041682"/>
          <c:y val="6.4651028247422374E-2"/>
          <c:w val="0.48481549330624218"/>
          <c:h val="0.90886748718197574"/>
        </c:manualLayout>
      </c:layout>
      <c:pieChart>
        <c:varyColors val="1"/>
        <c:ser>
          <c:idx val="0"/>
          <c:order val="0"/>
          <c:tx>
            <c:strRef>
              <c:f>'TASK -- 4'!$B$3</c:f>
              <c:strCache>
                <c:ptCount val="1"/>
                <c:pt idx="0">
                  <c:v>Total</c:v>
                </c:pt>
              </c:strCache>
            </c:strRef>
          </c:tx>
          <c:explosion val="19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F7-4251-888A-3B8E9C69638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F7-4251-888A-3B8E9C69638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AF7-4251-888A-3B8E9C69638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AF7-4251-888A-3B8E9C69638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AF7-4251-888A-3B8E9C69638F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AF7-4251-888A-3B8E9C69638F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AF7-4251-888A-3B8E9C69638F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AF7-4251-888A-3B8E9C69638F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AF7-4251-888A-3B8E9C69638F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AF7-4251-888A-3B8E9C69638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AF7-4251-888A-3B8E9C69638F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AF7-4251-888A-3B8E9C69638F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AF7-4251-888A-3B8E9C69638F}"/>
              </c:ext>
            </c:extLst>
          </c:dPt>
          <c:dPt>
            <c:idx val="1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AF7-4251-888A-3B8E9C69638F}"/>
              </c:ext>
            </c:extLst>
          </c:dPt>
          <c:dPt>
            <c:idx val="1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AF7-4251-888A-3B8E9C69638F}"/>
              </c:ext>
            </c:extLst>
          </c:dPt>
          <c:dPt>
            <c:idx val="1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AF7-4251-888A-3B8E9C69638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AF7-4251-888A-3B8E9C69638F}"/>
              </c:ext>
            </c:extLst>
          </c:dPt>
          <c:dPt>
            <c:idx val="1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AF7-4251-888A-3B8E9C69638F}"/>
              </c:ext>
            </c:extLst>
          </c:dPt>
          <c:dPt>
            <c:idx val="1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8AF7-4251-888A-3B8E9C69638F}"/>
              </c:ext>
            </c:extLst>
          </c:dPt>
          <c:dPt>
            <c:idx val="1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8AF7-4251-888A-3B8E9C69638F}"/>
              </c:ext>
            </c:extLst>
          </c:dPt>
          <c:dPt>
            <c:idx val="2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8AF7-4251-888A-3B8E9C69638F}"/>
              </c:ext>
            </c:extLst>
          </c:dPt>
          <c:dPt>
            <c:idx val="2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8AF7-4251-888A-3B8E9C69638F}"/>
              </c:ext>
            </c:extLst>
          </c:dPt>
          <c:dPt>
            <c:idx val="2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8AF7-4251-888A-3B8E9C69638F}"/>
              </c:ext>
            </c:extLst>
          </c:dPt>
          <c:dPt>
            <c:idx val="2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8AF7-4251-888A-3B8E9C69638F}"/>
              </c:ext>
            </c:extLst>
          </c:dPt>
          <c:dPt>
            <c:idx val="2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8AF7-4251-888A-3B8E9C69638F}"/>
              </c:ext>
            </c:extLst>
          </c:dPt>
          <c:dPt>
            <c:idx val="2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8AF7-4251-888A-3B8E9C69638F}"/>
              </c:ext>
            </c:extLst>
          </c:dPt>
          <c:dPt>
            <c:idx val="2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8AF7-4251-888A-3B8E9C69638F}"/>
              </c:ext>
            </c:extLst>
          </c:dPt>
          <c:dPt>
            <c:idx val="2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8AF7-4251-888A-3B8E9C69638F}"/>
              </c:ext>
            </c:extLst>
          </c:dPt>
          <c:dPt>
            <c:idx val="2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8AF7-4251-888A-3B8E9C69638F}"/>
              </c:ext>
            </c:extLst>
          </c:dPt>
          <c:dPt>
            <c:idx val="2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8AF7-4251-888A-3B8E9C69638F}"/>
              </c:ext>
            </c:extLst>
          </c:dPt>
          <c:dPt>
            <c:idx val="3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8AF7-4251-888A-3B8E9C69638F}"/>
              </c:ext>
            </c:extLst>
          </c:dPt>
          <c:dPt>
            <c:idx val="3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8AF7-4251-888A-3B8E9C69638F}"/>
              </c:ext>
            </c:extLst>
          </c:dPt>
          <c:dPt>
            <c:idx val="3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8AF7-4251-888A-3B8E9C69638F}"/>
              </c:ext>
            </c:extLst>
          </c:dPt>
          <c:dPt>
            <c:idx val="3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8AF7-4251-888A-3B8E9C69638F}"/>
              </c:ext>
            </c:extLst>
          </c:dPt>
          <c:dPt>
            <c:idx val="3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8AF7-4251-888A-3B8E9C69638F}"/>
              </c:ext>
            </c:extLst>
          </c:dPt>
          <c:dPt>
            <c:idx val="3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8AF7-4251-888A-3B8E9C69638F}"/>
              </c:ext>
            </c:extLst>
          </c:dPt>
          <c:dPt>
            <c:idx val="3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8AF7-4251-888A-3B8E9C69638F}"/>
              </c:ext>
            </c:extLst>
          </c:dPt>
          <c:dPt>
            <c:idx val="3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8AF7-4251-888A-3B8E9C69638F}"/>
              </c:ext>
            </c:extLst>
          </c:dPt>
          <c:dPt>
            <c:idx val="3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8AF7-4251-888A-3B8E9C69638F}"/>
              </c:ext>
            </c:extLst>
          </c:dPt>
          <c:dPt>
            <c:idx val="3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8AF7-4251-888A-3B8E9C69638F}"/>
              </c:ext>
            </c:extLst>
          </c:dPt>
          <c:dPt>
            <c:idx val="4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8AF7-4251-888A-3B8E9C69638F}"/>
              </c:ext>
            </c:extLst>
          </c:dPt>
          <c:dPt>
            <c:idx val="4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8AF7-4251-888A-3B8E9C69638F}"/>
              </c:ext>
            </c:extLst>
          </c:dPt>
          <c:dPt>
            <c:idx val="4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8AF7-4251-888A-3B8E9C69638F}"/>
              </c:ext>
            </c:extLst>
          </c:dPt>
          <c:dPt>
            <c:idx val="4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8AF7-4251-888A-3B8E9C69638F}"/>
              </c:ext>
            </c:extLst>
          </c:dPt>
          <c:dPt>
            <c:idx val="4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8AF7-4251-888A-3B8E9C69638F}"/>
              </c:ext>
            </c:extLst>
          </c:dPt>
          <c:dPt>
            <c:idx val="4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8AF7-4251-888A-3B8E9C69638F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8AF7-4251-888A-3B8E9C69638F}"/>
              </c:ext>
            </c:extLst>
          </c:dPt>
          <c:dPt>
            <c:idx val="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8AF7-4251-888A-3B8E9C69638F}"/>
              </c:ext>
            </c:extLst>
          </c:dPt>
          <c:dPt>
            <c:idx val="4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8AF7-4251-888A-3B8E9C69638F}"/>
              </c:ext>
            </c:extLst>
          </c:dPt>
          <c:dPt>
            <c:idx val="4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8AF7-4251-888A-3B8E9C69638F}"/>
              </c:ext>
            </c:extLst>
          </c:dPt>
          <c:dPt>
            <c:idx val="5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8AF7-4251-888A-3B8E9C69638F}"/>
              </c:ext>
            </c:extLst>
          </c:dPt>
          <c:dPt>
            <c:idx val="5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8AF7-4251-888A-3B8E9C69638F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9-8AF7-4251-888A-3B8E9C69638F}"/>
              </c:ext>
            </c:extLst>
          </c:dPt>
          <c:dPt>
            <c:idx val="5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B-8AF7-4251-888A-3B8E9C69638F}"/>
              </c:ext>
            </c:extLst>
          </c:dPt>
          <c:dPt>
            <c:idx val="5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D-8AF7-4251-888A-3B8E9C69638F}"/>
              </c:ext>
            </c:extLst>
          </c:dPt>
          <c:dPt>
            <c:idx val="5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F-8AF7-4251-888A-3B8E9C69638F}"/>
              </c:ext>
            </c:extLst>
          </c:dPt>
          <c:dPt>
            <c:idx val="5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1-8AF7-4251-888A-3B8E9C69638F}"/>
              </c:ext>
            </c:extLst>
          </c:dPt>
          <c:dPt>
            <c:idx val="5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3-8AF7-4251-888A-3B8E9C69638F}"/>
              </c:ext>
            </c:extLst>
          </c:dPt>
          <c:dPt>
            <c:idx val="5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5-8AF7-4251-888A-3B8E9C69638F}"/>
              </c:ext>
            </c:extLst>
          </c:dPt>
          <c:dPt>
            <c:idx val="5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7-8AF7-4251-888A-3B8E9C69638F}"/>
              </c:ext>
            </c:extLst>
          </c:dPt>
          <c:dPt>
            <c:idx val="6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9-8AF7-4251-888A-3B8E9C69638F}"/>
              </c:ext>
            </c:extLst>
          </c:dPt>
          <c:dPt>
            <c:idx val="6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B-8AF7-4251-888A-3B8E9C69638F}"/>
              </c:ext>
            </c:extLst>
          </c:dPt>
          <c:dPt>
            <c:idx val="6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D-8AF7-4251-888A-3B8E9C69638F}"/>
              </c:ext>
            </c:extLst>
          </c:dPt>
          <c:dPt>
            <c:idx val="6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F-8AF7-4251-888A-3B8E9C69638F}"/>
              </c:ext>
            </c:extLst>
          </c:dPt>
          <c:dPt>
            <c:idx val="6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1-8AF7-4251-888A-3B8E9C69638F}"/>
              </c:ext>
            </c:extLst>
          </c:dPt>
          <c:dPt>
            <c:idx val="6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8AF7-4251-888A-3B8E9C69638F}"/>
              </c:ext>
            </c:extLst>
          </c:dPt>
          <c:dPt>
            <c:idx val="6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5-8AF7-4251-888A-3B8E9C69638F}"/>
              </c:ext>
            </c:extLst>
          </c:dPt>
          <c:dPt>
            <c:idx val="6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7-8AF7-4251-888A-3B8E9C69638F}"/>
              </c:ext>
            </c:extLst>
          </c:dPt>
          <c:dPt>
            <c:idx val="6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9-8AF7-4251-888A-3B8E9C69638F}"/>
              </c:ext>
            </c:extLst>
          </c:dPt>
          <c:dPt>
            <c:idx val="6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B-8AF7-4251-888A-3B8E9C69638F}"/>
              </c:ext>
            </c:extLst>
          </c:dPt>
          <c:dPt>
            <c:idx val="7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D-8AF7-4251-888A-3B8E9C69638F}"/>
              </c:ext>
            </c:extLst>
          </c:dPt>
          <c:dPt>
            <c:idx val="7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F-8AF7-4251-888A-3B8E9C69638F}"/>
              </c:ext>
            </c:extLst>
          </c:dPt>
          <c:dPt>
            <c:idx val="7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1-8AF7-4251-888A-3B8E9C69638F}"/>
              </c:ext>
            </c:extLst>
          </c:dPt>
          <c:dPt>
            <c:idx val="7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3-8AF7-4251-888A-3B8E9C69638F}"/>
              </c:ext>
            </c:extLst>
          </c:dPt>
          <c:dPt>
            <c:idx val="7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5-8AF7-4251-888A-3B8E9C69638F}"/>
              </c:ext>
            </c:extLst>
          </c:dPt>
          <c:dPt>
            <c:idx val="7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8AF7-4251-888A-3B8E9C69638F}"/>
              </c:ext>
            </c:extLst>
          </c:dPt>
          <c:dPt>
            <c:idx val="7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8AF7-4251-888A-3B8E9C69638F}"/>
              </c:ext>
            </c:extLst>
          </c:dPt>
          <c:dPt>
            <c:idx val="7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B-8AF7-4251-888A-3B8E9C69638F}"/>
              </c:ext>
            </c:extLst>
          </c:dPt>
          <c:dPt>
            <c:idx val="7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D-8AF7-4251-888A-3B8E9C69638F}"/>
              </c:ext>
            </c:extLst>
          </c:dPt>
          <c:dPt>
            <c:idx val="7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F-8AF7-4251-888A-3B8E9C69638F}"/>
              </c:ext>
            </c:extLst>
          </c:dPt>
          <c:dPt>
            <c:idx val="8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8AF7-4251-888A-3B8E9C69638F}"/>
              </c:ext>
            </c:extLst>
          </c:dPt>
          <c:dPt>
            <c:idx val="8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8AF7-4251-888A-3B8E9C69638F}"/>
              </c:ext>
            </c:extLst>
          </c:dPt>
          <c:dPt>
            <c:idx val="8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5-8AF7-4251-888A-3B8E9C69638F}"/>
              </c:ext>
            </c:extLst>
          </c:dPt>
          <c:dPt>
            <c:idx val="8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7-8AF7-4251-888A-3B8E9C69638F}"/>
              </c:ext>
            </c:extLst>
          </c:dPt>
          <c:dPt>
            <c:idx val="8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9-8AF7-4251-888A-3B8E9C69638F}"/>
              </c:ext>
            </c:extLst>
          </c:dPt>
          <c:dPt>
            <c:idx val="8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B-8AF7-4251-888A-3B8E9C69638F}"/>
              </c:ext>
            </c:extLst>
          </c:dPt>
          <c:dPt>
            <c:idx val="8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D-8AF7-4251-888A-3B8E9C69638F}"/>
              </c:ext>
            </c:extLst>
          </c:dPt>
          <c:dPt>
            <c:idx val="8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F-8AF7-4251-888A-3B8E9C69638F}"/>
              </c:ext>
            </c:extLst>
          </c:dPt>
          <c:dPt>
            <c:idx val="8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1-8AF7-4251-888A-3B8E9C69638F}"/>
              </c:ext>
            </c:extLst>
          </c:dPt>
          <c:dPt>
            <c:idx val="8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3-8AF7-4251-888A-3B8E9C69638F}"/>
              </c:ext>
            </c:extLst>
          </c:dPt>
          <c:dPt>
            <c:idx val="9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5-8AF7-4251-888A-3B8E9C69638F}"/>
              </c:ext>
            </c:extLst>
          </c:dPt>
          <c:dPt>
            <c:idx val="9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7-8AF7-4251-888A-3B8E9C69638F}"/>
              </c:ext>
            </c:extLst>
          </c:dPt>
          <c:dPt>
            <c:idx val="9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9-8AF7-4251-888A-3B8E9C69638F}"/>
              </c:ext>
            </c:extLst>
          </c:dPt>
          <c:dPt>
            <c:idx val="9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B-8AF7-4251-888A-3B8E9C69638F}"/>
              </c:ext>
            </c:extLst>
          </c:dPt>
          <c:dPt>
            <c:idx val="9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D-8AF7-4251-888A-3B8E9C69638F}"/>
              </c:ext>
            </c:extLst>
          </c:dPt>
          <c:dPt>
            <c:idx val="9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F-8AF7-4251-888A-3B8E9C69638F}"/>
              </c:ext>
            </c:extLst>
          </c:dPt>
          <c:dPt>
            <c:idx val="9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1-8AF7-4251-888A-3B8E9C69638F}"/>
              </c:ext>
            </c:extLst>
          </c:dPt>
          <c:dPt>
            <c:idx val="9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3-8AF7-4251-888A-3B8E9C69638F}"/>
              </c:ext>
            </c:extLst>
          </c:dPt>
          <c:dPt>
            <c:idx val="9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5-8AF7-4251-888A-3B8E9C69638F}"/>
              </c:ext>
            </c:extLst>
          </c:dPt>
          <c:dPt>
            <c:idx val="9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7-8AF7-4251-888A-3B8E9C69638F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8AF7-4251-888A-3B8E9C69638F}"/>
              </c:ext>
            </c:extLst>
          </c:dPt>
          <c:dPt>
            <c:idx val="10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8AF7-4251-888A-3B8E9C69638F}"/>
              </c:ext>
            </c:extLst>
          </c:dPt>
          <c:dPt>
            <c:idx val="10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D-8AF7-4251-888A-3B8E9C69638F}"/>
              </c:ext>
            </c:extLst>
          </c:dPt>
          <c:dPt>
            <c:idx val="103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F-8AF7-4251-888A-3B8E9C69638F}"/>
              </c:ext>
            </c:extLst>
          </c:dPt>
          <c:dPt>
            <c:idx val="104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1-8AF7-4251-888A-3B8E9C69638F}"/>
              </c:ext>
            </c:extLst>
          </c:dPt>
          <c:dPt>
            <c:idx val="10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8AF7-4251-888A-3B8E9C69638F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8AF7-4251-888A-3B8E9C69638F}"/>
              </c:ext>
            </c:extLst>
          </c:dPt>
          <c:dPt>
            <c:idx val="10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7-8AF7-4251-888A-3B8E9C69638F}"/>
              </c:ext>
            </c:extLst>
          </c:dPt>
          <c:dPt>
            <c:idx val="10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9-8AF7-4251-888A-3B8E9C69638F}"/>
              </c:ext>
            </c:extLst>
          </c:dPt>
          <c:dPt>
            <c:idx val="109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B-8AF7-4251-888A-3B8E9C69638F}"/>
              </c:ext>
            </c:extLst>
          </c:dPt>
          <c:dPt>
            <c:idx val="11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8AF7-4251-888A-3B8E9C69638F}"/>
              </c:ext>
            </c:extLst>
          </c:dPt>
          <c:dPt>
            <c:idx val="1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8AF7-4251-888A-3B8E9C69638F}"/>
              </c:ext>
            </c:extLst>
          </c:dPt>
          <c:dPt>
            <c:idx val="112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1-8AF7-4251-888A-3B8E9C69638F}"/>
              </c:ext>
            </c:extLst>
          </c:dPt>
          <c:dPt>
            <c:idx val="11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3-8AF7-4251-888A-3B8E9C69638F}"/>
              </c:ext>
            </c:extLst>
          </c:dPt>
          <c:dPt>
            <c:idx val="114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5-8AF7-4251-888A-3B8E9C69638F}"/>
              </c:ext>
            </c:extLst>
          </c:dPt>
          <c:dPt>
            <c:idx val="115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7-8AF7-4251-888A-3B8E9C69638F}"/>
              </c:ext>
            </c:extLst>
          </c:dPt>
          <c:dPt>
            <c:idx val="116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9-8AF7-4251-888A-3B8E9C69638F}"/>
              </c:ext>
            </c:extLst>
          </c:dPt>
          <c:dPt>
            <c:idx val="11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B-8AF7-4251-888A-3B8E9C69638F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D-8AF7-4251-888A-3B8E9C69638F}"/>
              </c:ext>
            </c:extLst>
          </c:dPt>
          <c:dPt>
            <c:idx val="11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F-8AF7-4251-888A-3B8E9C69638F}"/>
              </c:ext>
            </c:extLst>
          </c:dPt>
          <c:dPt>
            <c:idx val="12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1-8AF7-4251-888A-3B8E9C69638F}"/>
              </c:ext>
            </c:extLst>
          </c:dPt>
          <c:dPt>
            <c:idx val="12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3-8AF7-4251-888A-3B8E9C69638F}"/>
              </c:ext>
            </c:extLst>
          </c:dPt>
          <c:dPt>
            <c:idx val="12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5-8AF7-4251-888A-3B8E9C69638F}"/>
              </c:ext>
            </c:extLst>
          </c:dPt>
          <c:dPt>
            <c:idx val="12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7-8AF7-4251-888A-3B8E9C69638F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9-8AF7-4251-888A-3B8E9C69638F}"/>
              </c:ext>
            </c:extLst>
          </c:dPt>
          <c:dPt>
            <c:idx val="125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B-8AF7-4251-888A-3B8E9C69638F}"/>
              </c:ext>
            </c:extLst>
          </c:dPt>
          <c:dPt>
            <c:idx val="126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D-8AF7-4251-888A-3B8E9C69638F}"/>
              </c:ext>
            </c:extLst>
          </c:dPt>
          <c:dPt>
            <c:idx val="127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F-8AF7-4251-888A-3B8E9C69638F}"/>
              </c:ext>
            </c:extLst>
          </c:dPt>
          <c:dPt>
            <c:idx val="128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1-8AF7-4251-888A-3B8E9C69638F}"/>
              </c:ext>
            </c:extLst>
          </c:dPt>
          <c:dPt>
            <c:idx val="129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3-8AF7-4251-888A-3B8E9C69638F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5-8AF7-4251-888A-3B8E9C69638F}"/>
              </c:ext>
            </c:extLst>
          </c:dPt>
          <c:dPt>
            <c:idx val="131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7-8AF7-4251-888A-3B8E9C69638F}"/>
              </c:ext>
            </c:extLst>
          </c:dPt>
          <c:dPt>
            <c:idx val="132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9-8AF7-4251-888A-3B8E9C69638F}"/>
              </c:ext>
            </c:extLst>
          </c:dPt>
          <c:dPt>
            <c:idx val="133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B-8AF7-4251-888A-3B8E9C69638F}"/>
              </c:ext>
            </c:extLst>
          </c:dPt>
          <c:dPt>
            <c:idx val="134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D-8AF7-4251-888A-3B8E9C69638F}"/>
              </c:ext>
            </c:extLst>
          </c:dPt>
          <c:dPt>
            <c:idx val="13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F-8AF7-4251-888A-3B8E9C69638F}"/>
              </c:ext>
            </c:extLst>
          </c:dPt>
          <c:dPt>
            <c:idx val="136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1-8AF7-4251-888A-3B8E9C69638F}"/>
              </c:ext>
            </c:extLst>
          </c:dPt>
          <c:dPt>
            <c:idx val="13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3-8AF7-4251-888A-3B8E9C69638F}"/>
              </c:ext>
            </c:extLst>
          </c:dPt>
          <c:dPt>
            <c:idx val="138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5-8AF7-4251-888A-3B8E9C69638F}"/>
              </c:ext>
            </c:extLst>
          </c:dPt>
          <c:dPt>
            <c:idx val="139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7-8AF7-4251-888A-3B8E9C69638F}"/>
              </c:ext>
            </c:extLst>
          </c:dPt>
          <c:dPt>
            <c:idx val="14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9-8AF7-4251-888A-3B8E9C69638F}"/>
              </c:ext>
            </c:extLst>
          </c:dPt>
          <c:dPt>
            <c:idx val="14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B-8AF7-4251-888A-3B8E9C69638F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D-8AF7-4251-888A-3B8E9C69638F}"/>
              </c:ext>
            </c:extLst>
          </c:dPt>
          <c:dPt>
            <c:idx val="14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F-8AF7-4251-888A-3B8E9C69638F}"/>
              </c:ext>
            </c:extLst>
          </c:dPt>
          <c:dPt>
            <c:idx val="144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1-8AF7-4251-888A-3B8E9C69638F}"/>
              </c:ext>
            </c:extLst>
          </c:dPt>
          <c:dPt>
            <c:idx val="145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3-8AF7-4251-888A-3B8E9C69638F}"/>
              </c:ext>
            </c:extLst>
          </c:dPt>
          <c:dPt>
            <c:idx val="146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5-8AF7-4251-888A-3B8E9C69638F}"/>
              </c:ext>
            </c:extLst>
          </c:dPt>
          <c:dPt>
            <c:idx val="14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7-8AF7-4251-888A-3B8E9C69638F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9-8AF7-4251-888A-3B8E9C69638F}"/>
              </c:ext>
            </c:extLst>
          </c:dPt>
          <c:dPt>
            <c:idx val="14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B-8AF7-4251-888A-3B8E9C69638F}"/>
              </c:ext>
            </c:extLst>
          </c:dPt>
          <c:dPt>
            <c:idx val="15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D-8AF7-4251-888A-3B8E9C69638F}"/>
              </c:ext>
            </c:extLst>
          </c:dPt>
          <c:dPt>
            <c:idx val="151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F-8AF7-4251-888A-3B8E9C69638F}"/>
              </c:ext>
            </c:extLst>
          </c:dPt>
          <c:dPt>
            <c:idx val="152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1-8AF7-4251-888A-3B8E9C69638F}"/>
              </c:ext>
            </c:extLst>
          </c:dPt>
          <c:dPt>
            <c:idx val="15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3-8AF7-4251-888A-3B8E9C69638F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5-8AF7-4251-888A-3B8E9C69638F}"/>
              </c:ext>
            </c:extLst>
          </c:dPt>
          <c:dPt>
            <c:idx val="15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7-8AF7-4251-888A-3B8E9C69638F}"/>
              </c:ext>
            </c:extLst>
          </c:dPt>
          <c:dPt>
            <c:idx val="156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9-8AF7-4251-888A-3B8E9C69638F}"/>
              </c:ext>
            </c:extLst>
          </c:dPt>
          <c:dPt>
            <c:idx val="157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B-8AF7-4251-888A-3B8E9C69638F}"/>
              </c:ext>
            </c:extLst>
          </c:dPt>
          <c:dPt>
            <c:idx val="158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D-8AF7-4251-888A-3B8E9C69638F}"/>
              </c:ext>
            </c:extLst>
          </c:dPt>
          <c:dPt>
            <c:idx val="15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F-8AF7-4251-888A-3B8E9C69638F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1-8AF7-4251-888A-3B8E9C69638F}"/>
              </c:ext>
            </c:extLst>
          </c:dPt>
          <c:dPt>
            <c:idx val="16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3-8AF7-4251-888A-3B8E9C69638F}"/>
              </c:ext>
            </c:extLst>
          </c:dPt>
          <c:dPt>
            <c:idx val="16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5-8AF7-4251-888A-3B8E9C69638F}"/>
              </c:ext>
            </c:extLst>
          </c:dPt>
          <c:dPt>
            <c:idx val="16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7-8AF7-4251-888A-3B8E9C69638F}"/>
              </c:ext>
            </c:extLst>
          </c:dPt>
          <c:dPt>
            <c:idx val="16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9-8AF7-4251-888A-3B8E9C69638F}"/>
              </c:ext>
            </c:extLst>
          </c:dPt>
          <c:dPt>
            <c:idx val="16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B-8AF7-4251-888A-3B8E9C69638F}"/>
              </c:ext>
            </c:extLst>
          </c:dPt>
          <c:dPt>
            <c:idx val="166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D-8AF7-4251-888A-3B8E9C69638F}"/>
              </c:ext>
            </c:extLst>
          </c:dPt>
          <c:dPt>
            <c:idx val="16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F-8AF7-4251-888A-3B8E9C69638F}"/>
              </c:ext>
            </c:extLst>
          </c:dPt>
          <c:dPt>
            <c:idx val="16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1-8AF7-4251-888A-3B8E9C69638F}"/>
              </c:ext>
            </c:extLst>
          </c:dPt>
          <c:dPt>
            <c:idx val="169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3-8AF7-4251-888A-3B8E9C69638F}"/>
              </c:ext>
            </c:extLst>
          </c:dPt>
          <c:dPt>
            <c:idx val="17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5-8AF7-4251-888A-3B8E9C69638F}"/>
              </c:ext>
            </c:extLst>
          </c:dPt>
          <c:dPt>
            <c:idx val="17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7-8AF7-4251-888A-3B8E9C69638F}"/>
              </c:ext>
            </c:extLst>
          </c:dPt>
          <c:dPt>
            <c:idx val="17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9-8AF7-4251-888A-3B8E9C69638F}"/>
              </c:ext>
            </c:extLst>
          </c:dPt>
          <c:dPt>
            <c:idx val="173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B-8AF7-4251-888A-3B8E9C69638F}"/>
              </c:ext>
            </c:extLst>
          </c:dPt>
          <c:dPt>
            <c:idx val="17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D-8AF7-4251-888A-3B8E9C69638F}"/>
              </c:ext>
            </c:extLst>
          </c:dPt>
          <c:dPt>
            <c:idx val="17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F-8AF7-4251-888A-3B8E9C69638F}"/>
              </c:ext>
            </c:extLst>
          </c:dPt>
          <c:dPt>
            <c:idx val="176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1-8AF7-4251-888A-3B8E9C69638F}"/>
              </c:ext>
            </c:extLst>
          </c:dPt>
          <c:dPt>
            <c:idx val="177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3-8AF7-4251-888A-3B8E9C69638F}"/>
              </c:ext>
            </c:extLst>
          </c:dPt>
          <c:dPt>
            <c:idx val="17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5-8AF7-4251-888A-3B8E9C69638F}"/>
              </c:ext>
            </c:extLst>
          </c:dPt>
          <c:dPt>
            <c:idx val="179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7-8AF7-4251-888A-3B8E9C69638F}"/>
              </c:ext>
            </c:extLst>
          </c:dPt>
          <c:dPt>
            <c:idx val="180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9-8AF7-4251-888A-3B8E9C69638F}"/>
              </c:ext>
            </c:extLst>
          </c:dPt>
          <c:dPt>
            <c:idx val="181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B-8AF7-4251-888A-3B8E9C69638F}"/>
              </c:ext>
            </c:extLst>
          </c:dPt>
          <c:dPt>
            <c:idx val="182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D-8AF7-4251-888A-3B8E9C69638F}"/>
              </c:ext>
            </c:extLst>
          </c:dPt>
          <c:dPt>
            <c:idx val="183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F-8AF7-4251-888A-3B8E9C69638F}"/>
              </c:ext>
            </c:extLst>
          </c:dPt>
          <c:dPt>
            <c:idx val="184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1-8AF7-4251-888A-3B8E9C69638F}"/>
              </c:ext>
            </c:extLst>
          </c:dPt>
          <c:dPt>
            <c:idx val="18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3-8AF7-4251-888A-3B8E9C69638F}"/>
              </c:ext>
            </c:extLst>
          </c:dPt>
          <c:dPt>
            <c:idx val="186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5-8AF7-4251-888A-3B8E9C69638F}"/>
              </c:ext>
            </c:extLst>
          </c:dPt>
          <c:dPt>
            <c:idx val="187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7-8AF7-4251-888A-3B8E9C69638F}"/>
              </c:ext>
            </c:extLst>
          </c:dPt>
          <c:dPt>
            <c:idx val="188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9-8AF7-4251-888A-3B8E9C69638F}"/>
              </c:ext>
            </c:extLst>
          </c:dPt>
          <c:dPt>
            <c:idx val="18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B-8AF7-4251-888A-3B8E9C69638F}"/>
              </c:ext>
            </c:extLst>
          </c:dPt>
          <c:dPt>
            <c:idx val="19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D-8AF7-4251-888A-3B8E9C69638F}"/>
              </c:ext>
            </c:extLst>
          </c:dPt>
          <c:dPt>
            <c:idx val="19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F-8AF7-4251-888A-3B8E9C69638F}"/>
              </c:ext>
            </c:extLst>
          </c:dPt>
          <c:dPt>
            <c:idx val="192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1-8AF7-4251-888A-3B8E9C69638F}"/>
              </c:ext>
            </c:extLst>
          </c:dPt>
          <c:dPt>
            <c:idx val="193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3-8AF7-4251-888A-3B8E9C69638F}"/>
              </c:ext>
            </c:extLst>
          </c:dPt>
          <c:dPt>
            <c:idx val="19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5-8AF7-4251-888A-3B8E9C69638F}"/>
              </c:ext>
            </c:extLst>
          </c:dPt>
          <c:dPt>
            <c:idx val="19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7-8AF7-4251-888A-3B8E9C69638F}"/>
              </c:ext>
            </c:extLst>
          </c:dPt>
          <c:dPt>
            <c:idx val="19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9-8AF7-4251-888A-3B8E9C69638F}"/>
              </c:ext>
            </c:extLst>
          </c:dPt>
          <c:dPt>
            <c:idx val="19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B-8AF7-4251-888A-3B8E9C69638F}"/>
              </c:ext>
            </c:extLst>
          </c:dPt>
          <c:dPt>
            <c:idx val="198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D-8AF7-4251-888A-3B8E9C69638F}"/>
              </c:ext>
            </c:extLst>
          </c:dPt>
          <c:dPt>
            <c:idx val="199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F-8AF7-4251-888A-3B8E9C69638F}"/>
              </c:ext>
            </c:extLst>
          </c:dPt>
          <c:dPt>
            <c:idx val="20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1-8AF7-4251-888A-3B8E9C69638F}"/>
              </c:ext>
            </c:extLst>
          </c:dPt>
          <c:dPt>
            <c:idx val="20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3-8AF7-4251-888A-3B8E9C69638F}"/>
              </c:ext>
            </c:extLst>
          </c:dPt>
          <c:dPt>
            <c:idx val="20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5-8AF7-4251-888A-3B8E9C69638F}"/>
              </c:ext>
            </c:extLst>
          </c:dPt>
          <c:dPt>
            <c:idx val="20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7-8AF7-4251-888A-3B8E9C69638F}"/>
              </c:ext>
            </c:extLst>
          </c:dPt>
          <c:dPt>
            <c:idx val="204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9-8AF7-4251-888A-3B8E9C69638F}"/>
              </c:ext>
            </c:extLst>
          </c:dPt>
          <c:dPt>
            <c:idx val="20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B-8AF7-4251-888A-3B8E9C69638F}"/>
              </c:ext>
            </c:extLst>
          </c:dPt>
          <c:dPt>
            <c:idx val="206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D-8AF7-4251-888A-3B8E9C69638F}"/>
              </c:ext>
            </c:extLst>
          </c:dPt>
          <c:dPt>
            <c:idx val="20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F-8AF7-4251-888A-3B8E9C69638F}"/>
              </c:ext>
            </c:extLst>
          </c:dPt>
          <c:dPt>
            <c:idx val="20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1-8AF7-4251-888A-3B8E9C69638F}"/>
              </c:ext>
            </c:extLst>
          </c:dPt>
          <c:dPt>
            <c:idx val="20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3-8AF7-4251-888A-3B8E9C69638F}"/>
              </c:ext>
            </c:extLst>
          </c:dPt>
          <c:dPt>
            <c:idx val="210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5-8AF7-4251-888A-3B8E9C69638F}"/>
              </c:ext>
            </c:extLst>
          </c:dPt>
          <c:dPt>
            <c:idx val="211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7-8AF7-4251-888A-3B8E9C69638F}"/>
              </c:ext>
            </c:extLst>
          </c:dPt>
          <c:dPt>
            <c:idx val="212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9-8AF7-4251-888A-3B8E9C69638F}"/>
              </c:ext>
            </c:extLst>
          </c:dPt>
          <c:dPt>
            <c:idx val="21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B-8AF7-4251-888A-3B8E9C69638F}"/>
              </c:ext>
            </c:extLst>
          </c:dPt>
          <c:dPt>
            <c:idx val="21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D-8AF7-4251-888A-3B8E9C69638F}"/>
              </c:ext>
            </c:extLst>
          </c:dPt>
          <c:dPt>
            <c:idx val="21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F-8AF7-4251-888A-3B8E9C69638F}"/>
              </c:ext>
            </c:extLst>
          </c:dPt>
          <c:dPt>
            <c:idx val="216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1-8AF7-4251-888A-3B8E9C69638F}"/>
              </c:ext>
            </c:extLst>
          </c:dPt>
          <c:dPt>
            <c:idx val="21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3-8AF7-4251-888A-3B8E9C69638F}"/>
              </c:ext>
            </c:extLst>
          </c:dPt>
          <c:dPt>
            <c:idx val="218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5-8AF7-4251-888A-3B8E9C69638F}"/>
              </c:ext>
            </c:extLst>
          </c:dPt>
          <c:dPt>
            <c:idx val="21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7-8AF7-4251-888A-3B8E9C69638F}"/>
              </c:ext>
            </c:extLst>
          </c:dPt>
          <c:dPt>
            <c:idx val="22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9-8AF7-4251-888A-3B8E9C69638F}"/>
              </c:ext>
            </c:extLst>
          </c:dPt>
          <c:dPt>
            <c:idx val="22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B-8AF7-4251-888A-3B8E9C69638F}"/>
              </c:ext>
            </c:extLst>
          </c:dPt>
          <c:dPt>
            <c:idx val="222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D-8AF7-4251-888A-3B8E9C69638F}"/>
              </c:ext>
            </c:extLst>
          </c:dPt>
          <c:dPt>
            <c:idx val="223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F-8AF7-4251-888A-3B8E9C69638F}"/>
              </c:ext>
            </c:extLst>
          </c:dPt>
          <c:dPt>
            <c:idx val="224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1-8AF7-4251-888A-3B8E9C69638F}"/>
              </c:ext>
            </c:extLst>
          </c:dPt>
          <c:dPt>
            <c:idx val="225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3-8AF7-4251-888A-3B8E9C69638F}"/>
              </c:ext>
            </c:extLst>
          </c:dPt>
          <c:dPt>
            <c:idx val="22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5-8AF7-4251-888A-3B8E9C69638F}"/>
              </c:ext>
            </c:extLst>
          </c:dPt>
          <c:dPt>
            <c:idx val="227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7-8AF7-4251-888A-3B8E9C69638F}"/>
              </c:ext>
            </c:extLst>
          </c:dPt>
          <c:dPt>
            <c:idx val="22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9-8AF7-4251-888A-3B8E9C69638F}"/>
              </c:ext>
            </c:extLst>
          </c:dPt>
          <c:dPt>
            <c:idx val="22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B-8AF7-4251-888A-3B8E9C69638F}"/>
              </c:ext>
            </c:extLst>
          </c:dPt>
          <c:dPt>
            <c:idx val="23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D-8AF7-4251-888A-3B8E9C69638F}"/>
              </c:ext>
            </c:extLst>
          </c:dPt>
          <c:dPt>
            <c:idx val="23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F-8AF7-4251-888A-3B8E9C69638F}"/>
              </c:ext>
            </c:extLst>
          </c:dPt>
          <c:dPt>
            <c:idx val="23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1-8AF7-4251-888A-3B8E9C69638F}"/>
              </c:ext>
            </c:extLst>
          </c:dPt>
          <c:dPt>
            <c:idx val="2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3-8AF7-4251-888A-3B8E9C69638F}"/>
              </c:ext>
            </c:extLst>
          </c:dPt>
          <c:dPt>
            <c:idx val="234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5-8AF7-4251-888A-3B8E9C69638F}"/>
              </c:ext>
            </c:extLst>
          </c:dPt>
          <c:dPt>
            <c:idx val="235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7-8AF7-4251-888A-3B8E9C69638F}"/>
              </c:ext>
            </c:extLst>
          </c:dPt>
          <c:dPt>
            <c:idx val="236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9-8AF7-4251-888A-3B8E9C69638F}"/>
              </c:ext>
            </c:extLst>
          </c:dPt>
          <c:dPt>
            <c:idx val="23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B-8AF7-4251-888A-3B8E9C69638F}"/>
              </c:ext>
            </c:extLst>
          </c:dPt>
          <c:dPt>
            <c:idx val="238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D-8AF7-4251-888A-3B8E9C69638F}"/>
              </c:ext>
            </c:extLst>
          </c:dPt>
          <c:dPt>
            <c:idx val="23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F-8AF7-4251-888A-3B8E9C69638F}"/>
              </c:ext>
            </c:extLst>
          </c:dPt>
          <c:dPt>
            <c:idx val="24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1-8AF7-4251-888A-3B8E9C69638F}"/>
              </c:ext>
            </c:extLst>
          </c:dPt>
          <c:dPt>
            <c:idx val="241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3-8AF7-4251-888A-3B8E9C69638F}"/>
              </c:ext>
            </c:extLst>
          </c:dPt>
          <c:dPt>
            <c:idx val="242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5-8AF7-4251-888A-3B8E9C69638F}"/>
              </c:ext>
            </c:extLst>
          </c:dPt>
          <c:dPt>
            <c:idx val="24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7-8AF7-4251-888A-3B8E9C69638F}"/>
              </c:ext>
            </c:extLst>
          </c:dPt>
          <c:dPt>
            <c:idx val="24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9-8AF7-4251-888A-3B8E9C69638F}"/>
              </c:ext>
            </c:extLst>
          </c:dPt>
          <c:dPt>
            <c:idx val="245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B-8AF7-4251-888A-3B8E9C69638F}"/>
              </c:ext>
            </c:extLst>
          </c:dPt>
          <c:dPt>
            <c:idx val="246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D-8AF7-4251-888A-3B8E9C69638F}"/>
              </c:ext>
            </c:extLst>
          </c:dPt>
          <c:dPt>
            <c:idx val="247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F-8AF7-4251-888A-3B8E9C69638F}"/>
              </c:ext>
            </c:extLst>
          </c:dPt>
          <c:dPt>
            <c:idx val="248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1-8AF7-4251-888A-3B8E9C69638F}"/>
              </c:ext>
            </c:extLst>
          </c:dPt>
          <c:dPt>
            <c:idx val="24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3-8AF7-4251-888A-3B8E9C69638F}"/>
              </c:ext>
            </c:extLst>
          </c:dPt>
          <c:dPt>
            <c:idx val="25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5-8AF7-4251-888A-3B8E9C69638F}"/>
              </c:ext>
            </c:extLst>
          </c:dPt>
          <c:dPt>
            <c:idx val="25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7-8AF7-4251-888A-3B8E9C69638F}"/>
              </c:ext>
            </c:extLst>
          </c:dPt>
          <c:dPt>
            <c:idx val="252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9-8AF7-4251-888A-3B8E9C69638F}"/>
              </c:ext>
            </c:extLst>
          </c:dPt>
          <c:dPt>
            <c:idx val="253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B-8AF7-4251-888A-3B8E9C69638F}"/>
              </c:ext>
            </c:extLst>
          </c:dPt>
          <c:dPt>
            <c:idx val="254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D-8AF7-4251-888A-3B8E9C69638F}"/>
              </c:ext>
            </c:extLst>
          </c:dPt>
          <c:dPt>
            <c:idx val="25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F-8AF7-4251-888A-3B8E9C69638F}"/>
              </c:ext>
            </c:extLst>
          </c:dPt>
          <c:dPt>
            <c:idx val="25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1-8AF7-4251-888A-3B8E9C69638F}"/>
              </c:ext>
            </c:extLst>
          </c:dPt>
          <c:dPt>
            <c:idx val="25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3-8AF7-4251-888A-3B8E9C69638F}"/>
              </c:ext>
            </c:extLst>
          </c:dPt>
          <c:dPt>
            <c:idx val="258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5-8AF7-4251-888A-3B8E9C69638F}"/>
              </c:ext>
            </c:extLst>
          </c:dPt>
          <c:dPt>
            <c:idx val="259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7-8AF7-4251-888A-3B8E9C69638F}"/>
              </c:ext>
            </c:extLst>
          </c:dPt>
          <c:dPt>
            <c:idx val="26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9-8AF7-4251-888A-3B8E9C69638F}"/>
              </c:ext>
            </c:extLst>
          </c:dPt>
          <c:dPt>
            <c:idx val="26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B-8AF7-4251-888A-3B8E9C69638F}"/>
              </c:ext>
            </c:extLst>
          </c:dPt>
          <c:dPt>
            <c:idx val="26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D-8AF7-4251-888A-3B8E9C69638F}"/>
              </c:ext>
            </c:extLst>
          </c:dPt>
          <c:dPt>
            <c:idx val="26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F-8AF7-4251-888A-3B8E9C69638F}"/>
              </c:ext>
            </c:extLst>
          </c:dPt>
          <c:dPt>
            <c:idx val="264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1-8AF7-4251-888A-3B8E9C69638F}"/>
              </c:ext>
            </c:extLst>
          </c:dPt>
          <c:dPt>
            <c:idx val="265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3-8AF7-4251-888A-3B8E9C69638F}"/>
              </c:ext>
            </c:extLst>
          </c:dPt>
          <c:dPt>
            <c:idx val="266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5-8AF7-4251-888A-3B8E9C69638F}"/>
              </c:ext>
            </c:extLst>
          </c:dPt>
          <c:dPt>
            <c:idx val="26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7-8AF7-4251-888A-3B8E9C69638F}"/>
              </c:ext>
            </c:extLst>
          </c:dPt>
          <c:dPt>
            <c:idx val="26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9-8AF7-4251-888A-3B8E9C69638F}"/>
              </c:ext>
            </c:extLst>
          </c:dPt>
          <c:dPt>
            <c:idx val="26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B-8AF7-4251-888A-3B8E9C69638F}"/>
              </c:ext>
            </c:extLst>
          </c:dPt>
          <c:dPt>
            <c:idx val="27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D-8AF7-4251-888A-3B8E9C69638F}"/>
              </c:ext>
            </c:extLst>
          </c:dPt>
          <c:dPt>
            <c:idx val="27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F-8AF7-4251-888A-3B8E9C69638F}"/>
              </c:ext>
            </c:extLst>
          </c:dPt>
          <c:dPt>
            <c:idx val="27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1-8AF7-4251-888A-3B8E9C69638F}"/>
              </c:ext>
            </c:extLst>
          </c:dPt>
          <c:dPt>
            <c:idx val="27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3-8AF7-4251-888A-3B8E9C69638F}"/>
              </c:ext>
            </c:extLst>
          </c:dPt>
          <c:dPt>
            <c:idx val="27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5-8AF7-4251-888A-3B8E9C69638F}"/>
              </c:ext>
            </c:extLst>
          </c:dPt>
          <c:dPt>
            <c:idx val="27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7-8AF7-4251-888A-3B8E9C69638F}"/>
              </c:ext>
            </c:extLst>
          </c:dPt>
          <c:dPt>
            <c:idx val="27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9-8AF7-4251-888A-3B8E9C69638F}"/>
              </c:ext>
            </c:extLst>
          </c:dPt>
          <c:dPt>
            <c:idx val="27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B-8AF7-4251-888A-3B8E9C69638F}"/>
              </c:ext>
            </c:extLst>
          </c:dPt>
          <c:dPt>
            <c:idx val="27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D-8AF7-4251-888A-3B8E9C69638F}"/>
              </c:ext>
            </c:extLst>
          </c:dPt>
          <c:dPt>
            <c:idx val="27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F-8AF7-4251-888A-3B8E9C69638F}"/>
              </c:ext>
            </c:extLst>
          </c:dPt>
          <c:dPt>
            <c:idx val="28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1-8AF7-4251-888A-3B8E9C69638F}"/>
              </c:ext>
            </c:extLst>
          </c:dPt>
          <c:dPt>
            <c:idx val="28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3-8AF7-4251-888A-3B8E9C69638F}"/>
              </c:ext>
            </c:extLst>
          </c:dPt>
          <c:dPt>
            <c:idx val="28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5-8AF7-4251-888A-3B8E9C69638F}"/>
              </c:ext>
            </c:extLst>
          </c:dPt>
          <c:dPt>
            <c:idx val="28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7-8AF7-4251-888A-3B8E9C69638F}"/>
              </c:ext>
            </c:extLst>
          </c:dPt>
          <c:dPt>
            <c:idx val="28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9-8AF7-4251-888A-3B8E9C69638F}"/>
              </c:ext>
            </c:extLst>
          </c:dPt>
          <c:dPt>
            <c:idx val="28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B-8AF7-4251-888A-3B8E9C69638F}"/>
              </c:ext>
            </c:extLst>
          </c:dPt>
          <c:dPt>
            <c:idx val="28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D-8AF7-4251-888A-3B8E9C69638F}"/>
              </c:ext>
            </c:extLst>
          </c:dPt>
          <c:dPt>
            <c:idx val="28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F-8AF7-4251-888A-3B8E9C69638F}"/>
              </c:ext>
            </c:extLst>
          </c:dPt>
          <c:dPt>
            <c:idx val="28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1-8AF7-4251-888A-3B8E9C69638F}"/>
              </c:ext>
            </c:extLst>
          </c:dPt>
          <c:dPt>
            <c:idx val="28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3-8AF7-4251-888A-3B8E9C69638F}"/>
              </c:ext>
            </c:extLst>
          </c:dPt>
          <c:dPt>
            <c:idx val="29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5-8AF7-4251-888A-3B8E9C69638F}"/>
              </c:ext>
            </c:extLst>
          </c:dPt>
          <c:dPt>
            <c:idx val="29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7-8AF7-4251-888A-3B8E9C69638F}"/>
              </c:ext>
            </c:extLst>
          </c:dPt>
          <c:dPt>
            <c:idx val="29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9-8AF7-4251-888A-3B8E9C69638F}"/>
              </c:ext>
            </c:extLst>
          </c:dPt>
          <c:dPt>
            <c:idx val="29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B-8AF7-4251-888A-3B8E9C69638F}"/>
              </c:ext>
            </c:extLst>
          </c:dPt>
          <c:dPt>
            <c:idx val="29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D-8AF7-4251-888A-3B8E9C69638F}"/>
              </c:ext>
            </c:extLst>
          </c:dPt>
          <c:dPt>
            <c:idx val="29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F-8AF7-4251-888A-3B8E9C69638F}"/>
              </c:ext>
            </c:extLst>
          </c:dPt>
          <c:dPt>
            <c:idx val="29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1-8AF7-4251-888A-3B8E9C69638F}"/>
              </c:ext>
            </c:extLst>
          </c:dPt>
          <c:dPt>
            <c:idx val="29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3-8AF7-4251-888A-3B8E9C69638F}"/>
              </c:ext>
            </c:extLst>
          </c:dPt>
          <c:dPt>
            <c:idx val="29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5-8AF7-4251-888A-3B8E9C69638F}"/>
              </c:ext>
            </c:extLst>
          </c:dPt>
          <c:dPt>
            <c:idx val="29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7-8AF7-4251-888A-3B8E9C69638F}"/>
              </c:ext>
            </c:extLst>
          </c:dPt>
          <c:dPt>
            <c:idx val="30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9-8AF7-4251-888A-3B8E9C69638F}"/>
              </c:ext>
            </c:extLst>
          </c:dPt>
          <c:dPt>
            <c:idx val="30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B-8AF7-4251-888A-3B8E9C69638F}"/>
              </c:ext>
            </c:extLst>
          </c:dPt>
          <c:dPt>
            <c:idx val="30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D-8AF7-4251-888A-3B8E9C69638F}"/>
              </c:ext>
            </c:extLst>
          </c:dPt>
          <c:dPt>
            <c:idx val="30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F-8AF7-4251-888A-3B8E9C69638F}"/>
              </c:ext>
            </c:extLst>
          </c:dPt>
          <c:dPt>
            <c:idx val="30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1-8AF7-4251-888A-3B8E9C69638F}"/>
              </c:ext>
            </c:extLst>
          </c:dPt>
          <c:dPt>
            <c:idx val="30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3-8AF7-4251-888A-3B8E9C69638F}"/>
              </c:ext>
            </c:extLst>
          </c:dPt>
          <c:dPt>
            <c:idx val="30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5-8AF7-4251-888A-3B8E9C69638F}"/>
              </c:ext>
            </c:extLst>
          </c:dPt>
          <c:dPt>
            <c:idx val="30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7-8AF7-4251-888A-3B8E9C69638F}"/>
              </c:ext>
            </c:extLst>
          </c:dPt>
          <c:dPt>
            <c:idx val="30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9-8AF7-4251-888A-3B8E9C69638F}"/>
              </c:ext>
            </c:extLst>
          </c:dPt>
          <c:dPt>
            <c:idx val="30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B-8AF7-4251-888A-3B8E9C69638F}"/>
              </c:ext>
            </c:extLst>
          </c:dPt>
          <c:dPt>
            <c:idx val="31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D-8AF7-4251-888A-3B8E9C69638F}"/>
              </c:ext>
            </c:extLst>
          </c:dPt>
          <c:dPt>
            <c:idx val="31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F-8AF7-4251-888A-3B8E9C69638F}"/>
              </c:ext>
            </c:extLst>
          </c:dPt>
          <c:dPt>
            <c:idx val="31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1-8AF7-4251-888A-3B8E9C69638F}"/>
              </c:ext>
            </c:extLst>
          </c:dPt>
          <c:dPt>
            <c:idx val="31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3-8AF7-4251-888A-3B8E9C69638F}"/>
              </c:ext>
            </c:extLst>
          </c:dPt>
          <c:dPt>
            <c:idx val="31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5-8AF7-4251-888A-3B8E9C69638F}"/>
              </c:ext>
            </c:extLst>
          </c:dPt>
          <c:dPt>
            <c:idx val="31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7-8AF7-4251-888A-3B8E9C69638F}"/>
              </c:ext>
            </c:extLst>
          </c:dPt>
          <c:dPt>
            <c:idx val="31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9-8AF7-4251-888A-3B8E9C69638F}"/>
              </c:ext>
            </c:extLst>
          </c:dPt>
          <c:dPt>
            <c:idx val="31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B-8AF7-4251-888A-3B8E9C69638F}"/>
              </c:ext>
            </c:extLst>
          </c:dPt>
          <c:dPt>
            <c:idx val="31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D-8AF7-4251-888A-3B8E9C69638F}"/>
              </c:ext>
            </c:extLst>
          </c:dPt>
          <c:dPt>
            <c:idx val="31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F-8AF7-4251-888A-3B8E9C69638F}"/>
              </c:ext>
            </c:extLst>
          </c:dPt>
          <c:dPt>
            <c:idx val="32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1-8AF7-4251-888A-3B8E9C69638F}"/>
              </c:ext>
            </c:extLst>
          </c:dPt>
          <c:dPt>
            <c:idx val="32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3-8AF7-4251-888A-3B8E9C69638F}"/>
              </c:ext>
            </c:extLst>
          </c:dPt>
          <c:dPt>
            <c:idx val="32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5-8AF7-4251-888A-3B8E9C69638F}"/>
              </c:ext>
            </c:extLst>
          </c:dPt>
          <c:dPt>
            <c:idx val="32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7-8AF7-4251-888A-3B8E9C69638F}"/>
              </c:ext>
            </c:extLst>
          </c:dPt>
          <c:dPt>
            <c:idx val="32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9-8AF7-4251-888A-3B8E9C69638F}"/>
              </c:ext>
            </c:extLst>
          </c:dPt>
          <c:dPt>
            <c:idx val="32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B-8AF7-4251-888A-3B8E9C69638F}"/>
              </c:ext>
            </c:extLst>
          </c:dPt>
          <c:dPt>
            <c:idx val="32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D-8AF7-4251-888A-3B8E9C69638F}"/>
              </c:ext>
            </c:extLst>
          </c:dPt>
          <c:dPt>
            <c:idx val="32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F-8AF7-4251-888A-3B8E9C69638F}"/>
              </c:ext>
            </c:extLst>
          </c:dPt>
          <c:dPt>
            <c:idx val="32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1-8AF7-4251-888A-3B8E9C69638F}"/>
              </c:ext>
            </c:extLst>
          </c:dPt>
          <c:dPt>
            <c:idx val="32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3-8AF7-4251-888A-3B8E9C69638F}"/>
              </c:ext>
            </c:extLst>
          </c:dPt>
          <c:dPt>
            <c:idx val="33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5-8AF7-4251-888A-3B8E9C69638F}"/>
              </c:ext>
            </c:extLst>
          </c:dPt>
          <c:dPt>
            <c:idx val="33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7-8AF7-4251-888A-3B8E9C69638F}"/>
              </c:ext>
            </c:extLst>
          </c:dPt>
          <c:dPt>
            <c:idx val="33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9-8AF7-4251-888A-3B8E9C69638F}"/>
              </c:ext>
            </c:extLst>
          </c:dPt>
          <c:dPt>
            <c:idx val="33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B-8AF7-4251-888A-3B8E9C69638F}"/>
              </c:ext>
            </c:extLst>
          </c:dPt>
          <c:dPt>
            <c:idx val="33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D-8AF7-4251-888A-3B8E9C69638F}"/>
              </c:ext>
            </c:extLst>
          </c:dPt>
          <c:dPt>
            <c:idx val="33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F-8AF7-4251-888A-3B8E9C69638F}"/>
              </c:ext>
            </c:extLst>
          </c:dPt>
          <c:dPt>
            <c:idx val="33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1-8AF7-4251-888A-3B8E9C69638F}"/>
              </c:ext>
            </c:extLst>
          </c:dPt>
          <c:dPt>
            <c:idx val="33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3-8AF7-4251-888A-3B8E9C69638F}"/>
              </c:ext>
            </c:extLst>
          </c:dPt>
          <c:dPt>
            <c:idx val="33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5-8AF7-4251-888A-3B8E9C69638F}"/>
              </c:ext>
            </c:extLst>
          </c:dPt>
          <c:dPt>
            <c:idx val="33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7-8AF7-4251-888A-3B8E9C69638F}"/>
              </c:ext>
            </c:extLst>
          </c:dPt>
          <c:dPt>
            <c:idx val="34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9-8AF7-4251-888A-3B8E9C69638F}"/>
              </c:ext>
            </c:extLst>
          </c:dPt>
          <c:dPt>
            <c:idx val="34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B-8AF7-4251-888A-3B8E9C69638F}"/>
              </c:ext>
            </c:extLst>
          </c:dPt>
          <c:dPt>
            <c:idx val="34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D-8AF7-4251-888A-3B8E9C69638F}"/>
              </c:ext>
            </c:extLst>
          </c:dPt>
          <c:dPt>
            <c:idx val="34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F-8AF7-4251-888A-3B8E9C69638F}"/>
              </c:ext>
            </c:extLst>
          </c:dPt>
          <c:dPt>
            <c:idx val="34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1-8AF7-4251-888A-3B8E9C69638F}"/>
              </c:ext>
            </c:extLst>
          </c:dPt>
          <c:dPt>
            <c:idx val="34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3-8AF7-4251-888A-3B8E9C69638F}"/>
              </c:ext>
            </c:extLst>
          </c:dPt>
          <c:dPt>
            <c:idx val="3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5-8AF7-4251-888A-3B8E9C69638F}"/>
              </c:ext>
            </c:extLst>
          </c:dPt>
          <c:dPt>
            <c:idx val="34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7-8AF7-4251-888A-3B8E9C69638F}"/>
              </c:ext>
            </c:extLst>
          </c:dPt>
          <c:dPt>
            <c:idx val="34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9-8AF7-4251-888A-3B8E9C69638F}"/>
              </c:ext>
            </c:extLst>
          </c:dPt>
          <c:dPt>
            <c:idx val="34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B-8AF7-4251-888A-3B8E9C69638F}"/>
              </c:ext>
            </c:extLst>
          </c:dPt>
          <c:dPt>
            <c:idx val="35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D-8AF7-4251-888A-3B8E9C69638F}"/>
              </c:ext>
            </c:extLst>
          </c:dPt>
          <c:dPt>
            <c:idx val="35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F-8AF7-4251-888A-3B8E9C69638F}"/>
              </c:ext>
            </c:extLst>
          </c:dPt>
          <c:dPt>
            <c:idx val="35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1-8AF7-4251-888A-3B8E9C69638F}"/>
              </c:ext>
            </c:extLst>
          </c:dPt>
          <c:dPt>
            <c:idx val="35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3-8AF7-4251-888A-3B8E9C69638F}"/>
              </c:ext>
            </c:extLst>
          </c:dPt>
          <c:dPt>
            <c:idx val="35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5-8AF7-4251-888A-3B8E9C69638F}"/>
              </c:ext>
            </c:extLst>
          </c:dPt>
          <c:dPt>
            <c:idx val="35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7-8AF7-4251-888A-3B8E9C69638F}"/>
              </c:ext>
            </c:extLst>
          </c:dPt>
          <c:dPt>
            <c:idx val="35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9-8AF7-4251-888A-3B8E9C69638F}"/>
              </c:ext>
            </c:extLst>
          </c:dPt>
          <c:dPt>
            <c:idx val="35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B-8AF7-4251-888A-3B8E9C69638F}"/>
              </c:ext>
            </c:extLst>
          </c:dPt>
          <c:dPt>
            <c:idx val="35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D-8AF7-4251-888A-3B8E9C69638F}"/>
              </c:ext>
            </c:extLst>
          </c:dPt>
          <c:dPt>
            <c:idx val="35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F-8AF7-4251-888A-3B8E9C69638F}"/>
              </c:ext>
            </c:extLst>
          </c:dPt>
          <c:dPt>
            <c:idx val="36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1-8AF7-4251-888A-3B8E9C69638F}"/>
              </c:ext>
            </c:extLst>
          </c:dPt>
          <c:dPt>
            <c:idx val="36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3-8AF7-4251-888A-3B8E9C69638F}"/>
              </c:ext>
            </c:extLst>
          </c:dPt>
          <c:dPt>
            <c:idx val="36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5-8AF7-4251-888A-3B8E9C69638F}"/>
              </c:ext>
            </c:extLst>
          </c:dPt>
          <c:dPt>
            <c:idx val="36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7-8AF7-4251-888A-3B8E9C69638F}"/>
              </c:ext>
            </c:extLst>
          </c:dPt>
          <c:dPt>
            <c:idx val="36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9-8AF7-4251-888A-3B8E9C69638F}"/>
              </c:ext>
            </c:extLst>
          </c:dPt>
          <c:dPt>
            <c:idx val="36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B-8AF7-4251-888A-3B8E9C69638F}"/>
              </c:ext>
            </c:extLst>
          </c:dPt>
          <c:dPt>
            <c:idx val="36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D-8AF7-4251-888A-3B8E9C69638F}"/>
              </c:ext>
            </c:extLst>
          </c:dPt>
          <c:dPt>
            <c:idx val="36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F-8AF7-4251-888A-3B8E9C69638F}"/>
              </c:ext>
            </c:extLst>
          </c:dPt>
          <c:dPt>
            <c:idx val="36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1-8AF7-4251-888A-3B8E9C69638F}"/>
              </c:ext>
            </c:extLst>
          </c:dPt>
          <c:dPt>
            <c:idx val="36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3-8AF7-4251-888A-3B8E9C69638F}"/>
              </c:ext>
            </c:extLst>
          </c:dPt>
          <c:dPt>
            <c:idx val="37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5-8AF7-4251-888A-3B8E9C69638F}"/>
              </c:ext>
            </c:extLst>
          </c:dPt>
          <c:dPt>
            <c:idx val="37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7-8AF7-4251-888A-3B8E9C69638F}"/>
              </c:ext>
            </c:extLst>
          </c:dPt>
          <c:dPt>
            <c:idx val="37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9-8AF7-4251-888A-3B8E9C69638F}"/>
              </c:ext>
            </c:extLst>
          </c:dPt>
          <c:dPt>
            <c:idx val="373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B-8AF7-4251-888A-3B8E9C69638F}"/>
              </c:ext>
            </c:extLst>
          </c:dPt>
          <c:dPt>
            <c:idx val="374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D-8AF7-4251-888A-3B8E9C69638F}"/>
              </c:ext>
            </c:extLst>
          </c:dPt>
          <c:dPt>
            <c:idx val="37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F-8AF7-4251-888A-3B8E9C69638F}"/>
              </c:ext>
            </c:extLst>
          </c:dPt>
          <c:dPt>
            <c:idx val="37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1-8AF7-4251-888A-3B8E9C69638F}"/>
              </c:ext>
            </c:extLst>
          </c:dPt>
          <c:dPt>
            <c:idx val="37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3-8AF7-4251-888A-3B8E9C69638F}"/>
              </c:ext>
            </c:extLst>
          </c:dPt>
          <c:dPt>
            <c:idx val="37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5-8AF7-4251-888A-3B8E9C69638F}"/>
              </c:ext>
            </c:extLst>
          </c:dPt>
          <c:dPt>
            <c:idx val="379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7-8AF7-4251-888A-3B8E9C69638F}"/>
              </c:ext>
            </c:extLst>
          </c:dPt>
          <c:dPt>
            <c:idx val="38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9-8AF7-4251-888A-3B8E9C69638F}"/>
              </c:ext>
            </c:extLst>
          </c:dPt>
          <c:dPt>
            <c:idx val="38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B-8AF7-4251-888A-3B8E9C69638F}"/>
              </c:ext>
            </c:extLst>
          </c:dPt>
          <c:dPt>
            <c:idx val="382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D-8AF7-4251-888A-3B8E9C69638F}"/>
              </c:ext>
            </c:extLst>
          </c:dPt>
          <c:dPt>
            <c:idx val="38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F-8AF7-4251-888A-3B8E9C69638F}"/>
              </c:ext>
            </c:extLst>
          </c:dPt>
          <c:dPt>
            <c:idx val="384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1-8AF7-4251-888A-3B8E9C69638F}"/>
              </c:ext>
            </c:extLst>
          </c:dPt>
          <c:dPt>
            <c:idx val="385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3-8AF7-4251-888A-3B8E9C69638F}"/>
              </c:ext>
            </c:extLst>
          </c:dPt>
          <c:dPt>
            <c:idx val="386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5-8AF7-4251-888A-3B8E9C69638F}"/>
              </c:ext>
            </c:extLst>
          </c:dPt>
          <c:dPt>
            <c:idx val="38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7-8AF7-4251-888A-3B8E9C69638F}"/>
              </c:ext>
            </c:extLst>
          </c:dPt>
          <c:dPt>
            <c:idx val="388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9-8AF7-4251-888A-3B8E9C69638F}"/>
              </c:ext>
            </c:extLst>
          </c:dPt>
          <c:dPt>
            <c:idx val="38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B-8AF7-4251-888A-3B8E9C69638F}"/>
              </c:ext>
            </c:extLst>
          </c:dPt>
          <c:dPt>
            <c:idx val="39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D-8AF7-4251-888A-3B8E9C69638F}"/>
              </c:ext>
            </c:extLst>
          </c:dPt>
          <c:dPt>
            <c:idx val="39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F-8AF7-4251-888A-3B8E9C69638F}"/>
              </c:ext>
            </c:extLst>
          </c:dPt>
          <c:dPt>
            <c:idx val="39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1-8AF7-4251-888A-3B8E9C69638F}"/>
              </c:ext>
            </c:extLst>
          </c:dPt>
          <c:dPt>
            <c:idx val="39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3-8AF7-4251-888A-3B8E9C69638F}"/>
              </c:ext>
            </c:extLst>
          </c:dPt>
          <c:dPt>
            <c:idx val="39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5-8AF7-4251-888A-3B8E9C69638F}"/>
              </c:ext>
            </c:extLst>
          </c:dPt>
          <c:dPt>
            <c:idx val="395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7-8AF7-4251-888A-3B8E9C69638F}"/>
              </c:ext>
            </c:extLst>
          </c:dPt>
          <c:dPt>
            <c:idx val="396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9-8AF7-4251-888A-3B8E9C69638F}"/>
              </c:ext>
            </c:extLst>
          </c:dPt>
          <c:dPt>
            <c:idx val="397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B-8AF7-4251-888A-3B8E9C69638F}"/>
              </c:ext>
            </c:extLst>
          </c:dPt>
          <c:dPt>
            <c:idx val="398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D-8AF7-4251-888A-3B8E9C69638F}"/>
              </c:ext>
            </c:extLst>
          </c:dPt>
          <c:dPt>
            <c:idx val="399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F-8AF7-4251-888A-3B8E9C69638F}"/>
              </c:ext>
            </c:extLst>
          </c:dPt>
          <c:dPt>
            <c:idx val="40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1-8AF7-4251-888A-3B8E9C69638F}"/>
              </c:ext>
            </c:extLst>
          </c:dPt>
          <c:dPt>
            <c:idx val="401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3-8AF7-4251-888A-3B8E9C69638F}"/>
              </c:ext>
            </c:extLst>
          </c:dPt>
          <c:dPt>
            <c:idx val="402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5-8AF7-4251-888A-3B8E9C69638F}"/>
              </c:ext>
            </c:extLst>
          </c:dPt>
          <c:dPt>
            <c:idx val="403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7-8AF7-4251-888A-3B8E9C69638F}"/>
              </c:ext>
            </c:extLst>
          </c:dPt>
          <c:dPt>
            <c:idx val="404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9-8AF7-4251-888A-3B8E9C69638F}"/>
              </c:ext>
            </c:extLst>
          </c:dPt>
          <c:dPt>
            <c:idx val="40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B-8AF7-4251-888A-3B8E9C69638F}"/>
              </c:ext>
            </c:extLst>
          </c:dPt>
          <c:dPt>
            <c:idx val="406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D-8AF7-4251-888A-3B8E9C69638F}"/>
              </c:ext>
            </c:extLst>
          </c:dPt>
          <c:dPt>
            <c:idx val="40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F-8AF7-4251-888A-3B8E9C69638F}"/>
              </c:ext>
            </c:extLst>
          </c:dPt>
          <c:dPt>
            <c:idx val="408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1-8AF7-4251-888A-3B8E9C69638F}"/>
              </c:ext>
            </c:extLst>
          </c:dPt>
          <c:dPt>
            <c:idx val="409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3-8AF7-4251-888A-3B8E9C69638F}"/>
              </c:ext>
            </c:extLst>
          </c:dPt>
          <c:dPt>
            <c:idx val="41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5-8AF7-4251-888A-3B8E9C69638F}"/>
              </c:ext>
            </c:extLst>
          </c:dPt>
          <c:dPt>
            <c:idx val="41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7-8AF7-4251-888A-3B8E9C69638F}"/>
              </c:ext>
            </c:extLst>
          </c:dPt>
          <c:dPt>
            <c:idx val="41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9-8AF7-4251-888A-3B8E9C69638F}"/>
              </c:ext>
            </c:extLst>
          </c:dPt>
          <c:dPt>
            <c:idx val="41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B-8AF7-4251-888A-3B8E9C69638F}"/>
              </c:ext>
            </c:extLst>
          </c:dPt>
          <c:dPt>
            <c:idx val="414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D-8AF7-4251-888A-3B8E9C69638F}"/>
              </c:ext>
            </c:extLst>
          </c:dPt>
          <c:dPt>
            <c:idx val="415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F-8AF7-4251-888A-3B8E9C69638F}"/>
              </c:ext>
            </c:extLst>
          </c:dPt>
          <c:dPt>
            <c:idx val="416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1-8AF7-4251-888A-3B8E9C69638F}"/>
              </c:ext>
            </c:extLst>
          </c:dPt>
          <c:dPt>
            <c:idx val="41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3-8AF7-4251-888A-3B8E9C69638F}"/>
              </c:ext>
            </c:extLst>
          </c:dPt>
          <c:dPt>
            <c:idx val="41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5-8AF7-4251-888A-3B8E9C69638F}"/>
              </c:ext>
            </c:extLst>
          </c:dPt>
          <c:dPt>
            <c:idx val="41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7-8AF7-4251-888A-3B8E9C69638F}"/>
              </c:ext>
            </c:extLst>
          </c:dPt>
          <c:dPt>
            <c:idx val="42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9-8AF7-4251-888A-3B8E9C69638F}"/>
              </c:ext>
            </c:extLst>
          </c:dPt>
          <c:dPt>
            <c:idx val="421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B-8AF7-4251-888A-3B8E9C69638F}"/>
              </c:ext>
            </c:extLst>
          </c:dPt>
          <c:dPt>
            <c:idx val="422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D-8AF7-4251-888A-3B8E9C69638F}"/>
              </c:ext>
            </c:extLst>
          </c:dPt>
          <c:dPt>
            <c:idx val="42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F-8AF7-4251-888A-3B8E9C69638F}"/>
              </c:ext>
            </c:extLst>
          </c:dPt>
          <c:dPt>
            <c:idx val="42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1-8AF7-4251-888A-3B8E9C69638F}"/>
              </c:ext>
            </c:extLst>
          </c:dPt>
          <c:dPt>
            <c:idx val="42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3-8AF7-4251-888A-3B8E9C69638F}"/>
              </c:ext>
            </c:extLst>
          </c:dPt>
          <c:dPt>
            <c:idx val="426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5-8AF7-4251-888A-3B8E9C69638F}"/>
              </c:ext>
            </c:extLst>
          </c:dPt>
          <c:dPt>
            <c:idx val="427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7-8AF7-4251-888A-3B8E9C69638F}"/>
              </c:ext>
            </c:extLst>
          </c:dPt>
          <c:dPt>
            <c:idx val="428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9-8AF7-4251-888A-3B8E9C69638F}"/>
              </c:ext>
            </c:extLst>
          </c:dPt>
          <c:dPt>
            <c:idx val="42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B-8AF7-4251-888A-3B8E9C69638F}"/>
              </c:ext>
            </c:extLst>
          </c:dPt>
          <c:dPt>
            <c:idx val="43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D-8AF7-4251-888A-3B8E9C69638F}"/>
              </c:ext>
            </c:extLst>
          </c:dPt>
          <c:dPt>
            <c:idx val="43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F-8AF7-4251-888A-3B8E9C69638F}"/>
              </c:ext>
            </c:extLst>
          </c:dPt>
          <c:dPt>
            <c:idx val="43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1-8AF7-4251-888A-3B8E9C69638F}"/>
              </c:ext>
            </c:extLst>
          </c:dPt>
          <c:dPt>
            <c:idx val="43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3-8AF7-4251-888A-3B8E9C69638F}"/>
              </c:ext>
            </c:extLst>
          </c:dPt>
          <c:dPt>
            <c:idx val="43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5-8AF7-4251-888A-3B8E9C69638F}"/>
              </c:ext>
            </c:extLst>
          </c:dPt>
          <c:dPt>
            <c:idx val="43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7-8AF7-4251-888A-3B8E9C69638F}"/>
              </c:ext>
            </c:extLst>
          </c:dPt>
          <c:dPt>
            <c:idx val="436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9-8AF7-4251-888A-3B8E9C69638F}"/>
              </c:ext>
            </c:extLst>
          </c:dPt>
          <c:dPt>
            <c:idx val="43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B-8AF7-4251-888A-3B8E9C69638F}"/>
              </c:ext>
            </c:extLst>
          </c:dPt>
          <c:dPt>
            <c:idx val="43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D-8AF7-4251-888A-3B8E9C69638F}"/>
              </c:ext>
            </c:extLst>
          </c:dPt>
          <c:dPt>
            <c:idx val="439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F-8AF7-4251-888A-3B8E9C69638F}"/>
              </c:ext>
            </c:extLst>
          </c:dPt>
          <c:dPt>
            <c:idx val="44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1-8AF7-4251-888A-3B8E9C69638F}"/>
              </c:ext>
            </c:extLst>
          </c:dPt>
          <c:dPt>
            <c:idx val="44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3-8AF7-4251-888A-3B8E9C69638F}"/>
              </c:ext>
            </c:extLst>
          </c:dPt>
          <c:dPt>
            <c:idx val="44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5-8AF7-4251-888A-3B8E9C69638F}"/>
              </c:ext>
            </c:extLst>
          </c:dPt>
          <c:dPt>
            <c:idx val="443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7-8AF7-4251-888A-3B8E9C69638F}"/>
              </c:ext>
            </c:extLst>
          </c:dPt>
          <c:dPt>
            <c:idx val="44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9-8AF7-4251-888A-3B8E9C69638F}"/>
              </c:ext>
            </c:extLst>
          </c:dPt>
          <c:dPt>
            <c:idx val="44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B-8AF7-4251-888A-3B8E9C69638F}"/>
              </c:ext>
            </c:extLst>
          </c:dPt>
          <c:dPt>
            <c:idx val="446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D-8AF7-4251-888A-3B8E9C69638F}"/>
              </c:ext>
            </c:extLst>
          </c:dPt>
          <c:dPt>
            <c:idx val="447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F-8AF7-4251-888A-3B8E9C69638F}"/>
              </c:ext>
            </c:extLst>
          </c:dPt>
          <c:dPt>
            <c:idx val="44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1-8AF7-4251-888A-3B8E9C69638F}"/>
              </c:ext>
            </c:extLst>
          </c:dPt>
          <c:dPt>
            <c:idx val="449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3-8AF7-4251-888A-3B8E9C69638F}"/>
              </c:ext>
            </c:extLst>
          </c:dPt>
          <c:dPt>
            <c:idx val="450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5-8AF7-4251-888A-3B8E9C69638F}"/>
              </c:ext>
            </c:extLst>
          </c:dPt>
          <c:dPt>
            <c:idx val="451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7-8AF7-4251-888A-3B8E9C69638F}"/>
              </c:ext>
            </c:extLst>
          </c:dPt>
          <c:dPt>
            <c:idx val="452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9-8AF7-4251-888A-3B8E9C69638F}"/>
              </c:ext>
            </c:extLst>
          </c:dPt>
          <c:dPt>
            <c:idx val="453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B-8AF7-4251-888A-3B8E9C69638F}"/>
              </c:ext>
            </c:extLst>
          </c:dPt>
          <c:dPt>
            <c:idx val="454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D-8AF7-4251-888A-3B8E9C69638F}"/>
              </c:ext>
            </c:extLst>
          </c:dPt>
          <c:dPt>
            <c:idx val="45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F-8AF7-4251-888A-3B8E9C69638F}"/>
              </c:ext>
            </c:extLst>
          </c:dPt>
          <c:dPt>
            <c:idx val="456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1-8AF7-4251-888A-3B8E9C69638F}"/>
              </c:ext>
            </c:extLst>
          </c:dPt>
          <c:dPt>
            <c:idx val="457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3-8AF7-4251-888A-3B8E9C69638F}"/>
              </c:ext>
            </c:extLst>
          </c:dPt>
          <c:dPt>
            <c:idx val="458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5-8AF7-4251-888A-3B8E9C69638F}"/>
              </c:ext>
            </c:extLst>
          </c:dPt>
          <c:dPt>
            <c:idx val="45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7-8AF7-4251-888A-3B8E9C69638F}"/>
              </c:ext>
            </c:extLst>
          </c:dPt>
          <c:dPt>
            <c:idx val="46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9-8AF7-4251-888A-3B8E9C69638F}"/>
              </c:ext>
            </c:extLst>
          </c:dPt>
          <c:dPt>
            <c:idx val="46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B-8AF7-4251-888A-3B8E9C69638F}"/>
              </c:ext>
            </c:extLst>
          </c:dPt>
          <c:dPt>
            <c:idx val="462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D-8AF7-4251-888A-3B8E9C69638F}"/>
              </c:ext>
            </c:extLst>
          </c:dPt>
          <c:dPt>
            <c:idx val="463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F-8AF7-4251-888A-3B8E9C69638F}"/>
              </c:ext>
            </c:extLst>
          </c:dPt>
          <c:dPt>
            <c:idx val="46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1-8AF7-4251-888A-3B8E9C69638F}"/>
              </c:ext>
            </c:extLst>
          </c:dPt>
          <c:dPt>
            <c:idx val="46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3-8AF7-4251-888A-3B8E9C69638F}"/>
              </c:ext>
            </c:extLst>
          </c:dPt>
          <c:dPt>
            <c:idx val="46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5-8AF7-4251-888A-3B8E9C69638F}"/>
              </c:ext>
            </c:extLst>
          </c:dPt>
          <c:dPt>
            <c:idx val="46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7-8AF7-4251-888A-3B8E9C69638F}"/>
              </c:ext>
            </c:extLst>
          </c:dPt>
          <c:dPt>
            <c:idx val="468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9-8AF7-4251-888A-3B8E9C69638F}"/>
              </c:ext>
            </c:extLst>
          </c:dPt>
          <c:dPt>
            <c:idx val="469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B-8AF7-4251-888A-3B8E9C69638F}"/>
              </c:ext>
            </c:extLst>
          </c:dPt>
          <c:dPt>
            <c:idx val="47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D-8AF7-4251-888A-3B8E9C69638F}"/>
              </c:ext>
            </c:extLst>
          </c:dPt>
          <c:dPt>
            <c:idx val="47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F-8AF7-4251-888A-3B8E9C69638F}"/>
              </c:ext>
            </c:extLst>
          </c:dPt>
          <c:dPt>
            <c:idx val="47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1-8AF7-4251-888A-3B8E9C69638F}"/>
              </c:ext>
            </c:extLst>
          </c:dPt>
          <c:dPt>
            <c:idx val="47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3-8AF7-4251-888A-3B8E9C69638F}"/>
              </c:ext>
            </c:extLst>
          </c:dPt>
          <c:dPt>
            <c:idx val="474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5-8AF7-4251-888A-3B8E9C69638F}"/>
              </c:ext>
            </c:extLst>
          </c:dPt>
          <c:dPt>
            <c:idx val="47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7-8AF7-4251-888A-3B8E9C69638F}"/>
              </c:ext>
            </c:extLst>
          </c:dPt>
          <c:dPt>
            <c:idx val="476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9-8AF7-4251-888A-3B8E9C69638F}"/>
              </c:ext>
            </c:extLst>
          </c:dPt>
          <c:dPt>
            <c:idx val="47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B-8AF7-4251-888A-3B8E9C69638F}"/>
              </c:ext>
            </c:extLst>
          </c:dPt>
          <c:dPt>
            <c:idx val="47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D-8AF7-4251-888A-3B8E9C69638F}"/>
              </c:ext>
            </c:extLst>
          </c:dPt>
          <c:dPt>
            <c:idx val="47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F-8AF7-4251-888A-3B8E9C69638F}"/>
              </c:ext>
            </c:extLst>
          </c:dPt>
          <c:dPt>
            <c:idx val="480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1-8AF7-4251-888A-3B8E9C69638F}"/>
              </c:ext>
            </c:extLst>
          </c:dPt>
          <c:dPt>
            <c:idx val="481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3-8AF7-4251-888A-3B8E9C69638F}"/>
              </c:ext>
            </c:extLst>
          </c:dPt>
          <c:dPt>
            <c:idx val="482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5-8AF7-4251-888A-3B8E9C69638F}"/>
              </c:ext>
            </c:extLst>
          </c:dPt>
          <c:dPt>
            <c:idx val="48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7-8AF7-4251-888A-3B8E9C69638F}"/>
              </c:ext>
            </c:extLst>
          </c:dPt>
          <c:dPt>
            <c:idx val="48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9-8AF7-4251-888A-3B8E9C69638F}"/>
              </c:ext>
            </c:extLst>
          </c:dPt>
          <c:dPt>
            <c:idx val="48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B-8AF7-4251-888A-3B8E9C69638F}"/>
              </c:ext>
            </c:extLst>
          </c:dPt>
          <c:dPt>
            <c:idx val="486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D-8AF7-4251-888A-3B8E9C69638F}"/>
              </c:ext>
            </c:extLst>
          </c:dPt>
          <c:dPt>
            <c:idx val="48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F-8AF7-4251-888A-3B8E9C69638F}"/>
              </c:ext>
            </c:extLst>
          </c:dPt>
          <c:dPt>
            <c:idx val="488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1-8AF7-4251-888A-3B8E9C69638F}"/>
              </c:ext>
            </c:extLst>
          </c:dPt>
          <c:dPt>
            <c:idx val="48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3-8AF7-4251-888A-3B8E9C69638F}"/>
              </c:ext>
            </c:extLst>
          </c:dPt>
          <c:dPt>
            <c:idx val="49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5-8AF7-4251-888A-3B8E9C69638F}"/>
              </c:ext>
            </c:extLst>
          </c:dPt>
          <c:dPt>
            <c:idx val="49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7-8AF7-4251-888A-3B8E9C69638F}"/>
              </c:ext>
            </c:extLst>
          </c:dPt>
          <c:dPt>
            <c:idx val="492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9-8AF7-4251-888A-3B8E9C69638F}"/>
              </c:ext>
            </c:extLst>
          </c:dPt>
          <c:dPt>
            <c:idx val="493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B-8AF7-4251-888A-3B8E9C69638F}"/>
              </c:ext>
            </c:extLst>
          </c:dPt>
          <c:dPt>
            <c:idx val="494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D-8AF7-4251-888A-3B8E9C69638F}"/>
              </c:ext>
            </c:extLst>
          </c:dPt>
          <c:dPt>
            <c:idx val="495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F-8AF7-4251-888A-3B8E9C69638F}"/>
              </c:ext>
            </c:extLst>
          </c:dPt>
          <c:dPt>
            <c:idx val="49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1-8AF7-4251-888A-3B8E9C69638F}"/>
              </c:ext>
            </c:extLst>
          </c:dPt>
          <c:dPt>
            <c:idx val="497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3-8AF7-4251-888A-3B8E9C69638F}"/>
              </c:ext>
            </c:extLst>
          </c:dPt>
          <c:dPt>
            <c:idx val="49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5-8AF7-4251-888A-3B8E9C69638F}"/>
              </c:ext>
            </c:extLst>
          </c:dPt>
          <c:dPt>
            <c:idx val="49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7-8AF7-4251-888A-3B8E9C69638F}"/>
              </c:ext>
            </c:extLst>
          </c:dPt>
          <c:dPt>
            <c:idx val="50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9-8AF7-4251-888A-3B8E9C69638F}"/>
              </c:ext>
            </c:extLst>
          </c:dPt>
          <c:dPt>
            <c:idx val="50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B-8AF7-4251-888A-3B8E9C69638F}"/>
              </c:ext>
            </c:extLst>
          </c:dPt>
          <c:dPt>
            <c:idx val="50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D-8AF7-4251-888A-3B8E9C69638F}"/>
              </c:ext>
            </c:extLst>
          </c:dPt>
          <c:dPt>
            <c:idx val="50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F-8AF7-4251-888A-3B8E9C69638F}"/>
              </c:ext>
            </c:extLst>
          </c:dPt>
          <c:dPt>
            <c:idx val="504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1-8AF7-4251-888A-3B8E9C69638F}"/>
              </c:ext>
            </c:extLst>
          </c:dPt>
          <c:dPt>
            <c:idx val="505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3-8AF7-4251-888A-3B8E9C69638F}"/>
              </c:ext>
            </c:extLst>
          </c:dPt>
          <c:dPt>
            <c:idx val="506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5-8AF7-4251-888A-3B8E9C69638F}"/>
              </c:ext>
            </c:extLst>
          </c:dPt>
          <c:dPt>
            <c:idx val="50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7-8AF7-4251-888A-3B8E9C69638F}"/>
              </c:ext>
            </c:extLst>
          </c:dPt>
          <c:dPt>
            <c:idx val="508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9-8AF7-4251-888A-3B8E9C69638F}"/>
              </c:ext>
            </c:extLst>
          </c:dPt>
          <c:dPt>
            <c:idx val="50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B-8AF7-4251-888A-3B8E9C69638F}"/>
              </c:ext>
            </c:extLst>
          </c:dPt>
          <c:dPt>
            <c:idx val="51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D-8AF7-4251-888A-3B8E9C69638F}"/>
              </c:ext>
            </c:extLst>
          </c:dPt>
          <c:dPt>
            <c:idx val="511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F-8AF7-4251-888A-3B8E9C69638F}"/>
              </c:ext>
            </c:extLst>
          </c:dPt>
          <c:dPt>
            <c:idx val="512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1-8AF7-4251-888A-3B8E9C69638F}"/>
              </c:ext>
            </c:extLst>
          </c:dPt>
          <c:dPt>
            <c:idx val="51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3-8AF7-4251-888A-3B8E9C69638F}"/>
              </c:ext>
            </c:extLst>
          </c:dPt>
          <c:dPt>
            <c:idx val="51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5-8AF7-4251-888A-3B8E9C69638F}"/>
              </c:ext>
            </c:extLst>
          </c:dPt>
          <c:dPt>
            <c:idx val="515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7-8AF7-4251-888A-3B8E9C69638F}"/>
              </c:ext>
            </c:extLst>
          </c:dPt>
          <c:dPt>
            <c:idx val="516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9-8AF7-4251-888A-3B8E9C69638F}"/>
              </c:ext>
            </c:extLst>
          </c:dPt>
          <c:dPt>
            <c:idx val="517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B-8AF7-4251-888A-3B8E9C69638F}"/>
              </c:ext>
            </c:extLst>
          </c:dPt>
          <c:dPt>
            <c:idx val="518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D-8AF7-4251-888A-3B8E9C69638F}"/>
              </c:ext>
            </c:extLst>
          </c:dPt>
          <c:dPt>
            <c:idx val="51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F-8AF7-4251-888A-3B8E9C69638F}"/>
              </c:ext>
            </c:extLst>
          </c:dPt>
          <c:dPt>
            <c:idx val="52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1-8AF7-4251-888A-3B8E9C69638F}"/>
              </c:ext>
            </c:extLst>
          </c:dPt>
          <c:dPt>
            <c:idx val="52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3-8AF7-4251-888A-3B8E9C69638F}"/>
              </c:ext>
            </c:extLst>
          </c:dPt>
          <c:dPt>
            <c:idx val="522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5-8AF7-4251-888A-3B8E9C69638F}"/>
              </c:ext>
            </c:extLst>
          </c:dPt>
          <c:dPt>
            <c:idx val="523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7-8AF7-4251-888A-3B8E9C69638F}"/>
              </c:ext>
            </c:extLst>
          </c:dPt>
          <c:dPt>
            <c:idx val="524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9-8AF7-4251-888A-3B8E9C69638F}"/>
              </c:ext>
            </c:extLst>
          </c:dPt>
          <c:dPt>
            <c:idx val="52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B-8AF7-4251-888A-3B8E9C69638F}"/>
              </c:ext>
            </c:extLst>
          </c:dPt>
          <c:dPt>
            <c:idx val="52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D-8AF7-4251-888A-3B8E9C69638F}"/>
              </c:ext>
            </c:extLst>
          </c:dPt>
          <c:dPt>
            <c:idx val="5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F-8AF7-4251-888A-3B8E9C69638F}"/>
              </c:ext>
            </c:extLst>
          </c:dPt>
          <c:dPt>
            <c:idx val="528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1-8AF7-4251-888A-3B8E9C69638F}"/>
              </c:ext>
            </c:extLst>
          </c:dPt>
          <c:dPt>
            <c:idx val="529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3-8AF7-4251-888A-3B8E9C69638F}"/>
              </c:ext>
            </c:extLst>
          </c:dPt>
          <c:dPt>
            <c:idx val="53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5-8AF7-4251-888A-3B8E9C69638F}"/>
              </c:ext>
            </c:extLst>
          </c:dPt>
          <c:dPt>
            <c:idx val="53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7-8AF7-4251-888A-3B8E9C69638F}"/>
              </c:ext>
            </c:extLst>
          </c:dPt>
          <c:dPt>
            <c:idx val="53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9-8AF7-4251-888A-3B8E9C69638F}"/>
              </c:ext>
            </c:extLst>
          </c:dPt>
          <c:dPt>
            <c:idx val="53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B-8AF7-4251-888A-3B8E9C69638F}"/>
              </c:ext>
            </c:extLst>
          </c:dPt>
          <c:dPt>
            <c:idx val="534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D-8AF7-4251-888A-3B8E9C69638F}"/>
              </c:ext>
            </c:extLst>
          </c:dPt>
          <c:dPt>
            <c:idx val="535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F-8AF7-4251-888A-3B8E9C69638F}"/>
              </c:ext>
            </c:extLst>
          </c:dPt>
          <c:dPt>
            <c:idx val="536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1-8AF7-4251-888A-3B8E9C69638F}"/>
              </c:ext>
            </c:extLst>
          </c:dPt>
          <c:dPt>
            <c:idx val="53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3-8AF7-4251-888A-3B8E9C69638F}"/>
              </c:ext>
            </c:extLst>
          </c:dPt>
          <c:dPt>
            <c:idx val="53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5-8AF7-4251-888A-3B8E9C69638F}"/>
              </c:ext>
            </c:extLst>
          </c:dPt>
          <c:dPt>
            <c:idx val="53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7-8AF7-4251-888A-3B8E9C69638F}"/>
              </c:ext>
            </c:extLst>
          </c:dPt>
          <c:dPt>
            <c:idx val="54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9-8AF7-4251-888A-3B8E9C69638F}"/>
              </c:ext>
            </c:extLst>
          </c:dPt>
          <c:dPt>
            <c:idx val="54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B-8AF7-4251-888A-3B8E9C69638F}"/>
              </c:ext>
            </c:extLst>
          </c:dPt>
          <c:dPt>
            <c:idx val="54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D-8AF7-4251-888A-3B8E9C69638F}"/>
              </c:ext>
            </c:extLst>
          </c:dPt>
          <c:dPt>
            <c:idx val="54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F-8AF7-4251-888A-3B8E9C69638F}"/>
              </c:ext>
            </c:extLst>
          </c:dPt>
          <c:dPt>
            <c:idx val="54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1-8AF7-4251-888A-3B8E9C69638F}"/>
              </c:ext>
            </c:extLst>
          </c:dPt>
          <c:dPt>
            <c:idx val="54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3-8AF7-4251-888A-3B8E9C69638F}"/>
              </c:ext>
            </c:extLst>
          </c:dPt>
          <c:dPt>
            <c:idx val="54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5-8AF7-4251-888A-3B8E9C69638F}"/>
              </c:ext>
            </c:extLst>
          </c:dPt>
          <c:dPt>
            <c:idx val="54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7-8AF7-4251-888A-3B8E9C69638F}"/>
              </c:ext>
            </c:extLst>
          </c:dPt>
          <c:dPt>
            <c:idx val="54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9-8AF7-4251-888A-3B8E9C69638F}"/>
              </c:ext>
            </c:extLst>
          </c:dPt>
          <c:dPt>
            <c:idx val="54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B-8AF7-4251-888A-3B8E9C69638F}"/>
              </c:ext>
            </c:extLst>
          </c:dPt>
          <c:dPt>
            <c:idx val="55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D-8AF7-4251-888A-3B8E9C69638F}"/>
              </c:ext>
            </c:extLst>
          </c:dPt>
          <c:dPt>
            <c:idx val="55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F-8AF7-4251-888A-3B8E9C69638F}"/>
              </c:ext>
            </c:extLst>
          </c:dPt>
          <c:dPt>
            <c:idx val="55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1-8AF7-4251-888A-3B8E9C69638F}"/>
              </c:ext>
            </c:extLst>
          </c:dPt>
          <c:dPt>
            <c:idx val="55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3-8AF7-4251-888A-3B8E9C69638F}"/>
              </c:ext>
            </c:extLst>
          </c:dPt>
          <c:dPt>
            <c:idx val="55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5-8AF7-4251-888A-3B8E9C69638F}"/>
              </c:ext>
            </c:extLst>
          </c:dPt>
          <c:dPt>
            <c:idx val="55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7-8AF7-4251-888A-3B8E9C69638F}"/>
              </c:ext>
            </c:extLst>
          </c:dPt>
          <c:dPt>
            <c:idx val="55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9-8AF7-4251-888A-3B8E9C69638F}"/>
              </c:ext>
            </c:extLst>
          </c:dPt>
          <c:dPt>
            <c:idx val="55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B-8AF7-4251-888A-3B8E9C69638F}"/>
              </c:ext>
            </c:extLst>
          </c:dPt>
          <c:dPt>
            <c:idx val="55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D-8AF7-4251-888A-3B8E9C69638F}"/>
              </c:ext>
            </c:extLst>
          </c:dPt>
          <c:dPt>
            <c:idx val="55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F-8AF7-4251-888A-3B8E9C69638F}"/>
              </c:ext>
            </c:extLst>
          </c:dPt>
          <c:dPt>
            <c:idx val="56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1-8AF7-4251-888A-3B8E9C69638F}"/>
              </c:ext>
            </c:extLst>
          </c:dPt>
          <c:dPt>
            <c:idx val="56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3-8AF7-4251-888A-3B8E9C69638F}"/>
              </c:ext>
            </c:extLst>
          </c:dPt>
          <c:dPt>
            <c:idx val="56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5-8AF7-4251-888A-3B8E9C69638F}"/>
              </c:ext>
            </c:extLst>
          </c:dPt>
          <c:dPt>
            <c:idx val="56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7-8AF7-4251-888A-3B8E9C69638F}"/>
              </c:ext>
            </c:extLst>
          </c:dPt>
          <c:dPt>
            <c:idx val="56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9-8AF7-4251-888A-3B8E9C69638F}"/>
              </c:ext>
            </c:extLst>
          </c:dPt>
          <c:dPt>
            <c:idx val="56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B-8AF7-4251-888A-3B8E9C69638F}"/>
              </c:ext>
            </c:extLst>
          </c:dPt>
          <c:dPt>
            <c:idx val="56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D-8AF7-4251-888A-3B8E9C69638F}"/>
              </c:ext>
            </c:extLst>
          </c:dPt>
          <c:dPt>
            <c:idx val="56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F-8AF7-4251-888A-3B8E9C69638F}"/>
              </c:ext>
            </c:extLst>
          </c:dPt>
          <c:dPt>
            <c:idx val="56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1-8AF7-4251-888A-3B8E9C69638F}"/>
              </c:ext>
            </c:extLst>
          </c:dPt>
          <c:dPt>
            <c:idx val="56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3-8AF7-4251-888A-3B8E9C69638F}"/>
              </c:ext>
            </c:extLst>
          </c:dPt>
          <c:dPt>
            <c:idx val="57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5-8AF7-4251-888A-3B8E9C69638F}"/>
              </c:ext>
            </c:extLst>
          </c:dPt>
          <c:dPt>
            <c:idx val="57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7-8AF7-4251-888A-3B8E9C69638F}"/>
              </c:ext>
            </c:extLst>
          </c:dPt>
          <c:dPt>
            <c:idx val="57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9-8AF7-4251-888A-3B8E9C69638F}"/>
              </c:ext>
            </c:extLst>
          </c:dPt>
          <c:dPt>
            <c:idx val="57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B-8AF7-4251-888A-3B8E9C69638F}"/>
              </c:ext>
            </c:extLst>
          </c:dPt>
          <c:dPt>
            <c:idx val="57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D-8AF7-4251-888A-3B8E9C69638F}"/>
              </c:ext>
            </c:extLst>
          </c:dPt>
          <c:dPt>
            <c:idx val="57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F-8AF7-4251-888A-3B8E9C69638F}"/>
              </c:ext>
            </c:extLst>
          </c:dPt>
          <c:dPt>
            <c:idx val="57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1-8AF7-4251-888A-3B8E9C69638F}"/>
              </c:ext>
            </c:extLst>
          </c:dPt>
          <c:dPt>
            <c:idx val="57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3-8AF7-4251-888A-3B8E9C69638F}"/>
              </c:ext>
            </c:extLst>
          </c:dPt>
          <c:dPt>
            <c:idx val="57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5-8AF7-4251-888A-3B8E9C69638F}"/>
              </c:ext>
            </c:extLst>
          </c:dPt>
          <c:dPt>
            <c:idx val="57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7-8AF7-4251-888A-3B8E9C69638F}"/>
              </c:ext>
            </c:extLst>
          </c:dPt>
          <c:dPt>
            <c:idx val="58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9-8AF7-4251-888A-3B8E9C69638F}"/>
              </c:ext>
            </c:extLst>
          </c:dPt>
          <c:dPt>
            <c:idx val="5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B-8AF7-4251-888A-3B8E9C69638F}"/>
              </c:ext>
            </c:extLst>
          </c:dPt>
          <c:dPt>
            <c:idx val="58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D-8AF7-4251-888A-3B8E9C69638F}"/>
              </c:ext>
            </c:extLst>
          </c:dPt>
          <c:dPt>
            <c:idx val="58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F-8AF7-4251-888A-3B8E9C69638F}"/>
              </c:ext>
            </c:extLst>
          </c:dPt>
          <c:dPt>
            <c:idx val="58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1-8AF7-4251-888A-3B8E9C69638F}"/>
              </c:ext>
            </c:extLst>
          </c:dPt>
          <c:dPt>
            <c:idx val="58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3-8AF7-4251-888A-3B8E9C69638F}"/>
              </c:ext>
            </c:extLst>
          </c:dPt>
          <c:dPt>
            <c:idx val="58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5-8AF7-4251-888A-3B8E9C69638F}"/>
              </c:ext>
            </c:extLst>
          </c:dPt>
          <c:dPt>
            <c:idx val="58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7-8AF7-4251-888A-3B8E9C69638F}"/>
              </c:ext>
            </c:extLst>
          </c:dPt>
          <c:dPt>
            <c:idx val="58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9-8AF7-4251-888A-3B8E9C69638F}"/>
              </c:ext>
            </c:extLst>
          </c:dPt>
          <c:dPt>
            <c:idx val="58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B-8AF7-4251-888A-3B8E9C69638F}"/>
              </c:ext>
            </c:extLst>
          </c:dPt>
          <c:dPt>
            <c:idx val="59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D-8AF7-4251-888A-3B8E9C69638F}"/>
              </c:ext>
            </c:extLst>
          </c:dPt>
          <c:dPt>
            <c:idx val="59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F-8AF7-4251-888A-3B8E9C69638F}"/>
              </c:ext>
            </c:extLst>
          </c:dPt>
          <c:dPt>
            <c:idx val="59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1-8AF7-4251-888A-3B8E9C69638F}"/>
              </c:ext>
            </c:extLst>
          </c:dPt>
          <c:dPt>
            <c:idx val="59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3-8AF7-4251-888A-3B8E9C69638F}"/>
              </c:ext>
            </c:extLst>
          </c:dPt>
          <c:dPt>
            <c:idx val="59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5-8AF7-4251-888A-3B8E9C69638F}"/>
              </c:ext>
            </c:extLst>
          </c:dPt>
          <c:dPt>
            <c:idx val="59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7-8AF7-4251-888A-3B8E9C69638F}"/>
              </c:ext>
            </c:extLst>
          </c:dPt>
          <c:dPt>
            <c:idx val="59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9-8AF7-4251-888A-3B8E9C69638F}"/>
              </c:ext>
            </c:extLst>
          </c:dPt>
          <c:dPt>
            <c:idx val="59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B-8AF7-4251-888A-3B8E9C69638F}"/>
              </c:ext>
            </c:extLst>
          </c:dPt>
          <c:dPt>
            <c:idx val="59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D-8AF7-4251-888A-3B8E9C69638F}"/>
              </c:ext>
            </c:extLst>
          </c:dPt>
          <c:dPt>
            <c:idx val="59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F-8AF7-4251-888A-3B8E9C69638F}"/>
              </c:ext>
            </c:extLst>
          </c:dPt>
          <c:dPt>
            <c:idx val="60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1-8AF7-4251-888A-3B8E9C69638F}"/>
              </c:ext>
            </c:extLst>
          </c:dPt>
          <c:dPt>
            <c:idx val="60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3-8AF7-4251-888A-3B8E9C69638F}"/>
              </c:ext>
            </c:extLst>
          </c:dPt>
          <c:dPt>
            <c:idx val="60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5-8AF7-4251-888A-3B8E9C69638F}"/>
              </c:ext>
            </c:extLst>
          </c:dPt>
          <c:dPt>
            <c:idx val="60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7-8AF7-4251-888A-3B8E9C69638F}"/>
              </c:ext>
            </c:extLst>
          </c:dPt>
          <c:dPt>
            <c:idx val="60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9-8AF7-4251-888A-3B8E9C69638F}"/>
              </c:ext>
            </c:extLst>
          </c:dPt>
          <c:dPt>
            <c:idx val="60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B-8AF7-4251-888A-3B8E9C69638F}"/>
              </c:ext>
            </c:extLst>
          </c:dPt>
          <c:dPt>
            <c:idx val="60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D-8AF7-4251-888A-3B8E9C69638F}"/>
              </c:ext>
            </c:extLst>
          </c:dPt>
          <c:dPt>
            <c:idx val="60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F-8AF7-4251-888A-3B8E9C69638F}"/>
              </c:ext>
            </c:extLst>
          </c:dPt>
          <c:dPt>
            <c:idx val="60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1-8AF7-4251-888A-3B8E9C69638F}"/>
              </c:ext>
            </c:extLst>
          </c:dPt>
          <c:dPt>
            <c:idx val="60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3-8AF7-4251-888A-3B8E9C69638F}"/>
              </c:ext>
            </c:extLst>
          </c:dPt>
          <c:dPt>
            <c:idx val="61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5-8AF7-4251-888A-3B8E9C69638F}"/>
              </c:ext>
            </c:extLst>
          </c:dPt>
          <c:dPt>
            <c:idx val="61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7-8AF7-4251-888A-3B8E9C69638F}"/>
              </c:ext>
            </c:extLst>
          </c:dPt>
          <c:dPt>
            <c:idx val="61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9-8AF7-4251-888A-3B8E9C69638F}"/>
              </c:ext>
            </c:extLst>
          </c:dPt>
          <c:dPt>
            <c:idx val="61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B-8AF7-4251-888A-3B8E9C69638F}"/>
              </c:ext>
            </c:extLst>
          </c:dPt>
          <c:dPt>
            <c:idx val="61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D-8AF7-4251-888A-3B8E9C69638F}"/>
              </c:ext>
            </c:extLst>
          </c:dPt>
          <c:dPt>
            <c:idx val="61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F-8AF7-4251-888A-3B8E9C69638F}"/>
              </c:ext>
            </c:extLst>
          </c:dPt>
          <c:dPt>
            <c:idx val="61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1-8AF7-4251-888A-3B8E9C69638F}"/>
              </c:ext>
            </c:extLst>
          </c:dPt>
          <c:dPt>
            <c:idx val="61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3-8AF7-4251-888A-3B8E9C69638F}"/>
              </c:ext>
            </c:extLst>
          </c:dPt>
          <c:dPt>
            <c:idx val="61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5-8AF7-4251-888A-3B8E9C69638F}"/>
              </c:ext>
            </c:extLst>
          </c:dPt>
          <c:dPt>
            <c:idx val="61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7-8AF7-4251-888A-3B8E9C69638F}"/>
              </c:ext>
            </c:extLst>
          </c:dPt>
          <c:dPt>
            <c:idx val="62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9-8AF7-4251-888A-3B8E9C69638F}"/>
              </c:ext>
            </c:extLst>
          </c:dPt>
          <c:dPt>
            <c:idx val="62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B-8AF7-4251-888A-3B8E9C69638F}"/>
              </c:ext>
            </c:extLst>
          </c:dPt>
          <c:dPt>
            <c:idx val="62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D-8AF7-4251-888A-3B8E9C69638F}"/>
              </c:ext>
            </c:extLst>
          </c:dPt>
          <c:dPt>
            <c:idx val="62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F-8AF7-4251-888A-3B8E9C69638F}"/>
              </c:ext>
            </c:extLst>
          </c:dPt>
          <c:dPt>
            <c:idx val="62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1-8AF7-4251-888A-3B8E9C69638F}"/>
              </c:ext>
            </c:extLst>
          </c:dPt>
          <c:dPt>
            <c:idx val="62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3-8AF7-4251-888A-3B8E9C69638F}"/>
              </c:ext>
            </c:extLst>
          </c:dPt>
          <c:dPt>
            <c:idx val="62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5-8AF7-4251-888A-3B8E9C69638F}"/>
              </c:ext>
            </c:extLst>
          </c:dPt>
          <c:dPt>
            <c:idx val="62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7-8AF7-4251-888A-3B8E9C69638F}"/>
              </c:ext>
            </c:extLst>
          </c:dPt>
          <c:dPt>
            <c:idx val="62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9-8AF7-4251-888A-3B8E9C69638F}"/>
              </c:ext>
            </c:extLst>
          </c:dPt>
          <c:dPt>
            <c:idx val="62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B-8AF7-4251-888A-3B8E9C69638F}"/>
              </c:ext>
            </c:extLst>
          </c:dPt>
          <c:dPt>
            <c:idx val="63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D-8AF7-4251-888A-3B8E9C69638F}"/>
              </c:ext>
            </c:extLst>
          </c:dPt>
          <c:dPt>
            <c:idx val="63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F-8AF7-4251-888A-3B8E9C69638F}"/>
              </c:ext>
            </c:extLst>
          </c:dPt>
          <c:dPt>
            <c:idx val="63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1-8AF7-4251-888A-3B8E9C69638F}"/>
              </c:ext>
            </c:extLst>
          </c:dPt>
          <c:dPt>
            <c:idx val="63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3-8AF7-4251-888A-3B8E9C69638F}"/>
              </c:ext>
            </c:extLst>
          </c:dPt>
          <c:dPt>
            <c:idx val="63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5-8AF7-4251-888A-3B8E9C69638F}"/>
              </c:ext>
            </c:extLst>
          </c:dPt>
          <c:dPt>
            <c:idx val="6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7-8AF7-4251-888A-3B8E9C69638F}"/>
              </c:ext>
            </c:extLst>
          </c:dPt>
          <c:dPt>
            <c:idx val="63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9-8AF7-4251-888A-3B8E9C69638F}"/>
              </c:ext>
            </c:extLst>
          </c:dPt>
          <c:dPt>
            <c:idx val="63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B-8AF7-4251-888A-3B8E9C69638F}"/>
              </c:ext>
            </c:extLst>
          </c:dPt>
          <c:dPt>
            <c:idx val="63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D-8AF7-4251-888A-3B8E9C69638F}"/>
              </c:ext>
            </c:extLst>
          </c:dPt>
          <c:dPt>
            <c:idx val="63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F-8AF7-4251-888A-3B8E9C69638F}"/>
              </c:ext>
            </c:extLst>
          </c:dPt>
          <c:dPt>
            <c:idx val="6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1-8AF7-4251-888A-3B8E9C69638F}"/>
              </c:ext>
            </c:extLst>
          </c:dPt>
          <c:dPt>
            <c:idx val="64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3-8AF7-4251-888A-3B8E9C69638F}"/>
              </c:ext>
            </c:extLst>
          </c:dPt>
          <c:dPt>
            <c:idx val="64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5-8AF7-4251-888A-3B8E9C69638F}"/>
              </c:ext>
            </c:extLst>
          </c:dPt>
          <c:dPt>
            <c:idx val="643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7-8AF7-4251-888A-3B8E9C69638F}"/>
              </c:ext>
            </c:extLst>
          </c:dPt>
          <c:dPt>
            <c:idx val="644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9-8AF7-4251-888A-3B8E9C69638F}"/>
              </c:ext>
            </c:extLst>
          </c:dPt>
          <c:dPt>
            <c:idx val="64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B-8AF7-4251-888A-3B8E9C69638F}"/>
              </c:ext>
            </c:extLst>
          </c:dPt>
          <c:dPt>
            <c:idx val="64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D-8AF7-4251-888A-3B8E9C69638F}"/>
              </c:ext>
            </c:extLst>
          </c:dPt>
          <c:dPt>
            <c:idx val="64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F-8AF7-4251-888A-3B8E9C69638F}"/>
              </c:ext>
            </c:extLst>
          </c:dPt>
          <c:dPt>
            <c:idx val="64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1-8AF7-4251-888A-3B8E9C69638F}"/>
              </c:ext>
            </c:extLst>
          </c:dPt>
          <c:dPt>
            <c:idx val="649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3-8AF7-4251-888A-3B8E9C69638F}"/>
              </c:ext>
            </c:extLst>
          </c:dPt>
          <c:dPt>
            <c:idx val="65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5-8AF7-4251-888A-3B8E9C69638F}"/>
              </c:ext>
            </c:extLst>
          </c:dPt>
          <c:dPt>
            <c:idx val="65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7-8AF7-4251-888A-3B8E9C69638F}"/>
              </c:ext>
            </c:extLst>
          </c:dPt>
          <c:dPt>
            <c:idx val="652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9-8AF7-4251-888A-3B8E9C69638F}"/>
              </c:ext>
            </c:extLst>
          </c:dPt>
          <c:dPt>
            <c:idx val="65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B-8AF7-4251-888A-3B8E9C69638F}"/>
              </c:ext>
            </c:extLst>
          </c:dPt>
          <c:dPt>
            <c:idx val="654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D-8AF7-4251-888A-3B8E9C69638F}"/>
              </c:ext>
            </c:extLst>
          </c:dPt>
          <c:dPt>
            <c:idx val="655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F-8AF7-4251-888A-3B8E9C69638F}"/>
              </c:ext>
            </c:extLst>
          </c:dPt>
          <c:dPt>
            <c:idx val="656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1-8AF7-4251-888A-3B8E9C69638F}"/>
              </c:ext>
            </c:extLst>
          </c:dPt>
          <c:dPt>
            <c:idx val="65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3-8AF7-4251-888A-3B8E9C69638F}"/>
              </c:ext>
            </c:extLst>
          </c:dPt>
          <c:dPt>
            <c:idx val="658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5-8AF7-4251-888A-3B8E9C69638F}"/>
              </c:ext>
            </c:extLst>
          </c:dPt>
          <c:dPt>
            <c:idx val="65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7-8AF7-4251-888A-3B8E9C69638F}"/>
              </c:ext>
            </c:extLst>
          </c:dPt>
          <c:dPt>
            <c:idx val="66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9-8AF7-4251-888A-3B8E9C69638F}"/>
              </c:ext>
            </c:extLst>
          </c:dPt>
          <c:dPt>
            <c:idx val="66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B-8AF7-4251-888A-3B8E9C69638F}"/>
              </c:ext>
            </c:extLst>
          </c:dPt>
          <c:dPt>
            <c:idx val="66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D-8AF7-4251-888A-3B8E9C69638F}"/>
              </c:ext>
            </c:extLst>
          </c:dPt>
          <c:dPt>
            <c:idx val="66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F-8AF7-4251-888A-3B8E9C69638F}"/>
              </c:ext>
            </c:extLst>
          </c:dPt>
          <c:dPt>
            <c:idx val="66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1-8AF7-4251-888A-3B8E9C69638F}"/>
              </c:ext>
            </c:extLst>
          </c:dPt>
          <c:dPt>
            <c:idx val="665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3-8AF7-4251-888A-3B8E9C69638F}"/>
              </c:ext>
            </c:extLst>
          </c:dPt>
          <c:dPt>
            <c:idx val="666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5-8AF7-4251-888A-3B8E9C69638F}"/>
              </c:ext>
            </c:extLst>
          </c:dPt>
          <c:dPt>
            <c:idx val="667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7-8AF7-4251-888A-3B8E9C69638F}"/>
              </c:ext>
            </c:extLst>
          </c:dPt>
          <c:dPt>
            <c:idx val="668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9-8AF7-4251-888A-3B8E9C69638F}"/>
              </c:ext>
            </c:extLst>
          </c:dPt>
          <c:dPt>
            <c:idx val="669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B-8AF7-4251-888A-3B8E9C69638F}"/>
              </c:ext>
            </c:extLst>
          </c:dPt>
          <c:dPt>
            <c:idx val="67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D-8AF7-4251-888A-3B8E9C69638F}"/>
              </c:ext>
            </c:extLst>
          </c:dPt>
          <c:dPt>
            <c:idx val="671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F-8AF7-4251-888A-3B8E9C69638F}"/>
              </c:ext>
            </c:extLst>
          </c:dPt>
          <c:dPt>
            <c:idx val="672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1-8AF7-4251-888A-3B8E9C69638F}"/>
              </c:ext>
            </c:extLst>
          </c:dPt>
          <c:dPt>
            <c:idx val="673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3-8AF7-4251-888A-3B8E9C69638F}"/>
              </c:ext>
            </c:extLst>
          </c:dPt>
          <c:dPt>
            <c:idx val="674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5-8AF7-4251-888A-3B8E9C69638F}"/>
              </c:ext>
            </c:extLst>
          </c:dPt>
          <c:dPt>
            <c:idx val="67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7-8AF7-4251-888A-3B8E9C69638F}"/>
              </c:ext>
            </c:extLst>
          </c:dPt>
          <c:dPt>
            <c:idx val="676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9-8AF7-4251-888A-3B8E9C69638F}"/>
              </c:ext>
            </c:extLst>
          </c:dPt>
          <c:dPt>
            <c:idx val="67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B-8AF7-4251-888A-3B8E9C69638F}"/>
              </c:ext>
            </c:extLst>
          </c:dPt>
          <c:dPt>
            <c:idx val="678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D-8AF7-4251-888A-3B8E9C69638F}"/>
              </c:ext>
            </c:extLst>
          </c:dPt>
          <c:dPt>
            <c:idx val="679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F-8AF7-4251-888A-3B8E9C69638F}"/>
              </c:ext>
            </c:extLst>
          </c:dPt>
          <c:dPt>
            <c:idx val="68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1-8AF7-4251-888A-3B8E9C69638F}"/>
              </c:ext>
            </c:extLst>
          </c:dPt>
          <c:dPt>
            <c:idx val="68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3-8AF7-4251-888A-3B8E9C69638F}"/>
              </c:ext>
            </c:extLst>
          </c:dPt>
          <c:dPt>
            <c:idx val="68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5-8AF7-4251-888A-3B8E9C69638F}"/>
              </c:ext>
            </c:extLst>
          </c:dPt>
          <c:dPt>
            <c:idx val="68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7-8AF7-4251-888A-3B8E9C69638F}"/>
              </c:ext>
            </c:extLst>
          </c:dPt>
          <c:dPt>
            <c:idx val="684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9-8AF7-4251-888A-3B8E9C69638F}"/>
              </c:ext>
            </c:extLst>
          </c:dPt>
          <c:dPt>
            <c:idx val="685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B-8AF7-4251-888A-3B8E9C69638F}"/>
              </c:ext>
            </c:extLst>
          </c:dPt>
          <c:dPt>
            <c:idx val="686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D-8AF7-4251-888A-3B8E9C69638F}"/>
              </c:ext>
            </c:extLst>
          </c:dPt>
          <c:dPt>
            <c:idx val="68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F-8AF7-4251-888A-3B8E9C69638F}"/>
              </c:ext>
            </c:extLst>
          </c:dPt>
          <c:dPt>
            <c:idx val="68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1-8AF7-4251-888A-3B8E9C69638F}"/>
              </c:ext>
            </c:extLst>
          </c:dPt>
          <c:dPt>
            <c:idx val="68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3-8AF7-4251-888A-3B8E9C69638F}"/>
              </c:ext>
            </c:extLst>
          </c:dPt>
          <c:dPt>
            <c:idx val="69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5-8AF7-4251-888A-3B8E9C69638F}"/>
              </c:ext>
            </c:extLst>
          </c:dPt>
          <c:dPt>
            <c:idx val="691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7-8AF7-4251-888A-3B8E9C69638F}"/>
              </c:ext>
            </c:extLst>
          </c:dPt>
          <c:dPt>
            <c:idx val="692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9-8AF7-4251-888A-3B8E9C69638F}"/>
              </c:ext>
            </c:extLst>
          </c:dPt>
          <c:dPt>
            <c:idx val="69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B-8AF7-4251-888A-3B8E9C69638F}"/>
              </c:ext>
            </c:extLst>
          </c:dPt>
          <c:dPt>
            <c:idx val="6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D-8AF7-4251-888A-3B8E9C69638F}"/>
              </c:ext>
            </c:extLst>
          </c:dPt>
          <c:dPt>
            <c:idx val="69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F-8AF7-4251-888A-3B8E9C69638F}"/>
              </c:ext>
            </c:extLst>
          </c:dPt>
          <c:dPt>
            <c:idx val="696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1-8AF7-4251-888A-3B8E9C69638F}"/>
              </c:ext>
            </c:extLst>
          </c:dPt>
          <c:dPt>
            <c:idx val="697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3-8AF7-4251-888A-3B8E9C69638F}"/>
              </c:ext>
            </c:extLst>
          </c:dPt>
          <c:dPt>
            <c:idx val="698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5-8AF7-4251-888A-3B8E9C69638F}"/>
              </c:ext>
            </c:extLst>
          </c:dPt>
          <c:dPt>
            <c:idx val="69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7-8AF7-4251-888A-3B8E9C69638F}"/>
              </c:ext>
            </c:extLst>
          </c:dPt>
          <c:dPt>
            <c:idx val="70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9-8AF7-4251-888A-3B8E9C69638F}"/>
              </c:ext>
            </c:extLst>
          </c:dPt>
          <c:dPt>
            <c:idx val="70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B-8AF7-4251-888A-3B8E9C69638F}"/>
              </c:ext>
            </c:extLst>
          </c:dPt>
          <c:dPt>
            <c:idx val="70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D-8AF7-4251-888A-3B8E9C69638F}"/>
              </c:ext>
            </c:extLst>
          </c:dPt>
          <c:dPt>
            <c:idx val="70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F-8AF7-4251-888A-3B8E9C69638F}"/>
              </c:ext>
            </c:extLst>
          </c:dPt>
          <c:dPt>
            <c:idx val="70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1-8AF7-4251-888A-3B8E9C69638F}"/>
              </c:ext>
            </c:extLst>
          </c:dPt>
          <c:dPt>
            <c:idx val="70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3-8AF7-4251-888A-3B8E9C69638F}"/>
              </c:ext>
            </c:extLst>
          </c:dPt>
          <c:dPt>
            <c:idx val="706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5-8AF7-4251-888A-3B8E9C69638F}"/>
              </c:ext>
            </c:extLst>
          </c:dPt>
          <c:dPt>
            <c:idx val="70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7-8AF7-4251-888A-3B8E9C69638F}"/>
              </c:ext>
            </c:extLst>
          </c:dPt>
          <c:dPt>
            <c:idx val="70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9-8AF7-4251-888A-3B8E9C69638F}"/>
              </c:ext>
            </c:extLst>
          </c:dPt>
          <c:dPt>
            <c:idx val="709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B-8AF7-4251-888A-3B8E9C69638F}"/>
              </c:ext>
            </c:extLst>
          </c:dPt>
          <c:dPt>
            <c:idx val="71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D-8AF7-4251-888A-3B8E9C69638F}"/>
              </c:ext>
            </c:extLst>
          </c:dPt>
          <c:dPt>
            <c:idx val="71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F-8AF7-4251-888A-3B8E9C69638F}"/>
              </c:ext>
            </c:extLst>
          </c:dPt>
          <c:dPt>
            <c:idx val="71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1-8AF7-4251-888A-3B8E9C69638F}"/>
              </c:ext>
            </c:extLst>
          </c:dPt>
          <c:dPt>
            <c:idx val="713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3-8AF7-4251-888A-3B8E9C69638F}"/>
              </c:ext>
            </c:extLst>
          </c:dPt>
          <c:dPt>
            <c:idx val="71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5-8AF7-4251-888A-3B8E9C69638F}"/>
              </c:ext>
            </c:extLst>
          </c:dPt>
          <c:dPt>
            <c:idx val="71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7-8AF7-4251-888A-3B8E9C69638F}"/>
              </c:ext>
            </c:extLst>
          </c:dPt>
          <c:dPt>
            <c:idx val="716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9-8AF7-4251-888A-3B8E9C69638F}"/>
              </c:ext>
            </c:extLst>
          </c:dPt>
          <c:dPt>
            <c:idx val="717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B-8AF7-4251-888A-3B8E9C69638F}"/>
              </c:ext>
            </c:extLst>
          </c:dPt>
          <c:dPt>
            <c:idx val="71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D-8AF7-4251-888A-3B8E9C69638F}"/>
              </c:ext>
            </c:extLst>
          </c:dPt>
          <c:dPt>
            <c:idx val="719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F-8AF7-4251-888A-3B8E9C69638F}"/>
              </c:ext>
            </c:extLst>
          </c:dPt>
          <c:dPt>
            <c:idx val="720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1-8AF7-4251-888A-3B8E9C69638F}"/>
              </c:ext>
            </c:extLst>
          </c:dPt>
          <c:dPt>
            <c:idx val="721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3-8AF7-4251-888A-3B8E9C69638F}"/>
              </c:ext>
            </c:extLst>
          </c:dPt>
          <c:dPt>
            <c:idx val="722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5-8AF7-4251-888A-3B8E9C69638F}"/>
              </c:ext>
            </c:extLst>
          </c:dPt>
          <c:dPt>
            <c:idx val="723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7-8AF7-4251-888A-3B8E9C69638F}"/>
              </c:ext>
            </c:extLst>
          </c:dPt>
          <c:dPt>
            <c:idx val="724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9-8AF7-4251-888A-3B8E9C69638F}"/>
              </c:ext>
            </c:extLst>
          </c:dPt>
          <c:dPt>
            <c:idx val="72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B-8AF7-4251-888A-3B8E9C69638F}"/>
              </c:ext>
            </c:extLst>
          </c:dPt>
          <c:dPt>
            <c:idx val="726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D-8AF7-4251-888A-3B8E9C69638F}"/>
              </c:ext>
            </c:extLst>
          </c:dPt>
          <c:dPt>
            <c:idx val="727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F-8AF7-4251-888A-3B8E9C69638F}"/>
              </c:ext>
            </c:extLst>
          </c:dPt>
          <c:dPt>
            <c:idx val="728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1-8AF7-4251-888A-3B8E9C69638F}"/>
              </c:ext>
            </c:extLst>
          </c:dPt>
          <c:dPt>
            <c:idx val="72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3-8AF7-4251-888A-3B8E9C69638F}"/>
              </c:ext>
            </c:extLst>
          </c:dPt>
          <c:dPt>
            <c:idx val="73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5-8AF7-4251-888A-3B8E9C69638F}"/>
              </c:ext>
            </c:extLst>
          </c:dPt>
          <c:dPt>
            <c:idx val="73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7-8AF7-4251-888A-3B8E9C69638F}"/>
              </c:ext>
            </c:extLst>
          </c:dPt>
          <c:dPt>
            <c:idx val="732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9-8AF7-4251-888A-3B8E9C69638F}"/>
              </c:ext>
            </c:extLst>
          </c:dPt>
          <c:dPt>
            <c:idx val="733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B-8AF7-4251-888A-3B8E9C69638F}"/>
              </c:ext>
            </c:extLst>
          </c:dPt>
          <c:dPt>
            <c:idx val="73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D-8AF7-4251-888A-3B8E9C69638F}"/>
              </c:ext>
            </c:extLst>
          </c:dPt>
          <c:dPt>
            <c:idx val="73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F-8AF7-4251-888A-3B8E9C69638F}"/>
              </c:ext>
            </c:extLst>
          </c:dPt>
          <c:dPt>
            <c:idx val="73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1-8AF7-4251-888A-3B8E9C69638F}"/>
              </c:ext>
            </c:extLst>
          </c:dPt>
          <c:dPt>
            <c:idx val="73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3-8AF7-4251-888A-3B8E9C69638F}"/>
              </c:ext>
            </c:extLst>
          </c:dPt>
          <c:dPt>
            <c:idx val="738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5-8AF7-4251-888A-3B8E9C69638F}"/>
              </c:ext>
            </c:extLst>
          </c:dPt>
          <c:dPt>
            <c:idx val="739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7-8AF7-4251-888A-3B8E9C69638F}"/>
              </c:ext>
            </c:extLst>
          </c:dPt>
          <c:dPt>
            <c:idx val="74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9-8AF7-4251-888A-3B8E9C69638F}"/>
              </c:ext>
            </c:extLst>
          </c:dPt>
          <c:dPt>
            <c:idx val="74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B-8AF7-4251-888A-3B8E9C69638F}"/>
              </c:ext>
            </c:extLst>
          </c:dPt>
          <c:dPt>
            <c:idx val="74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D-8AF7-4251-888A-3B8E9C69638F}"/>
              </c:ext>
            </c:extLst>
          </c:dPt>
          <c:dPt>
            <c:idx val="74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F-8AF7-4251-888A-3B8E9C69638F}"/>
              </c:ext>
            </c:extLst>
          </c:dPt>
          <c:dPt>
            <c:idx val="744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1-8AF7-4251-888A-3B8E9C69638F}"/>
              </c:ext>
            </c:extLst>
          </c:dPt>
          <c:dPt>
            <c:idx val="74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3-8AF7-4251-888A-3B8E9C69638F}"/>
              </c:ext>
            </c:extLst>
          </c:dPt>
          <c:dPt>
            <c:idx val="746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5-8AF7-4251-888A-3B8E9C69638F}"/>
              </c:ext>
            </c:extLst>
          </c:dPt>
          <c:dPt>
            <c:idx val="74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7-8AF7-4251-888A-3B8E9C69638F}"/>
              </c:ext>
            </c:extLst>
          </c:dPt>
          <c:dPt>
            <c:idx val="7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9-8AF7-4251-888A-3B8E9C69638F}"/>
              </c:ext>
            </c:extLst>
          </c:dPt>
          <c:dPt>
            <c:idx val="74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B-8AF7-4251-888A-3B8E9C69638F}"/>
              </c:ext>
            </c:extLst>
          </c:dPt>
          <c:dPt>
            <c:idx val="750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D-8AF7-4251-888A-3B8E9C69638F}"/>
              </c:ext>
            </c:extLst>
          </c:dPt>
          <c:dPt>
            <c:idx val="751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F-8AF7-4251-888A-3B8E9C69638F}"/>
              </c:ext>
            </c:extLst>
          </c:dPt>
          <c:dPt>
            <c:idx val="752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1-8AF7-4251-888A-3B8E9C69638F}"/>
              </c:ext>
            </c:extLst>
          </c:dPt>
          <c:dPt>
            <c:idx val="7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3-8AF7-4251-888A-3B8E9C69638F}"/>
              </c:ext>
            </c:extLst>
          </c:dPt>
          <c:dPt>
            <c:idx val="75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5-8AF7-4251-888A-3B8E9C69638F}"/>
              </c:ext>
            </c:extLst>
          </c:dPt>
          <c:dPt>
            <c:idx val="75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7-8AF7-4251-888A-3B8E9C69638F}"/>
              </c:ext>
            </c:extLst>
          </c:dPt>
          <c:dPt>
            <c:idx val="756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9-8AF7-4251-888A-3B8E9C69638F}"/>
              </c:ext>
            </c:extLst>
          </c:dPt>
          <c:dPt>
            <c:idx val="75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B-8AF7-4251-888A-3B8E9C69638F}"/>
              </c:ext>
            </c:extLst>
          </c:dPt>
          <c:dPt>
            <c:idx val="758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D-8AF7-4251-888A-3B8E9C69638F}"/>
              </c:ext>
            </c:extLst>
          </c:dPt>
          <c:dPt>
            <c:idx val="75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F-8AF7-4251-888A-3B8E9C69638F}"/>
              </c:ext>
            </c:extLst>
          </c:dPt>
          <c:dPt>
            <c:idx val="76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1-8AF7-4251-888A-3B8E9C69638F}"/>
              </c:ext>
            </c:extLst>
          </c:dPt>
          <c:dPt>
            <c:idx val="76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3-8AF7-4251-888A-3B8E9C69638F}"/>
              </c:ext>
            </c:extLst>
          </c:dPt>
          <c:dPt>
            <c:idx val="762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5-8AF7-4251-888A-3B8E9C69638F}"/>
              </c:ext>
            </c:extLst>
          </c:dPt>
          <c:dPt>
            <c:idx val="763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7-8AF7-4251-888A-3B8E9C69638F}"/>
              </c:ext>
            </c:extLst>
          </c:dPt>
          <c:dPt>
            <c:idx val="764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9-8AF7-4251-888A-3B8E9C69638F}"/>
              </c:ext>
            </c:extLst>
          </c:dPt>
          <c:dPt>
            <c:idx val="765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B-8AF7-4251-888A-3B8E9C69638F}"/>
              </c:ext>
            </c:extLst>
          </c:dPt>
          <c:dPt>
            <c:idx val="76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D-8AF7-4251-888A-3B8E9C69638F}"/>
              </c:ext>
            </c:extLst>
          </c:dPt>
          <c:dPt>
            <c:idx val="767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F-8AF7-4251-888A-3B8E9C69638F}"/>
              </c:ext>
            </c:extLst>
          </c:dPt>
          <c:dPt>
            <c:idx val="76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1-8AF7-4251-888A-3B8E9C69638F}"/>
              </c:ext>
            </c:extLst>
          </c:dPt>
          <c:dPt>
            <c:idx val="76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3-8AF7-4251-888A-3B8E9C69638F}"/>
              </c:ext>
            </c:extLst>
          </c:dPt>
          <c:dPt>
            <c:idx val="77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5-8AF7-4251-888A-3B8E9C69638F}"/>
              </c:ext>
            </c:extLst>
          </c:dPt>
          <c:dPt>
            <c:idx val="77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7-8AF7-4251-888A-3B8E9C69638F}"/>
              </c:ext>
            </c:extLst>
          </c:dPt>
          <c:dPt>
            <c:idx val="77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9-8AF7-4251-888A-3B8E9C69638F}"/>
              </c:ext>
            </c:extLst>
          </c:dPt>
          <c:dPt>
            <c:idx val="77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B-8AF7-4251-888A-3B8E9C69638F}"/>
              </c:ext>
            </c:extLst>
          </c:dPt>
          <c:dPt>
            <c:idx val="774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D-8AF7-4251-888A-3B8E9C69638F}"/>
              </c:ext>
            </c:extLst>
          </c:dPt>
          <c:dPt>
            <c:idx val="775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F-8AF7-4251-888A-3B8E9C69638F}"/>
              </c:ext>
            </c:extLst>
          </c:dPt>
          <c:dPt>
            <c:idx val="776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1-8AF7-4251-888A-3B8E9C69638F}"/>
              </c:ext>
            </c:extLst>
          </c:dPt>
          <c:dPt>
            <c:idx val="77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3-8AF7-4251-888A-3B8E9C69638F}"/>
              </c:ext>
            </c:extLst>
          </c:dPt>
          <c:dPt>
            <c:idx val="778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5-8AF7-4251-888A-3B8E9C69638F}"/>
              </c:ext>
            </c:extLst>
          </c:dPt>
          <c:dPt>
            <c:idx val="77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7-8AF7-4251-888A-3B8E9C69638F}"/>
              </c:ext>
            </c:extLst>
          </c:dPt>
          <c:dPt>
            <c:idx val="78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9-8AF7-4251-888A-3B8E9C69638F}"/>
              </c:ext>
            </c:extLst>
          </c:dPt>
          <c:dPt>
            <c:idx val="781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B-8AF7-4251-888A-3B8E9C69638F}"/>
              </c:ext>
            </c:extLst>
          </c:dPt>
          <c:dPt>
            <c:idx val="782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D-8AF7-4251-888A-3B8E9C69638F}"/>
              </c:ext>
            </c:extLst>
          </c:dPt>
          <c:dPt>
            <c:idx val="78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F-8AF7-4251-888A-3B8E9C69638F}"/>
              </c:ext>
            </c:extLst>
          </c:dPt>
          <c:dPt>
            <c:idx val="78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1-8AF7-4251-888A-3B8E9C69638F}"/>
              </c:ext>
            </c:extLst>
          </c:dPt>
          <c:dPt>
            <c:idx val="785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3-8AF7-4251-888A-3B8E9C69638F}"/>
              </c:ext>
            </c:extLst>
          </c:dPt>
          <c:dPt>
            <c:idx val="786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5-8AF7-4251-888A-3B8E9C69638F}"/>
              </c:ext>
            </c:extLst>
          </c:dPt>
          <c:dPt>
            <c:idx val="787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7-8AF7-4251-888A-3B8E9C69638F}"/>
              </c:ext>
            </c:extLst>
          </c:dPt>
          <c:dPt>
            <c:idx val="788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9-8AF7-4251-888A-3B8E9C69638F}"/>
              </c:ext>
            </c:extLst>
          </c:dPt>
          <c:dPt>
            <c:idx val="78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B-8AF7-4251-888A-3B8E9C69638F}"/>
              </c:ext>
            </c:extLst>
          </c:dPt>
          <c:dPt>
            <c:idx val="79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D-8AF7-4251-888A-3B8E9C69638F}"/>
              </c:ext>
            </c:extLst>
          </c:dPt>
          <c:dPt>
            <c:idx val="79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F-8AF7-4251-888A-3B8E9C69638F}"/>
              </c:ext>
            </c:extLst>
          </c:dPt>
          <c:dPt>
            <c:idx val="792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1-8AF7-4251-888A-3B8E9C69638F}"/>
              </c:ext>
            </c:extLst>
          </c:dPt>
          <c:dPt>
            <c:idx val="793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3-8AF7-4251-888A-3B8E9C69638F}"/>
              </c:ext>
            </c:extLst>
          </c:dPt>
          <c:dPt>
            <c:idx val="794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5-8AF7-4251-888A-3B8E9C69638F}"/>
              </c:ext>
            </c:extLst>
          </c:dPt>
          <c:dPt>
            <c:idx val="79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7-8AF7-4251-888A-3B8E9C69638F}"/>
              </c:ext>
            </c:extLst>
          </c:dPt>
          <c:dPt>
            <c:idx val="79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9-8AF7-4251-888A-3B8E9C69638F}"/>
              </c:ext>
            </c:extLst>
          </c:dPt>
          <c:dPt>
            <c:idx val="79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B-8AF7-4251-888A-3B8E9C69638F}"/>
              </c:ext>
            </c:extLst>
          </c:dPt>
          <c:dPt>
            <c:idx val="798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D-8AF7-4251-888A-3B8E9C69638F}"/>
              </c:ext>
            </c:extLst>
          </c:dPt>
          <c:dPt>
            <c:idx val="799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F-8AF7-4251-888A-3B8E9C69638F}"/>
              </c:ext>
            </c:extLst>
          </c:dPt>
          <c:dPt>
            <c:idx val="80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1-8AF7-4251-888A-3B8E9C69638F}"/>
              </c:ext>
            </c:extLst>
          </c:dPt>
          <c:dPt>
            <c:idx val="80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3-8AF7-4251-888A-3B8E9C69638F}"/>
              </c:ext>
            </c:extLst>
          </c:dPt>
          <c:dPt>
            <c:idx val="80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5-8AF7-4251-888A-3B8E9C69638F}"/>
              </c:ext>
            </c:extLst>
          </c:dPt>
          <c:dPt>
            <c:idx val="80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7-8AF7-4251-888A-3B8E9C69638F}"/>
              </c:ext>
            </c:extLst>
          </c:dPt>
          <c:dPt>
            <c:idx val="804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9-8AF7-4251-888A-3B8E9C69638F}"/>
              </c:ext>
            </c:extLst>
          </c:dPt>
          <c:dPt>
            <c:idx val="805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B-8AF7-4251-888A-3B8E9C69638F}"/>
              </c:ext>
            </c:extLst>
          </c:dPt>
          <c:dPt>
            <c:idx val="806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D-8AF7-4251-888A-3B8E9C69638F}"/>
              </c:ext>
            </c:extLst>
          </c:dPt>
          <c:dPt>
            <c:idx val="8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F-8AF7-4251-888A-3B8E9C69638F}"/>
              </c:ext>
            </c:extLst>
          </c:dPt>
          <c:dPt>
            <c:idx val="80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1-8AF7-4251-888A-3B8E9C69638F}"/>
              </c:ext>
            </c:extLst>
          </c:dPt>
          <c:dPt>
            <c:idx val="80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3-8AF7-4251-888A-3B8E9C69638F}"/>
              </c:ext>
            </c:extLst>
          </c:dPt>
          <c:dPt>
            <c:idx val="81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5-8AF7-4251-888A-3B8E9C69638F}"/>
              </c:ext>
            </c:extLst>
          </c:dPt>
          <c:dPt>
            <c:idx val="81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7-8AF7-4251-888A-3B8E9C69638F}"/>
              </c:ext>
            </c:extLst>
          </c:dPt>
          <c:dPt>
            <c:idx val="81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9-8AF7-4251-888A-3B8E9C69638F}"/>
              </c:ext>
            </c:extLst>
          </c:dPt>
          <c:dPt>
            <c:idx val="81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B-8AF7-4251-888A-3B8E9C69638F}"/>
              </c:ext>
            </c:extLst>
          </c:dPt>
          <c:dPt>
            <c:idx val="81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D-8AF7-4251-888A-3B8E9C69638F}"/>
              </c:ext>
            </c:extLst>
          </c:dPt>
          <c:dPt>
            <c:idx val="81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F-8AF7-4251-888A-3B8E9C69638F}"/>
              </c:ext>
            </c:extLst>
          </c:dPt>
          <c:dPt>
            <c:idx val="81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1-8AF7-4251-888A-3B8E9C69638F}"/>
              </c:ext>
            </c:extLst>
          </c:dPt>
          <c:dPt>
            <c:idx val="81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3-8AF7-4251-888A-3B8E9C69638F}"/>
              </c:ext>
            </c:extLst>
          </c:dPt>
          <c:dPt>
            <c:idx val="81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5-8AF7-4251-888A-3B8E9C69638F}"/>
              </c:ext>
            </c:extLst>
          </c:dPt>
          <c:dPt>
            <c:idx val="81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7-8AF7-4251-888A-3B8E9C69638F}"/>
              </c:ext>
            </c:extLst>
          </c:dPt>
          <c:dPt>
            <c:idx val="82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9-8AF7-4251-888A-3B8E9C69638F}"/>
              </c:ext>
            </c:extLst>
          </c:dPt>
          <c:dPt>
            <c:idx val="8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B-8AF7-4251-888A-3B8E9C69638F}"/>
              </c:ext>
            </c:extLst>
          </c:dPt>
          <c:dPt>
            <c:idx val="82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D-8AF7-4251-888A-3B8E9C69638F}"/>
              </c:ext>
            </c:extLst>
          </c:dPt>
          <c:dPt>
            <c:idx val="82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F-8AF7-4251-888A-3B8E9C69638F}"/>
              </c:ext>
            </c:extLst>
          </c:dPt>
          <c:dPt>
            <c:idx val="82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1-8AF7-4251-888A-3B8E9C69638F}"/>
              </c:ext>
            </c:extLst>
          </c:dPt>
          <c:dPt>
            <c:idx val="82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3-8AF7-4251-888A-3B8E9C69638F}"/>
              </c:ext>
            </c:extLst>
          </c:dPt>
          <c:dPt>
            <c:idx val="82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5-8AF7-4251-888A-3B8E9C69638F}"/>
              </c:ext>
            </c:extLst>
          </c:dPt>
          <c:dPt>
            <c:idx val="82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7-8AF7-4251-888A-3B8E9C69638F}"/>
              </c:ext>
            </c:extLst>
          </c:dPt>
          <c:dPt>
            <c:idx val="82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9-8AF7-4251-888A-3B8E9C69638F}"/>
              </c:ext>
            </c:extLst>
          </c:dPt>
          <c:dPt>
            <c:idx val="82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B-8AF7-4251-888A-3B8E9C69638F}"/>
              </c:ext>
            </c:extLst>
          </c:dPt>
          <c:dPt>
            <c:idx val="83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D-8AF7-4251-888A-3B8E9C69638F}"/>
              </c:ext>
            </c:extLst>
          </c:dPt>
          <c:dPt>
            <c:idx val="83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F-8AF7-4251-888A-3B8E9C69638F}"/>
              </c:ext>
            </c:extLst>
          </c:dPt>
          <c:dPt>
            <c:idx val="83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1-8AF7-4251-888A-3B8E9C69638F}"/>
              </c:ext>
            </c:extLst>
          </c:dPt>
          <c:dPt>
            <c:idx val="83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3-8AF7-4251-888A-3B8E9C69638F}"/>
              </c:ext>
            </c:extLst>
          </c:dPt>
          <c:dPt>
            <c:idx val="83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5-8AF7-4251-888A-3B8E9C69638F}"/>
              </c:ext>
            </c:extLst>
          </c:dPt>
          <c:dPt>
            <c:idx val="83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7-8AF7-4251-888A-3B8E9C69638F}"/>
              </c:ext>
            </c:extLst>
          </c:dPt>
          <c:dPt>
            <c:idx val="83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9-8AF7-4251-888A-3B8E9C69638F}"/>
              </c:ext>
            </c:extLst>
          </c:dPt>
          <c:dPt>
            <c:idx val="83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B-8AF7-4251-888A-3B8E9C69638F}"/>
              </c:ext>
            </c:extLst>
          </c:dPt>
          <c:dPt>
            <c:idx val="83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D-8AF7-4251-888A-3B8E9C69638F}"/>
              </c:ext>
            </c:extLst>
          </c:dPt>
          <c:dPt>
            <c:idx val="83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F-8AF7-4251-888A-3B8E9C69638F}"/>
              </c:ext>
            </c:extLst>
          </c:dPt>
          <c:dPt>
            <c:idx val="84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1-8AF7-4251-888A-3B8E9C69638F}"/>
              </c:ext>
            </c:extLst>
          </c:dPt>
          <c:dPt>
            <c:idx val="84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3-8AF7-4251-888A-3B8E9C69638F}"/>
              </c:ext>
            </c:extLst>
          </c:dPt>
          <c:dPt>
            <c:idx val="84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5-8AF7-4251-888A-3B8E9C69638F}"/>
              </c:ext>
            </c:extLst>
          </c:dPt>
          <c:dPt>
            <c:idx val="84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7-8AF7-4251-888A-3B8E9C69638F}"/>
              </c:ext>
            </c:extLst>
          </c:dPt>
          <c:dPt>
            <c:idx val="84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9-8AF7-4251-888A-3B8E9C69638F}"/>
              </c:ext>
            </c:extLst>
          </c:dPt>
          <c:dPt>
            <c:idx val="84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B-8AF7-4251-888A-3B8E9C69638F}"/>
              </c:ext>
            </c:extLst>
          </c:dPt>
          <c:dPt>
            <c:idx val="84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D-8AF7-4251-888A-3B8E9C69638F}"/>
              </c:ext>
            </c:extLst>
          </c:dPt>
          <c:dPt>
            <c:idx val="84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F-8AF7-4251-888A-3B8E9C69638F}"/>
              </c:ext>
            </c:extLst>
          </c:dPt>
          <c:dPt>
            <c:idx val="84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1-8AF7-4251-888A-3B8E9C69638F}"/>
              </c:ext>
            </c:extLst>
          </c:dPt>
          <c:dPt>
            <c:idx val="84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3-8AF7-4251-888A-3B8E9C69638F}"/>
              </c:ext>
            </c:extLst>
          </c:dPt>
          <c:dPt>
            <c:idx val="85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5-8AF7-4251-888A-3B8E9C69638F}"/>
              </c:ext>
            </c:extLst>
          </c:dPt>
          <c:dPt>
            <c:idx val="85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7-8AF7-4251-888A-3B8E9C69638F}"/>
              </c:ext>
            </c:extLst>
          </c:dPt>
          <c:dPt>
            <c:idx val="85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9-8AF7-4251-888A-3B8E9C69638F}"/>
              </c:ext>
            </c:extLst>
          </c:dPt>
          <c:dPt>
            <c:idx val="85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B-8AF7-4251-888A-3B8E9C69638F}"/>
              </c:ext>
            </c:extLst>
          </c:dPt>
          <c:dPt>
            <c:idx val="85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D-8AF7-4251-888A-3B8E9C69638F}"/>
              </c:ext>
            </c:extLst>
          </c:dPt>
          <c:dPt>
            <c:idx val="85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F-8AF7-4251-888A-3B8E9C69638F}"/>
              </c:ext>
            </c:extLst>
          </c:dPt>
          <c:dPt>
            <c:idx val="85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1-8AF7-4251-888A-3B8E9C69638F}"/>
              </c:ext>
            </c:extLst>
          </c:dPt>
          <c:dPt>
            <c:idx val="85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3-8AF7-4251-888A-3B8E9C69638F}"/>
              </c:ext>
            </c:extLst>
          </c:dPt>
          <c:dPt>
            <c:idx val="85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5-8AF7-4251-888A-3B8E9C69638F}"/>
              </c:ext>
            </c:extLst>
          </c:dPt>
          <c:dPt>
            <c:idx val="85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7-8AF7-4251-888A-3B8E9C69638F}"/>
              </c:ext>
            </c:extLst>
          </c:dPt>
          <c:dPt>
            <c:idx val="86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9-8AF7-4251-888A-3B8E9C69638F}"/>
              </c:ext>
            </c:extLst>
          </c:dPt>
          <c:dPt>
            <c:idx val="8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B-8AF7-4251-888A-3B8E9C69638F}"/>
              </c:ext>
            </c:extLst>
          </c:dPt>
          <c:dPt>
            <c:idx val="86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D-8AF7-4251-888A-3B8E9C69638F}"/>
              </c:ext>
            </c:extLst>
          </c:dPt>
          <c:dPt>
            <c:idx val="86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F-8AF7-4251-888A-3B8E9C69638F}"/>
              </c:ext>
            </c:extLst>
          </c:dPt>
          <c:dPt>
            <c:idx val="86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1-8AF7-4251-888A-3B8E9C69638F}"/>
              </c:ext>
            </c:extLst>
          </c:dPt>
          <c:dPt>
            <c:idx val="86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3-8AF7-4251-888A-3B8E9C69638F}"/>
              </c:ext>
            </c:extLst>
          </c:dPt>
          <c:dPt>
            <c:idx val="86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5-8AF7-4251-888A-3B8E9C69638F}"/>
              </c:ext>
            </c:extLst>
          </c:dPt>
          <c:dPt>
            <c:idx val="86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7-8AF7-4251-888A-3B8E9C69638F}"/>
              </c:ext>
            </c:extLst>
          </c:dPt>
          <c:dPt>
            <c:idx val="86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9-8AF7-4251-888A-3B8E9C69638F}"/>
              </c:ext>
            </c:extLst>
          </c:dPt>
          <c:dPt>
            <c:idx val="86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B-8AF7-4251-888A-3B8E9C69638F}"/>
              </c:ext>
            </c:extLst>
          </c:dPt>
          <c:dPt>
            <c:idx val="87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D-8AF7-4251-888A-3B8E9C69638F}"/>
              </c:ext>
            </c:extLst>
          </c:dPt>
          <c:dPt>
            <c:idx val="87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F-8AF7-4251-888A-3B8E9C69638F}"/>
              </c:ext>
            </c:extLst>
          </c:dPt>
          <c:dPt>
            <c:idx val="87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1-8AF7-4251-888A-3B8E9C69638F}"/>
              </c:ext>
            </c:extLst>
          </c:dPt>
          <c:dPt>
            <c:idx val="87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3-8AF7-4251-888A-3B8E9C69638F}"/>
              </c:ext>
            </c:extLst>
          </c:dPt>
          <c:dPt>
            <c:idx val="87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5-8AF7-4251-888A-3B8E9C69638F}"/>
              </c:ext>
            </c:extLst>
          </c:dPt>
          <c:dPt>
            <c:idx val="87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7-8AF7-4251-888A-3B8E9C69638F}"/>
              </c:ext>
            </c:extLst>
          </c:dPt>
          <c:dPt>
            <c:idx val="87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9-8AF7-4251-888A-3B8E9C69638F}"/>
              </c:ext>
            </c:extLst>
          </c:dPt>
          <c:dPt>
            <c:idx val="87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B-8AF7-4251-888A-3B8E9C69638F}"/>
              </c:ext>
            </c:extLst>
          </c:dPt>
          <c:dPt>
            <c:idx val="87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D-8AF7-4251-888A-3B8E9C69638F}"/>
              </c:ext>
            </c:extLst>
          </c:dPt>
          <c:dPt>
            <c:idx val="87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F-8AF7-4251-888A-3B8E9C69638F}"/>
              </c:ext>
            </c:extLst>
          </c:dPt>
          <c:dPt>
            <c:idx val="88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1-8AF7-4251-888A-3B8E9C69638F}"/>
              </c:ext>
            </c:extLst>
          </c:dPt>
          <c:dPt>
            <c:idx val="88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3-8AF7-4251-888A-3B8E9C69638F}"/>
              </c:ext>
            </c:extLst>
          </c:dPt>
          <c:dPt>
            <c:idx val="88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5-8AF7-4251-888A-3B8E9C69638F}"/>
              </c:ext>
            </c:extLst>
          </c:dPt>
          <c:dPt>
            <c:idx val="88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7-8AF7-4251-888A-3B8E9C69638F}"/>
              </c:ext>
            </c:extLst>
          </c:dPt>
          <c:dPt>
            <c:idx val="88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9-8AF7-4251-888A-3B8E9C69638F}"/>
              </c:ext>
            </c:extLst>
          </c:dPt>
          <c:dPt>
            <c:idx val="88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B-8AF7-4251-888A-3B8E9C69638F}"/>
              </c:ext>
            </c:extLst>
          </c:dPt>
          <c:dPt>
            <c:idx val="88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D-8AF7-4251-888A-3B8E9C69638F}"/>
              </c:ext>
            </c:extLst>
          </c:dPt>
          <c:dPt>
            <c:idx val="88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F-8AF7-4251-888A-3B8E9C69638F}"/>
              </c:ext>
            </c:extLst>
          </c:dPt>
          <c:dPt>
            <c:idx val="88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1-8AF7-4251-888A-3B8E9C69638F}"/>
              </c:ext>
            </c:extLst>
          </c:dPt>
          <c:dPt>
            <c:idx val="88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3-8AF7-4251-888A-3B8E9C69638F}"/>
              </c:ext>
            </c:extLst>
          </c:dPt>
          <c:dPt>
            <c:idx val="89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5-8AF7-4251-888A-3B8E9C69638F}"/>
              </c:ext>
            </c:extLst>
          </c:dPt>
          <c:dPt>
            <c:idx val="89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7-8AF7-4251-888A-3B8E9C69638F}"/>
              </c:ext>
            </c:extLst>
          </c:dPt>
          <c:dPt>
            <c:idx val="89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9-8AF7-4251-888A-3B8E9C69638F}"/>
              </c:ext>
            </c:extLst>
          </c:dPt>
          <c:dPt>
            <c:idx val="89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B-8AF7-4251-888A-3B8E9C69638F}"/>
              </c:ext>
            </c:extLst>
          </c:dPt>
          <c:dPt>
            <c:idx val="89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D-8AF7-4251-888A-3B8E9C69638F}"/>
              </c:ext>
            </c:extLst>
          </c:dPt>
          <c:dPt>
            <c:idx val="89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F-8AF7-4251-888A-3B8E9C69638F}"/>
              </c:ext>
            </c:extLst>
          </c:dPt>
          <c:dPt>
            <c:idx val="89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1-8AF7-4251-888A-3B8E9C69638F}"/>
              </c:ext>
            </c:extLst>
          </c:dPt>
          <c:dPt>
            <c:idx val="89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3-8AF7-4251-888A-3B8E9C69638F}"/>
              </c:ext>
            </c:extLst>
          </c:dPt>
          <c:dPt>
            <c:idx val="89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5-8AF7-4251-888A-3B8E9C69638F}"/>
              </c:ext>
            </c:extLst>
          </c:dPt>
          <c:dPt>
            <c:idx val="89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7-8AF7-4251-888A-3B8E9C69638F}"/>
              </c:ext>
            </c:extLst>
          </c:dPt>
          <c:dPt>
            <c:idx val="90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9-8AF7-4251-888A-3B8E9C69638F}"/>
              </c:ext>
            </c:extLst>
          </c:dPt>
          <c:dPt>
            <c:idx val="90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B-8AF7-4251-888A-3B8E9C69638F}"/>
              </c:ext>
            </c:extLst>
          </c:dPt>
          <c:dPt>
            <c:idx val="90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D-8AF7-4251-888A-3B8E9C69638F}"/>
              </c:ext>
            </c:extLst>
          </c:dPt>
          <c:dPt>
            <c:idx val="90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F-8AF7-4251-888A-3B8E9C69638F}"/>
              </c:ext>
            </c:extLst>
          </c:dPt>
          <c:dPt>
            <c:idx val="90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1-8AF7-4251-888A-3B8E9C69638F}"/>
              </c:ext>
            </c:extLst>
          </c:dPt>
          <c:dPt>
            <c:idx val="90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3-8AF7-4251-888A-3B8E9C69638F}"/>
              </c:ext>
            </c:extLst>
          </c:dPt>
          <c:dPt>
            <c:idx val="90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5-8AF7-4251-888A-3B8E9C69638F}"/>
              </c:ext>
            </c:extLst>
          </c:dPt>
          <c:dPt>
            <c:idx val="90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7-8AF7-4251-888A-3B8E9C69638F}"/>
              </c:ext>
            </c:extLst>
          </c:dPt>
          <c:dPt>
            <c:idx val="90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9-8AF7-4251-888A-3B8E9C69638F}"/>
              </c:ext>
            </c:extLst>
          </c:dPt>
          <c:dPt>
            <c:idx val="90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B-8AF7-4251-888A-3B8E9C69638F}"/>
              </c:ext>
            </c:extLst>
          </c:dPt>
          <c:dPt>
            <c:idx val="91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D-8AF7-4251-888A-3B8E9C69638F}"/>
              </c:ext>
            </c:extLst>
          </c:dPt>
          <c:dPt>
            <c:idx val="91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F-8AF7-4251-888A-3B8E9C69638F}"/>
              </c:ext>
            </c:extLst>
          </c:dPt>
          <c:dPt>
            <c:idx val="91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1-8AF7-4251-888A-3B8E9C69638F}"/>
              </c:ext>
            </c:extLst>
          </c:dPt>
          <c:dPt>
            <c:idx val="913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3-8AF7-4251-888A-3B8E9C69638F}"/>
              </c:ext>
            </c:extLst>
          </c:dPt>
          <c:dPt>
            <c:idx val="914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5-8AF7-4251-888A-3B8E9C69638F}"/>
              </c:ext>
            </c:extLst>
          </c:dPt>
          <c:dPt>
            <c:idx val="91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7-8AF7-4251-888A-3B8E9C69638F}"/>
              </c:ext>
            </c:extLst>
          </c:dPt>
          <c:dPt>
            <c:idx val="91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9-8AF7-4251-888A-3B8E9C69638F}"/>
              </c:ext>
            </c:extLst>
          </c:dPt>
          <c:dPt>
            <c:idx val="91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B-8AF7-4251-888A-3B8E9C69638F}"/>
              </c:ext>
            </c:extLst>
          </c:dPt>
          <c:dPt>
            <c:idx val="91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D-8AF7-4251-888A-3B8E9C69638F}"/>
              </c:ext>
            </c:extLst>
          </c:dPt>
          <c:dPt>
            <c:idx val="919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F-8AF7-4251-888A-3B8E9C69638F}"/>
              </c:ext>
            </c:extLst>
          </c:dPt>
          <c:dPt>
            <c:idx val="92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1-8AF7-4251-888A-3B8E9C69638F}"/>
              </c:ext>
            </c:extLst>
          </c:dPt>
          <c:dPt>
            <c:idx val="92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3-8AF7-4251-888A-3B8E9C69638F}"/>
              </c:ext>
            </c:extLst>
          </c:dPt>
          <c:dPt>
            <c:idx val="922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5-8AF7-4251-888A-3B8E9C69638F}"/>
              </c:ext>
            </c:extLst>
          </c:dPt>
          <c:dPt>
            <c:idx val="92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7-8AF7-4251-888A-3B8E9C69638F}"/>
              </c:ext>
            </c:extLst>
          </c:dPt>
          <c:dPt>
            <c:idx val="924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9-8AF7-4251-888A-3B8E9C69638F}"/>
              </c:ext>
            </c:extLst>
          </c:dPt>
          <c:dPt>
            <c:idx val="925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B-8AF7-4251-888A-3B8E9C69638F}"/>
              </c:ext>
            </c:extLst>
          </c:dPt>
          <c:dPt>
            <c:idx val="926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D-8AF7-4251-888A-3B8E9C69638F}"/>
              </c:ext>
            </c:extLst>
          </c:dPt>
          <c:dPt>
            <c:idx val="92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F-8AF7-4251-888A-3B8E9C69638F}"/>
              </c:ext>
            </c:extLst>
          </c:dPt>
          <c:dPt>
            <c:idx val="928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1-8AF7-4251-888A-3B8E9C69638F}"/>
              </c:ext>
            </c:extLst>
          </c:dPt>
          <c:dPt>
            <c:idx val="92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3-8AF7-4251-888A-3B8E9C69638F}"/>
              </c:ext>
            </c:extLst>
          </c:dPt>
          <c:dPt>
            <c:idx val="93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5-8AF7-4251-888A-3B8E9C69638F}"/>
              </c:ext>
            </c:extLst>
          </c:dPt>
          <c:dPt>
            <c:idx val="93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7-8AF7-4251-888A-3B8E9C69638F}"/>
              </c:ext>
            </c:extLst>
          </c:dPt>
          <c:dPt>
            <c:idx val="93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9-8AF7-4251-888A-3B8E9C69638F}"/>
              </c:ext>
            </c:extLst>
          </c:dPt>
          <c:dPt>
            <c:idx val="93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B-8AF7-4251-888A-3B8E9C69638F}"/>
              </c:ext>
            </c:extLst>
          </c:dPt>
          <c:dPt>
            <c:idx val="9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D-8AF7-4251-888A-3B8E9C69638F}"/>
              </c:ext>
            </c:extLst>
          </c:dPt>
          <c:dPt>
            <c:idx val="935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F-8AF7-4251-888A-3B8E9C69638F}"/>
              </c:ext>
            </c:extLst>
          </c:dPt>
          <c:dPt>
            <c:idx val="936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1-8AF7-4251-888A-3B8E9C69638F}"/>
              </c:ext>
            </c:extLst>
          </c:dPt>
          <c:dPt>
            <c:idx val="937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3-8AF7-4251-888A-3B8E9C69638F}"/>
              </c:ext>
            </c:extLst>
          </c:dPt>
          <c:dPt>
            <c:idx val="938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5-8AF7-4251-888A-3B8E9C69638F}"/>
              </c:ext>
            </c:extLst>
          </c:dPt>
          <c:dPt>
            <c:idx val="939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7-8AF7-4251-888A-3B8E9C69638F}"/>
              </c:ext>
            </c:extLst>
          </c:dPt>
          <c:dPt>
            <c:idx val="94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9-8AF7-4251-888A-3B8E9C69638F}"/>
              </c:ext>
            </c:extLst>
          </c:dPt>
          <c:dPt>
            <c:idx val="941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B-8AF7-4251-888A-3B8E9C69638F}"/>
              </c:ext>
            </c:extLst>
          </c:dPt>
          <c:dPt>
            <c:idx val="942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D-8AF7-4251-888A-3B8E9C69638F}"/>
              </c:ext>
            </c:extLst>
          </c:dPt>
          <c:dPt>
            <c:idx val="943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F-8AF7-4251-888A-3B8E9C69638F}"/>
              </c:ext>
            </c:extLst>
          </c:dPt>
          <c:dPt>
            <c:idx val="944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1-8AF7-4251-888A-3B8E9C69638F}"/>
              </c:ext>
            </c:extLst>
          </c:dPt>
          <c:dPt>
            <c:idx val="94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3-8AF7-4251-888A-3B8E9C69638F}"/>
              </c:ext>
            </c:extLst>
          </c:dPt>
          <c:dPt>
            <c:idx val="946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5-8AF7-4251-888A-3B8E9C69638F}"/>
              </c:ext>
            </c:extLst>
          </c:dPt>
          <c:dPt>
            <c:idx val="94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7-8AF7-4251-888A-3B8E9C69638F}"/>
              </c:ext>
            </c:extLst>
          </c:dPt>
          <c:dPt>
            <c:idx val="948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9-8AF7-4251-888A-3B8E9C69638F}"/>
              </c:ext>
            </c:extLst>
          </c:dPt>
          <c:dPt>
            <c:idx val="949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B-8AF7-4251-888A-3B8E9C69638F}"/>
              </c:ext>
            </c:extLst>
          </c:dPt>
          <c:dPt>
            <c:idx val="95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D-8AF7-4251-888A-3B8E9C69638F}"/>
              </c:ext>
            </c:extLst>
          </c:dPt>
          <c:dPt>
            <c:idx val="95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F-8AF7-4251-888A-3B8E9C69638F}"/>
              </c:ext>
            </c:extLst>
          </c:dPt>
          <c:dPt>
            <c:idx val="95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1-8AF7-4251-888A-3B8E9C69638F}"/>
              </c:ext>
            </c:extLst>
          </c:dPt>
          <c:dPt>
            <c:idx val="95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3-8AF7-4251-888A-3B8E9C69638F}"/>
              </c:ext>
            </c:extLst>
          </c:dPt>
          <c:dPt>
            <c:idx val="954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5-8AF7-4251-888A-3B8E9C69638F}"/>
              </c:ext>
            </c:extLst>
          </c:dPt>
          <c:dPt>
            <c:idx val="955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7-8AF7-4251-888A-3B8E9C69638F}"/>
              </c:ext>
            </c:extLst>
          </c:dPt>
          <c:dPt>
            <c:idx val="956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9-8AF7-4251-888A-3B8E9C69638F}"/>
              </c:ext>
            </c:extLst>
          </c:dPt>
          <c:dPt>
            <c:idx val="95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B-8AF7-4251-888A-3B8E9C69638F}"/>
              </c:ext>
            </c:extLst>
          </c:dPt>
          <c:dPt>
            <c:idx val="95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D-8AF7-4251-888A-3B8E9C69638F}"/>
              </c:ext>
            </c:extLst>
          </c:dPt>
          <c:dPt>
            <c:idx val="95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7F-8AF7-4251-888A-3B8E9C69638F}"/>
              </c:ext>
            </c:extLst>
          </c:dPt>
          <c:dPt>
            <c:idx val="96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1-8AF7-4251-888A-3B8E9C69638F}"/>
              </c:ext>
            </c:extLst>
          </c:dPt>
          <c:dPt>
            <c:idx val="961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3-8AF7-4251-888A-3B8E9C69638F}"/>
              </c:ext>
            </c:extLst>
          </c:dPt>
          <c:dPt>
            <c:idx val="962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5-8AF7-4251-888A-3B8E9C69638F}"/>
              </c:ext>
            </c:extLst>
          </c:dPt>
          <c:dPt>
            <c:idx val="96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7-8AF7-4251-888A-3B8E9C69638F}"/>
              </c:ext>
            </c:extLst>
          </c:dPt>
          <c:dPt>
            <c:idx val="96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9-8AF7-4251-888A-3B8E9C69638F}"/>
              </c:ext>
            </c:extLst>
          </c:dPt>
          <c:dPt>
            <c:idx val="96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B-8AF7-4251-888A-3B8E9C69638F}"/>
              </c:ext>
            </c:extLst>
          </c:dPt>
          <c:dPt>
            <c:idx val="966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D-8AF7-4251-888A-3B8E9C69638F}"/>
              </c:ext>
            </c:extLst>
          </c:dPt>
          <c:dPt>
            <c:idx val="967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8F-8AF7-4251-888A-3B8E9C69638F}"/>
              </c:ext>
            </c:extLst>
          </c:dPt>
          <c:dPt>
            <c:idx val="968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1-8AF7-4251-888A-3B8E9C69638F}"/>
              </c:ext>
            </c:extLst>
          </c:dPt>
          <c:dPt>
            <c:idx val="96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3-8AF7-4251-888A-3B8E9C69638F}"/>
              </c:ext>
            </c:extLst>
          </c:dPt>
          <c:dPt>
            <c:idx val="97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5-8AF7-4251-888A-3B8E9C69638F}"/>
              </c:ext>
            </c:extLst>
          </c:dPt>
          <c:dPt>
            <c:idx val="97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7-8AF7-4251-888A-3B8E9C69638F}"/>
              </c:ext>
            </c:extLst>
          </c:dPt>
          <c:dPt>
            <c:idx val="97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9-8AF7-4251-888A-3B8E9C69638F}"/>
              </c:ext>
            </c:extLst>
          </c:dPt>
          <c:dPt>
            <c:idx val="97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B-8AF7-4251-888A-3B8E9C69638F}"/>
              </c:ext>
            </c:extLst>
          </c:dPt>
          <c:dPt>
            <c:idx val="97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D-8AF7-4251-888A-3B8E9C69638F}"/>
              </c:ext>
            </c:extLst>
          </c:dPt>
          <c:dPt>
            <c:idx val="97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9F-8AF7-4251-888A-3B8E9C69638F}"/>
              </c:ext>
            </c:extLst>
          </c:dPt>
          <c:dPt>
            <c:idx val="976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1-8AF7-4251-888A-3B8E9C69638F}"/>
              </c:ext>
            </c:extLst>
          </c:dPt>
          <c:dPt>
            <c:idx val="97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3-8AF7-4251-888A-3B8E9C69638F}"/>
              </c:ext>
            </c:extLst>
          </c:dPt>
          <c:dPt>
            <c:idx val="97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5-8AF7-4251-888A-3B8E9C69638F}"/>
              </c:ext>
            </c:extLst>
          </c:dPt>
          <c:dPt>
            <c:idx val="979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7-8AF7-4251-888A-3B8E9C69638F}"/>
              </c:ext>
            </c:extLst>
          </c:dPt>
          <c:dPt>
            <c:idx val="98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9-8AF7-4251-888A-3B8E9C69638F}"/>
              </c:ext>
            </c:extLst>
          </c:dPt>
          <c:dPt>
            <c:idx val="98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B-8AF7-4251-888A-3B8E9C69638F}"/>
              </c:ext>
            </c:extLst>
          </c:dPt>
          <c:dPt>
            <c:idx val="98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D-8AF7-4251-888A-3B8E9C69638F}"/>
              </c:ext>
            </c:extLst>
          </c:dPt>
          <c:dPt>
            <c:idx val="983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AF-8AF7-4251-888A-3B8E9C69638F}"/>
              </c:ext>
            </c:extLst>
          </c:dPt>
          <c:dPt>
            <c:idx val="98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1-8AF7-4251-888A-3B8E9C69638F}"/>
              </c:ext>
            </c:extLst>
          </c:dPt>
          <c:dPt>
            <c:idx val="98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3-8AF7-4251-888A-3B8E9C69638F}"/>
              </c:ext>
            </c:extLst>
          </c:dPt>
          <c:dPt>
            <c:idx val="986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5-8AF7-4251-888A-3B8E9C69638F}"/>
              </c:ext>
            </c:extLst>
          </c:dPt>
          <c:dPt>
            <c:idx val="987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7-8AF7-4251-888A-3B8E9C69638F}"/>
              </c:ext>
            </c:extLst>
          </c:dPt>
          <c:dPt>
            <c:idx val="98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9-8AF7-4251-888A-3B8E9C69638F}"/>
              </c:ext>
            </c:extLst>
          </c:dPt>
          <c:dPt>
            <c:idx val="989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B-8AF7-4251-888A-3B8E9C69638F}"/>
              </c:ext>
            </c:extLst>
          </c:dPt>
          <c:dPt>
            <c:idx val="990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D-8AF7-4251-888A-3B8E9C69638F}"/>
              </c:ext>
            </c:extLst>
          </c:dPt>
          <c:dPt>
            <c:idx val="991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BF-8AF7-4251-888A-3B8E9C69638F}"/>
              </c:ext>
            </c:extLst>
          </c:dPt>
          <c:dPt>
            <c:idx val="992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1-8AF7-4251-888A-3B8E9C69638F}"/>
              </c:ext>
            </c:extLst>
          </c:dPt>
          <c:dPt>
            <c:idx val="993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3-8AF7-4251-888A-3B8E9C69638F}"/>
              </c:ext>
            </c:extLst>
          </c:dPt>
          <c:dPt>
            <c:idx val="994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5-8AF7-4251-888A-3B8E9C69638F}"/>
              </c:ext>
            </c:extLst>
          </c:dPt>
          <c:dPt>
            <c:idx val="99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7-8AF7-4251-888A-3B8E9C69638F}"/>
              </c:ext>
            </c:extLst>
          </c:dPt>
          <c:dPt>
            <c:idx val="996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9-8AF7-4251-888A-3B8E9C69638F}"/>
              </c:ext>
            </c:extLst>
          </c:dPt>
          <c:dPt>
            <c:idx val="997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B-8AF7-4251-888A-3B8E9C69638F}"/>
              </c:ext>
            </c:extLst>
          </c:dPt>
          <c:dPt>
            <c:idx val="998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D-8AF7-4251-888A-3B8E9C69638F}"/>
              </c:ext>
            </c:extLst>
          </c:dPt>
          <c:dPt>
            <c:idx val="99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CF-8AF7-4251-888A-3B8E9C69638F}"/>
              </c:ext>
            </c:extLst>
          </c:dPt>
          <c:dPt>
            <c:idx val="100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1-8AF7-4251-888A-3B8E9C69638F}"/>
              </c:ext>
            </c:extLst>
          </c:dPt>
          <c:dPt>
            <c:idx val="100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3-8AF7-4251-888A-3B8E9C69638F}"/>
              </c:ext>
            </c:extLst>
          </c:dPt>
          <c:dPt>
            <c:idx val="1002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5-8AF7-4251-888A-3B8E9C69638F}"/>
              </c:ext>
            </c:extLst>
          </c:dPt>
          <c:dPt>
            <c:idx val="1003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7-8AF7-4251-888A-3B8E9C69638F}"/>
              </c:ext>
            </c:extLst>
          </c:dPt>
          <c:dPt>
            <c:idx val="100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9-8AF7-4251-888A-3B8E9C69638F}"/>
              </c:ext>
            </c:extLst>
          </c:dPt>
          <c:dPt>
            <c:idx val="100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B-8AF7-4251-888A-3B8E9C69638F}"/>
              </c:ext>
            </c:extLst>
          </c:dPt>
          <c:dPt>
            <c:idx val="100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D-8AF7-4251-888A-3B8E9C69638F}"/>
              </c:ext>
            </c:extLst>
          </c:dPt>
          <c:dPt>
            <c:idx val="100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DF-8AF7-4251-888A-3B8E9C69638F}"/>
              </c:ext>
            </c:extLst>
          </c:dPt>
          <c:dPt>
            <c:idx val="1008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1-8AF7-4251-888A-3B8E9C69638F}"/>
              </c:ext>
            </c:extLst>
          </c:dPt>
          <c:dPt>
            <c:idx val="1009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3-8AF7-4251-888A-3B8E9C69638F}"/>
              </c:ext>
            </c:extLst>
          </c:dPt>
          <c:dPt>
            <c:idx val="101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5-8AF7-4251-888A-3B8E9C69638F}"/>
              </c:ext>
            </c:extLst>
          </c:dPt>
          <c:dPt>
            <c:idx val="101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7-8AF7-4251-888A-3B8E9C69638F}"/>
              </c:ext>
            </c:extLst>
          </c:dPt>
          <c:dPt>
            <c:idx val="101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9-8AF7-4251-888A-3B8E9C69638F}"/>
              </c:ext>
            </c:extLst>
          </c:dPt>
          <c:dPt>
            <c:idx val="101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B-8AF7-4251-888A-3B8E9C69638F}"/>
              </c:ext>
            </c:extLst>
          </c:dPt>
          <c:dPt>
            <c:idx val="1014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D-8AF7-4251-888A-3B8E9C69638F}"/>
              </c:ext>
            </c:extLst>
          </c:dPt>
          <c:dPt>
            <c:idx val="101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EF-8AF7-4251-888A-3B8E9C69638F}"/>
              </c:ext>
            </c:extLst>
          </c:dPt>
          <c:dPt>
            <c:idx val="1016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1-8AF7-4251-888A-3B8E9C69638F}"/>
              </c:ext>
            </c:extLst>
          </c:dPt>
          <c:dPt>
            <c:idx val="101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3-8AF7-4251-888A-3B8E9C69638F}"/>
              </c:ext>
            </c:extLst>
          </c:dPt>
          <c:dPt>
            <c:idx val="101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5-8AF7-4251-888A-3B8E9C69638F}"/>
              </c:ext>
            </c:extLst>
          </c:dPt>
          <c:dPt>
            <c:idx val="101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7-8AF7-4251-888A-3B8E9C69638F}"/>
              </c:ext>
            </c:extLst>
          </c:dPt>
          <c:dPt>
            <c:idx val="1020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9-8AF7-4251-888A-3B8E9C69638F}"/>
              </c:ext>
            </c:extLst>
          </c:dPt>
          <c:dPt>
            <c:idx val="1021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B-8AF7-4251-888A-3B8E9C69638F}"/>
              </c:ext>
            </c:extLst>
          </c:dPt>
          <c:dPt>
            <c:idx val="1022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D-8AF7-4251-888A-3B8E9C69638F}"/>
              </c:ext>
            </c:extLst>
          </c:dPt>
          <c:dPt>
            <c:idx val="102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FF-8AF7-4251-888A-3B8E9C69638F}"/>
              </c:ext>
            </c:extLst>
          </c:dPt>
          <c:dPt>
            <c:idx val="102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1-8AF7-4251-888A-3B8E9C69638F}"/>
              </c:ext>
            </c:extLst>
          </c:dPt>
          <c:dPt>
            <c:idx val="102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3-8AF7-4251-888A-3B8E9C69638F}"/>
              </c:ext>
            </c:extLst>
          </c:dPt>
          <c:dPt>
            <c:idx val="1026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5-8AF7-4251-888A-3B8E9C69638F}"/>
              </c:ext>
            </c:extLst>
          </c:dPt>
          <c:dPt>
            <c:idx val="102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7-8AF7-4251-888A-3B8E9C69638F}"/>
              </c:ext>
            </c:extLst>
          </c:dPt>
          <c:dPt>
            <c:idx val="1028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9-8AF7-4251-888A-3B8E9C69638F}"/>
              </c:ext>
            </c:extLst>
          </c:dPt>
          <c:dPt>
            <c:idx val="102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B-8AF7-4251-888A-3B8E9C69638F}"/>
              </c:ext>
            </c:extLst>
          </c:dPt>
          <c:dPt>
            <c:idx val="103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D-8AF7-4251-888A-3B8E9C69638F}"/>
              </c:ext>
            </c:extLst>
          </c:dPt>
          <c:dPt>
            <c:idx val="103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0F-8AF7-4251-888A-3B8E9C69638F}"/>
              </c:ext>
            </c:extLst>
          </c:dPt>
          <c:dPt>
            <c:idx val="1032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1-8AF7-4251-888A-3B8E9C69638F}"/>
              </c:ext>
            </c:extLst>
          </c:dPt>
          <c:dPt>
            <c:idx val="1033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3-8AF7-4251-888A-3B8E9C69638F}"/>
              </c:ext>
            </c:extLst>
          </c:dPt>
          <c:dPt>
            <c:idx val="1034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5-8AF7-4251-888A-3B8E9C69638F}"/>
              </c:ext>
            </c:extLst>
          </c:dPt>
          <c:dPt>
            <c:idx val="1035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7-8AF7-4251-888A-3B8E9C69638F}"/>
              </c:ext>
            </c:extLst>
          </c:dPt>
          <c:dPt>
            <c:idx val="103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9-8AF7-4251-888A-3B8E9C69638F}"/>
              </c:ext>
            </c:extLst>
          </c:dPt>
          <c:dPt>
            <c:idx val="1037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B-8AF7-4251-888A-3B8E9C69638F}"/>
              </c:ext>
            </c:extLst>
          </c:dPt>
          <c:dPt>
            <c:idx val="103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D-8AF7-4251-888A-3B8E9C69638F}"/>
              </c:ext>
            </c:extLst>
          </c:dPt>
          <c:dPt>
            <c:idx val="103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1F-8AF7-4251-888A-3B8E9C69638F}"/>
              </c:ext>
            </c:extLst>
          </c:dPt>
          <c:dPt>
            <c:idx val="104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1-8AF7-4251-888A-3B8E9C69638F}"/>
              </c:ext>
            </c:extLst>
          </c:dPt>
          <c:dPt>
            <c:idx val="104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3-8AF7-4251-888A-3B8E9C69638F}"/>
              </c:ext>
            </c:extLst>
          </c:dPt>
          <c:dPt>
            <c:idx val="104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5-8AF7-4251-888A-3B8E9C69638F}"/>
              </c:ext>
            </c:extLst>
          </c:dPt>
          <c:dPt>
            <c:idx val="104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7-8AF7-4251-888A-3B8E9C69638F}"/>
              </c:ext>
            </c:extLst>
          </c:dPt>
          <c:dPt>
            <c:idx val="1044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9-8AF7-4251-888A-3B8E9C69638F}"/>
              </c:ext>
            </c:extLst>
          </c:dPt>
          <c:dPt>
            <c:idx val="1045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B-8AF7-4251-888A-3B8E9C69638F}"/>
              </c:ext>
            </c:extLst>
          </c:dPt>
          <c:dPt>
            <c:idx val="1046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D-8AF7-4251-888A-3B8E9C69638F}"/>
              </c:ext>
            </c:extLst>
          </c:dPt>
          <c:dPt>
            <c:idx val="10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2F-8AF7-4251-888A-3B8E9C69638F}"/>
              </c:ext>
            </c:extLst>
          </c:dPt>
          <c:dPt>
            <c:idx val="1048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1-8AF7-4251-888A-3B8E9C69638F}"/>
              </c:ext>
            </c:extLst>
          </c:dPt>
          <c:dPt>
            <c:idx val="104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3-8AF7-4251-888A-3B8E9C69638F}"/>
              </c:ext>
            </c:extLst>
          </c:dPt>
          <c:dPt>
            <c:idx val="105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5-8AF7-4251-888A-3B8E9C69638F}"/>
              </c:ext>
            </c:extLst>
          </c:dPt>
          <c:dPt>
            <c:idx val="1051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7-8AF7-4251-888A-3B8E9C69638F}"/>
              </c:ext>
            </c:extLst>
          </c:dPt>
          <c:dPt>
            <c:idx val="1052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9-8AF7-4251-888A-3B8E9C69638F}"/>
              </c:ext>
            </c:extLst>
          </c:dPt>
          <c:dPt>
            <c:idx val="105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B-8AF7-4251-888A-3B8E9C69638F}"/>
              </c:ext>
            </c:extLst>
          </c:dPt>
          <c:dPt>
            <c:idx val="105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D-8AF7-4251-888A-3B8E9C69638F}"/>
              </c:ext>
            </c:extLst>
          </c:dPt>
          <c:dPt>
            <c:idx val="1055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3F-8AF7-4251-888A-3B8E9C69638F}"/>
              </c:ext>
            </c:extLst>
          </c:dPt>
          <c:dPt>
            <c:idx val="1056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1-8AF7-4251-888A-3B8E9C69638F}"/>
              </c:ext>
            </c:extLst>
          </c:dPt>
          <c:dPt>
            <c:idx val="1057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3-8AF7-4251-888A-3B8E9C69638F}"/>
              </c:ext>
            </c:extLst>
          </c:dPt>
          <c:dPt>
            <c:idx val="1058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5-8AF7-4251-888A-3B8E9C69638F}"/>
              </c:ext>
            </c:extLst>
          </c:dPt>
          <c:dPt>
            <c:idx val="105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7-8AF7-4251-888A-3B8E9C69638F}"/>
              </c:ext>
            </c:extLst>
          </c:dPt>
          <c:dPt>
            <c:idx val="106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9-8AF7-4251-888A-3B8E9C69638F}"/>
              </c:ext>
            </c:extLst>
          </c:dPt>
          <c:dPt>
            <c:idx val="106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B-8AF7-4251-888A-3B8E9C69638F}"/>
              </c:ext>
            </c:extLst>
          </c:dPt>
          <c:dPt>
            <c:idx val="1062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D-8AF7-4251-888A-3B8E9C69638F}"/>
              </c:ext>
            </c:extLst>
          </c:dPt>
          <c:dPt>
            <c:idx val="1063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4F-8AF7-4251-888A-3B8E9C69638F}"/>
              </c:ext>
            </c:extLst>
          </c:dPt>
          <c:dPt>
            <c:idx val="1064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1-8AF7-4251-888A-3B8E9C69638F}"/>
              </c:ext>
            </c:extLst>
          </c:dPt>
          <c:dPt>
            <c:idx val="106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3-8AF7-4251-888A-3B8E9C69638F}"/>
              </c:ext>
            </c:extLst>
          </c:dPt>
          <c:dPt>
            <c:idx val="106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5-8AF7-4251-888A-3B8E9C69638F}"/>
              </c:ext>
            </c:extLst>
          </c:dPt>
          <c:dPt>
            <c:idx val="106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7-8AF7-4251-888A-3B8E9C69638F}"/>
              </c:ext>
            </c:extLst>
          </c:dPt>
          <c:dPt>
            <c:idx val="1068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9-8AF7-4251-888A-3B8E9C69638F}"/>
              </c:ext>
            </c:extLst>
          </c:dPt>
          <c:dPt>
            <c:idx val="1069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B-8AF7-4251-888A-3B8E9C69638F}"/>
              </c:ext>
            </c:extLst>
          </c:dPt>
          <c:dPt>
            <c:idx val="107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D-8AF7-4251-888A-3B8E9C69638F}"/>
              </c:ext>
            </c:extLst>
          </c:dPt>
          <c:dPt>
            <c:idx val="107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5F-8AF7-4251-888A-3B8E9C69638F}"/>
              </c:ext>
            </c:extLst>
          </c:dPt>
          <c:dPt>
            <c:idx val="107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1-8AF7-4251-888A-3B8E9C69638F}"/>
              </c:ext>
            </c:extLst>
          </c:dPt>
          <c:dPt>
            <c:idx val="107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3-8AF7-4251-888A-3B8E9C69638F}"/>
              </c:ext>
            </c:extLst>
          </c:dPt>
          <c:dPt>
            <c:idx val="1074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5-8AF7-4251-888A-3B8E9C69638F}"/>
              </c:ext>
            </c:extLst>
          </c:dPt>
          <c:dPt>
            <c:idx val="1075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7-8AF7-4251-888A-3B8E9C69638F}"/>
              </c:ext>
            </c:extLst>
          </c:dPt>
          <c:dPt>
            <c:idx val="1076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9-8AF7-4251-888A-3B8E9C69638F}"/>
              </c:ext>
            </c:extLst>
          </c:dPt>
          <c:dPt>
            <c:idx val="107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B-8AF7-4251-888A-3B8E9C69638F}"/>
              </c:ext>
            </c:extLst>
          </c:dPt>
          <c:dPt>
            <c:idx val="107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D-8AF7-4251-888A-3B8E9C69638F}"/>
              </c:ext>
            </c:extLst>
          </c:dPt>
          <c:dPt>
            <c:idx val="107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6F-8AF7-4251-888A-3B8E9C69638F}"/>
              </c:ext>
            </c:extLst>
          </c:dPt>
          <c:dPt>
            <c:idx val="108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1-8AF7-4251-888A-3B8E9C69638F}"/>
              </c:ext>
            </c:extLst>
          </c:dPt>
          <c:dPt>
            <c:idx val="108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3-8AF7-4251-888A-3B8E9C69638F}"/>
              </c:ext>
            </c:extLst>
          </c:dPt>
          <c:dPt>
            <c:idx val="108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5-8AF7-4251-888A-3B8E9C69638F}"/>
              </c:ext>
            </c:extLst>
          </c:dPt>
          <c:dPt>
            <c:idx val="108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7-8AF7-4251-888A-3B8E9C69638F}"/>
              </c:ext>
            </c:extLst>
          </c:dPt>
          <c:dPt>
            <c:idx val="108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9-8AF7-4251-888A-3B8E9C69638F}"/>
              </c:ext>
            </c:extLst>
          </c:dPt>
          <c:dPt>
            <c:idx val="108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B-8AF7-4251-888A-3B8E9C69638F}"/>
              </c:ext>
            </c:extLst>
          </c:dPt>
          <c:dPt>
            <c:idx val="108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D-8AF7-4251-888A-3B8E9C69638F}"/>
              </c:ext>
            </c:extLst>
          </c:dPt>
          <c:dPt>
            <c:idx val="108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7F-8AF7-4251-888A-3B8E9C69638F}"/>
              </c:ext>
            </c:extLst>
          </c:dPt>
          <c:dPt>
            <c:idx val="108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1-8AF7-4251-888A-3B8E9C69638F}"/>
              </c:ext>
            </c:extLst>
          </c:dPt>
          <c:dPt>
            <c:idx val="108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3-8AF7-4251-888A-3B8E9C69638F}"/>
              </c:ext>
            </c:extLst>
          </c:dPt>
          <c:dPt>
            <c:idx val="109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5-8AF7-4251-888A-3B8E9C69638F}"/>
              </c:ext>
            </c:extLst>
          </c:dPt>
          <c:dPt>
            <c:idx val="109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7-8AF7-4251-888A-3B8E9C69638F}"/>
              </c:ext>
            </c:extLst>
          </c:dPt>
          <c:dPt>
            <c:idx val="109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9-8AF7-4251-888A-3B8E9C69638F}"/>
              </c:ext>
            </c:extLst>
          </c:dPt>
          <c:dPt>
            <c:idx val="109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B-8AF7-4251-888A-3B8E9C69638F}"/>
              </c:ext>
            </c:extLst>
          </c:dPt>
          <c:dPt>
            <c:idx val="109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D-8AF7-4251-888A-3B8E9C69638F}"/>
              </c:ext>
            </c:extLst>
          </c:dPt>
          <c:dPt>
            <c:idx val="109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8F-8AF7-4251-888A-3B8E9C69638F}"/>
              </c:ext>
            </c:extLst>
          </c:dPt>
          <c:dPt>
            <c:idx val="109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1-8AF7-4251-888A-3B8E9C69638F}"/>
              </c:ext>
            </c:extLst>
          </c:dPt>
          <c:dPt>
            <c:idx val="109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3-8AF7-4251-888A-3B8E9C69638F}"/>
              </c:ext>
            </c:extLst>
          </c:dPt>
          <c:dPt>
            <c:idx val="109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5-8AF7-4251-888A-3B8E9C69638F}"/>
              </c:ext>
            </c:extLst>
          </c:dPt>
          <c:dPt>
            <c:idx val="109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7-8AF7-4251-888A-3B8E9C69638F}"/>
              </c:ext>
            </c:extLst>
          </c:dPt>
          <c:dPt>
            <c:idx val="110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9-8AF7-4251-888A-3B8E9C69638F}"/>
              </c:ext>
            </c:extLst>
          </c:dPt>
          <c:dPt>
            <c:idx val="110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B-8AF7-4251-888A-3B8E9C69638F}"/>
              </c:ext>
            </c:extLst>
          </c:dPt>
          <c:dPt>
            <c:idx val="110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D-8AF7-4251-888A-3B8E9C69638F}"/>
              </c:ext>
            </c:extLst>
          </c:dPt>
          <c:dPt>
            <c:idx val="110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9F-8AF7-4251-888A-3B8E9C69638F}"/>
              </c:ext>
            </c:extLst>
          </c:dPt>
          <c:dPt>
            <c:idx val="110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1-8AF7-4251-888A-3B8E9C69638F}"/>
              </c:ext>
            </c:extLst>
          </c:dPt>
          <c:dPt>
            <c:idx val="110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3-8AF7-4251-888A-3B8E9C69638F}"/>
              </c:ext>
            </c:extLst>
          </c:dPt>
          <c:dPt>
            <c:idx val="110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5-8AF7-4251-888A-3B8E9C69638F}"/>
              </c:ext>
            </c:extLst>
          </c:dPt>
          <c:dPt>
            <c:idx val="110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7-8AF7-4251-888A-3B8E9C69638F}"/>
              </c:ext>
            </c:extLst>
          </c:dPt>
          <c:dPt>
            <c:idx val="110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9-8AF7-4251-888A-3B8E9C69638F}"/>
              </c:ext>
            </c:extLst>
          </c:dPt>
          <c:dPt>
            <c:idx val="110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B-8AF7-4251-888A-3B8E9C69638F}"/>
              </c:ext>
            </c:extLst>
          </c:dPt>
          <c:dPt>
            <c:idx val="111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D-8AF7-4251-888A-3B8E9C69638F}"/>
              </c:ext>
            </c:extLst>
          </c:dPt>
          <c:dPt>
            <c:idx val="111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AF-8AF7-4251-888A-3B8E9C69638F}"/>
              </c:ext>
            </c:extLst>
          </c:dPt>
          <c:dPt>
            <c:idx val="111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1-8AF7-4251-888A-3B8E9C69638F}"/>
              </c:ext>
            </c:extLst>
          </c:dPt>
          <c:dPt>
            <c:idx val="111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3-8AF7-4251-888A-3B8E9C69638F}"/>
              </c:ext>
            </c:extLst>
          </c:dPt>
          <c:dPt>
            <c:idx val="111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5-8AF7-4251-888A-3B8E9C69638F}"/>
              </c:ext>
            </c:extLst>
          </c:dPt>
          <c:dPt>
            <c:idx val="11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7-8AF7-4251-888A-3B8E9C69638F}"/>
              </c:ext>
            </c:extLst>
          </c:dPt>
          <c:dPt>
            <c:idx val="111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9-8AF7-4251-888A-3B8E9C69638F}"/>
              </c:ext>
            </c:extLst>
          </c:dPt>
          <c:dPt>
            <c:idx val="111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B-8AF7-4251-888A-3B8E9C69638F}"/>
              </c:ext>
            </c:extLst>
          </c:dPt>
          <c:dPt>
            <c:idx val="111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D-8AF7-4251-888A-3B8E9C69638F}"/>
              </c:ext>
            </c:extLst>
          </c:dPt>
          <c:dPt>
            <c:idx val="111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BF-8AF7-4251-888A-3B8E9C69638F}"/>
              </c:ext>
            </c:extLst>
          </c:dPt>
          <c:dPt>
            <c:idx val="112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1-8AF7-4251-888A-3B8E9C69638F}"/>
              </c:ext>
            </c:extLst>
          </c:dPt>
          <c:dPt>
            <c:idx val="112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3-8AF7-4251-888A-3B8E9C69638F}"/>
              </c:ext>
            </c:extLst>
          </c:dPt>
          <c:dPt>
            <c:idx val="112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5-8AF7-4251-888A-3B8E9C69638F}"/>
              </c:ext>
            </c:extLst>
          </c:dPt>
          <c:dPt>
            <c:idx val="112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7-8AF7-4251-888A-3B8E9C69638F}"/>
              </c:ext>
            </c:extLst>
          </c:dPt>
          <c:dPt>
            <c:idx val="112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9-8AF7-4251-888A-3B8E9C69638F}"/>
              </c:ext>
            </c:extLst>
          </c:dPt>
          <c:dPt>
            <c:idx val="112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B-8AF7-4251-888A-3B8E9C69638F}"/>
              </c:ext>
            </c:extLst>
          </c:dPt>
          <c:dPt>
            <c:idx val="112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D-8AF7-4251-888A-3B8E9C69638F}"/>
              </c:ext>
            </c:extLst>
          </c:dPt>
          <c:dPt>
            <c:idx val="112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CF-8AF7-4251-888A-3B8E9C69638F}"/>
              </c:ext>
            </c:extLst>
          </c:dPt>
          <c:dPt>
            <c:idx val="112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1-8AF7-4251-888A-3B8E9C69638F}"/>
              </c:ext>
            </c:extLst>
          </c:dPt>
          <c:dPt>
            <c:idx val="112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3-8AF7-4251-888A-3B8E9C69638F}"/>
              </c:ext>
            </c:extLst>
          </c:dPt>
          <c:dPt>
            <c:idx val="113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5-8AF7-4251-888A-3B8E9C69638F}"/>
              </c:ext>
            </c:extLst>
          </c:dPt>
          <c:dPt>
            <c:idx val="113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7-8AF7-4251-888A-3B8E9C69638F}"/>
              </c:ext>
            </c:extLst>
          </c:dPt>
          <c:dPt>
            <c:idx val="113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9-8AF7-4251-888A-3B8E9C69638F}"/>
              </c:ext>
            </c:extLst>
          </c:dPt>
          <c:dPt>
            <c:idx val="113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B-8AF7-4251-888A-3B8E9C69638F}"/>
              </c:ext>
            </c:extLst>
          </c:dPt>
          <c:dPt>
            <c:idx val="113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D-8AF7-4251-888A-3B8E9C69638F}"/>
              </c:ext>
            </c:extLst>
          </c:dPt>
          <c:dPt>
            <c:idx val="113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DF-8AF7-4251-888A-3B8E9C69638F}"/>
              </c:ext>
            </c:extLst>
          </c:dPt>
          <c:dPt>
            <c:idx val="113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1-8AF7-4251-888A-3B8E9C69638F}"/>
              </c:ext>
            </c:extLst>
          </c:dPt>
          <c:dPt>
            <c:idx val="113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3-8AF7-4251-888A-3B8E9C69638F}"/>
              </c:ext>
            </c:extLst>
          </c:dPt>
          <c:dPt>
            <c:idx val="113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5-8AF7-4251-888A-3B8E9C69638F}"/>
              </c:ext>
            </c:extLst>
          </c:dPt>
          <c:dPt>
            <c:idx val="113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7-8AF7-4251-888A-3B8E9C69638F}"/>
              </c:ext>
            </c:extLst>
          </c:dPt>
          <c:dPt>
            <c:idx val="114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9-8AF7-4251-888A-3B8E9C69638F}"/>
              </c:ext>
            </c:extLst>
          </c:dPt>
          <c:dPt>
            <c:idx val="114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B-8AF7-4251-888A-3B8E9C69638F}"/>
              </c:ext>
            </c:extLst>
          </c:dPt>
          <c:dPt>
            <c:idx val="114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D-8AF7-4251-888A-3B8E9C69638F}"/>
              </c:ext>
            </c:extLst>
          </c:dPt>
          <c:dPt>
            <c:idx val="114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EF-8AF7-4251-888A-3B8E9C69638F}"/>
              </c:ext>
            </c:extLst>
          </c:dPt>
          <c:dPt>
            <c:idx val="114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1-8AF7-4251-888A-3B8E9C69638F}"/>
              </c:ext>
            </c:extLst>
          </c:dPt>
          <c:dPt>
            <c:idx val="114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3-8AF7-4251-888A-3B8E9C69638F}"/>
              </c:ext>
            </c:extLst>
          </c:dPt>
          <c:dPt>
            <c:idx val="114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5-8AF7-4251-888A-3B8E9C69638F}"/>
              </c:ext>
            </c:extLst>
          </c:dPt>
          <c:dPt>
            <c:idx val="114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7-8AF7-4251-888A-3B8E9C69638F}"/>
              </c:ext>
            </c:extLst>
          </c:dPt>
          <c:dPt>
            <c:idx val="114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9-8AF7-4251-888A-3B8E9C69638F}"/>
              </c:ext>
            </c:extLst>
          </c:dPt>
          <c:dPt>
            <c:idx val="114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B-8AF7-4251-888A-3B8E9C69638F}"/>
              </c:ext>
            </c:extLst>
          </c:dPt>
          <c:dPt>
            <c:idx val="115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D-8AF7-4251-888A-3B8E9C69638F}"/>
              </c:ext>
            </c:extLst>
          </c:dPt>
          <c:dPt>
            <c:idx val="115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8FF-8AF7-4251-888A-3B8E9C69638F}"/>
              </c:ext>
            </c:extLst>
          </c:dPt>
          <c:dPt>
            <c:idx val="115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1-8AF7-4251-888A-3B8E9C69638F}"/>
              </c:ext>
            </c:extLst>
          </c:dPt>
          <c:dPt>
            <c:idx val="115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3-8AF7-4251-888A-3B8E9C69638F}"/>
              </c:ext>
            </c:extLst>
          </c:dPt>
          <c:dPt>
            <c:idx val="115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5-8AF7-4251-888A-3B8E9C69638F}"/>
              </c:ext>
            </c:extLst>
          </c:dPt>
          <c:dPt>
            <c:idx val="115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7-8AF7-4251-888A-3B8E9C69638F}"/>
              </c:ext>
            </c:extLst>
          </c:dPt>
          <c:dPt>
            <c:idx val="115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9-8AF7-4251-888A-3B8E9C69638F}"/>
              </c:ext>
            </c:extLst>
          </c:dPt>
          <c:dPt>
            <c:idx val="115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B-8AF7-4251-888A-3B8E9C69638F}"/>
              </c:ext>
            </c:extLst>
          </c:dPt>
          <c:dPt>
            <c:idx val="115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D-8AF7-4251-888A-3B8E9C69638F}"/>
              </c:ext>
            </c:extLst>
          </c:dPt>
          <c:dPt>
            <c:idx val="115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0F-8AF7-4251-888A-3B8E9C69638F}"/>
              </c:ext>
            </c:extLst>
          </c:dPt>
          <c:dPt>
            <c:idx val="116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1-8AF7-4251-888A-3B8E9C69638F}"/>
              </c:ext>
            </c:extLst>
          </c:dPt>
          <c:dPt>
            <c:idx val="116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3-8AF7-4251-888A-3B8E9C69638F}"/>
              </c:ext>
            </c:extLst>
          </c:dPt>
          <c:dPt>
            <c:idx val="116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5-8AF7-4251-888A-3B8E9C69638F}"/>
              </c:ext>
            </c:extLst>
          </c:dPt>
          <c:dPt>
            <c:idx val="116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7-8AF7-4251-888A-3B8E9C69638F}"/>
              </c:ext>
            </c:extLst>
          </c:dPt>
          <c:dPt>
            <c:idx val="116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9-8AF7-4251-888A-3B8E9C69638F}"/>
              </c:ext>
            </c:extLst>
          </c:dPt>
          <c:dPt>
            <c:idx val="116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B-8AF7-4251-888A-3B8E9C69638F}"/>
              </c:ext>
            </c:extLst>
          </c:dPt>
          <c:dPt>
            <c:idx val="116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D-8AF7-4251-888A-3B8E9C69638F}"/>
              </c:ext>
            </c:extLst>
          </c:dPt>
          <c:dPt>
            <c:idx val="116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1F-8AF7-4251-888A-3B8E9C69638F}"/>
              </c:ext>
            </c:extLst>
          </c:dPt>
          <c:dPt>
            <c:idx val="116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1-8AF7-4251-888A-3B8E9C69638F}"/>
              </c:ext>
            </c:extLst>
          </c:dPt>
          <c:dPt>
            <c:idx val="11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3-8AF7-4251-888A-3B8E9C69638F}"/>
              </c:ext>
            </c:extLst>
          </c:dPt>
          <c:dPt>
            <c:idx val="117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5-8AF7-4251-888A-3B8E9C69638F}"/>
              </c:ext>
            </c:extLst>
          </c:dPt>
          <c:dPt>
            <c:idx val="117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7-8AF7-4251-888A-3B8E9C69638F}"/>
              </c:ext>
            </c:extLst>
          </c:dPt>
          <c:dPt>
            <c:idx val="117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9-8AF7-4251-888A-3B8E9C69638F}"/>
              </c:ext>
            </c:extLst>
          </c:dPt>
          <c:dPt>
            <c:idx val="117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B-8AF7-4251-888A-3B8E9C69638F}"/>
              </c:ext>
            </c:extLst>
          </c:dPt>
          <c:dPt>
            <c:idx val="117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D-8AF7-4251-888A-3B8E9C69638F}"/>
              </c:ext>
            </c:extLst>
          </c:dPt>
          <c:dPt>
            <c:idx val="117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2F-8AF7-4251-888A-3B8E9C69638F}"/>
              </c:ext>
            </c:extLst>
          </c:dPt>
          <c:dPt>
            <c:idx val="117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1-8AF7-4251-888A-3B8E9C69638F}"/>
              </c:ext>
            </c:extLst>
          </c:dPt>
          <c:dPt>
            <c:idx val="117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3-8AF7-4251-888A-3B8E9C69638F}"/>
              </c:ext>
            </c:extLst>
          </c:dPt>
          <c:dPt>
            <c:idx val="117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5-8AF7-4251-888A-3B8E9C69638F}"/>
              </c:ext>
            </c:extLst>
          </c:dPt>
          <c:dPt>
            <c:idx val="117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7-8AF7-4251-888A-3B8E9C69638F}"/>
              </c:ext>
            </c:extLst>
          </c:dPt>
          <c:dPt>
            <c:idx val="118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9-8AF7-4251-888A-3B8E9C69638F}"/>
              </c:ext>
            </c:extLst>
          </c:dPt>
          <c:dPt>
            <c:idx val="118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B-8AF7-4251-888A-3B8E9C69638F}"/>
              </c:ext>
            </c:extLst>
          </c:dPt>
          <c:dPt>
            <c:idx val="118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D-8AF7-4251-888A-3B8E9C69638F}"/>
              </c:ext>
            </c:extLst>
          </c:dPt>
          <c:dPt>
            <c:idx val="1183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3F-8AF7-4251-888A-3B8E9C69638F}"/>
              </c:ext>
            </c:extLst>
          </c:dPt>
          <c:dPt>
            <c:idx val="1184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1-8AF7-4251-888A-3B8E9C69638F}"/>
              </c:ext>
            </c:extLst>
          </c:dPt>
          <c:dPt>
            <c:idx val="118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3-8AF7-4251-888A-3B8E9C69638F}"/>
              </c:ext>
            </c:extLst>
          </c:dPt>
          <c:dPt>
            <c:idx val="118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5-8AF7-4251-888A-3B8E9C69638F}"/>
              </c:ext>
            </c:extLst>
          </c:dPt>
          <c:dPt>
            <c:idx val="118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7-8AF7-4251-888A-3B8E9C69638F}"/>
              </c:ext>
            </c:extLst>
          </c:dPt>
          <c:dPt>
            <c:idx val="118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9-8AF7-4251-888A-3B8E9C69638F}"/>
              </c:ext>
            </c:extLst>
          </c:dPt>
          <c:dPt>
            <c:idx val="1189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B-8AF7-4251-888A-3B8E9C69638F}"/>
              </c:ext>
            </c:extLst>
          </c:dPt>
          <c:dPt>
            <c:idx val="119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D-8AF7-4251-888A-3B8E9C69638F}"/>
              </c:ext>
            </c:extLst>
          </c:dPt>
          <c:dPt>
            <c:idx val="119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4F-8AF7-4251-888A-3B8E9C69638F}"/>
              </c:ext>
            </c:extLst>
          </c:dPt>
          <c:dPt>
            <c:idx val="1192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1-8AF7-4251-888A-3B8E9C69638F}"/>
              </c:ext>
            </c:extLst>
          </c:dPt>
          <c:dPt>
            <c:idx val="119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3-8AF7-4251-888A-3B8E9C69638F}"/>
              </c:ext>
            </c:extLst>
          </c:dPt>
          <c:dPt>
            <c:idx val="1194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5-8AF7-4251-888A-3B8E9C69638F}"/>
              </c:ext>
            </c:extLst>
          </c:dPt>
          <c:dPt>
            <c:idx val="1195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7-8AF7-4251-888A-3B8E9C69638F}"/>
              </c:ext>
            </c:extLst>
          </c:dPt>
          <c:dPt>
            <c:idx val="1196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9-8AF7-4251-888A-3B8E9C69638F}"/>
              </c:ext>
            </c:extLst>
          </c:dPt>
          <c:dPt>
            <c:idx val="119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B-8AF7-4251-888A-3B8E9C69638F}"/>
              </c:ext>
            </c:extLst>
          </c:dPt>
          <c:dPt>
            <c:idx val="1198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D-8AF7-4251-888A-3B8E9C69638F}"/>
              </c:ext>
            </c:extLst>
          </c:dPt>
          <c:dPt>
            <c:idx val="119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5F-8AF7-4251-888A-3B8E9C69638F}"/>
              </c:ext>
            </c:extLst>
          </c:dPt>
          <c:dPt>
            <c:idx val="120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1-8AF7-4251-888A-3B8E9C69638F}"/>
              </c:ext>
            </c:extLst>
          </c:dPt>
          <c:dPt>
            <c:idx val="120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3-8AF7-4251-888A-3B8E9C69638F}"/>
              </c:ext>
            </c:extLst>
          </c:dPt>
          <c:dPt>
            <c:idx val="120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5-8AF7-4251-888A-3B8E9C69638F}"/>
              </c:ext>
            </c:extLst>
          </c:dPt>
          <c:dPt>
            <c:idx val="120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7-8AF7-4251-888A-3B8E9C69638F}"/>
              </c:ext>
            </c:extLst>
          </c:dPt>
          <c:dPt>
            <c:idx val="120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9-8AF7-4251-888A-3B8E9C69638F}"/>
              </c:ext>
            </c:extLst>
          </c:dPt>
          <c:dPt>
            <c:idx val="1205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B-8AF7-4251-888A-3B8E9C69638F}"/>
              </c:ext>
            </c:extLst>
          </c:dPt>
          <c:dPt>
            <c:idx val="1206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D-8AF7-4251-888A-3B8E9C69638F}"/>
              </c:ext>
            </c:extLst>
          </c:dPt>
          <c:dPt>
            <c:idx val="1207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6F-8AF7-4251-888A-3B8E9C69638F}"/>
              </c:ext>
            </c:extLst>
          </c:dPt>
          <c:dPt>
            <c:idx val="1208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1-8AF7-4251-888A-3B8E9C69638F}"/>
              </c:ext>
            </c:extLst>
          </c:dPt>
          <c:dPt>
            <c:idx val="1209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3-8AF7-4251-888A-3B8E9C69638F}"/>
              </c:ext>
            </c:extLst>
          </c:dPt>
          <c:dPt>
            <c:idx val="121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5-8AF7-4251-888A-3B8E9C69638F}"/>
              </c:ext>
            </c:extLst>
          </c:dPt>
          <c:dPt>
            <c:idx val="1211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7-8AF7-4251-888A-3B8E9C69638F}"/>
              </c:ext>
            </c:extLst>
          </c:dPt>
          <c:dPt>
            <c:idx val="1212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9-8AF7-4251-888A-3B8E9C69638F}"/>
              </c:ext>
            </c:extLst>
          </c:dPt>
          <c:dPt>
            <c:idx val="1213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B-8AF7-4251-888A-3B8E9C69638F}"/>
              </c:ext>
            </c:extLst>
          </c:dPt>
          <c:dPt>
            <c:idx val="1214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D-8AF7-4251-888A-3B8E9C69638F}"/>
              </c:ext>
            </c:extLst>
          </c:dPt>
          <c:dPt>
            <c:idx val="121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7F-8AF7-4251-888A-3B8E9C69638F}"/>
              </c:ext>
            </c:extLst>
          </c:dPt>
          <c:dPt>
            <c:idx val="1216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1-8AF7-4251-888A-3B8E9C69638F}"/>
              </c:ext>
            </c:extLst>
          </c:dPt>
          <c:dPt>
            <c:idx val="121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3-8AF7-4251-888A-3B8E9C69638F}"/>
              </c:ext>
            </c:extLst>
          </c:dPt>
          <c:dPt>
            <c:idx val="1218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5-8AF7-4251-888A-3B8E9C69638F}"/>
              </c:ext>
            </c:extLst>
          </c:dPt>
          <c:dPt>
            <c:idx val="1219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7-8AF7-4251-888A-3B8E9C69638F}"/>
              </c:ext>
            </c:extLst>
          </c:dPt>
          <c:dPt>
            <c:idx val="122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9-8AF7-4251-888A-3B8E9C69638F}"/>
              </c:ext>
            </c:extLst>
          </c:dPt>
          <c:dPt>
            <c:idx val="122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B-8AF7-4251-888A-3B8E9C69638F}"/>
              </c:ext>
            </c:extLst>
          </c:dPt>
          <c:dPt>
            <c:idx val="122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D-8AF7-4251-888A-3B8E9C69638F}"/>
              </c:ext>
            </c:extLst>
          </c:dPt>
          <c:dPt>
            <c:idx val="12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8F-8AF7-4251-888A-3B8E9C69638F}"/>
              </c:ext>
            </c:extLst>
          </c:dPt>
          <c:dPt>
            <c:idx val="1224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1-8AF7-4251-888A-3B8E9C69638F}"/>
              </c:ext>
            </c:extLst>
          </c:dPt>
          <c:dPt>
            <c:idx val="1225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3-8AF7-4251-888A-3B8E9C69638F}"/>
              </c:ext>
            </c:extLst>
          </c:dPt>
          <c:dPt>
            <c:idx val="1226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5-8AF7-4251-888A-3B8E9C69638F}"/>
              </c:ext>
            </c:extLst>
          </c:dPt>
          <c:dPt>
            <c:idx val="122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7-8AF7-4251-888A-3B8E9C69638F}"/>
              </c:ext>
            </c:extLst>
          </c:dPt>
          <c:dPt>
            <c:idx val="12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9-8AF7-4251-888A-3B8E9C69638F}"/>
              </c:ext>
            </c:extLst>
          </c:dPt>
          <c:dPt>
            <c:idx val="122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B-8AF7-4251-888A-3B8E9C69638F}"/>
              </c:ext>
            </c:extLst>
          </c:dPt>
          <c:dPt>
            <c:idx val="123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D-8AF7-4251-888A-3B8E9C69638F}"/>
              </c:ext>
            </c:extLst>
          </c:dPt>
          <c:dPt>
            <c:idx val="1231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9F-8AF7-4251-888A-3B8E9C69638F}"/>
              </c:ext>
            </c:extLst>
          </c:dPt>
          <c:dPt>
            <c:idx val="1232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1-8AF7-4251-888A-3B8E9C69638F}"/>
              </c:ext>
            </c:extLst>
          </c:dPt>
          <c:dPt>
            <c:idx val="123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3-8AF7-4251-888A-3B8E9C69638F}"/>
              </c:ext>
            </c:extLst>
          </c:dPt>
          <c:dPt>
            <c:idx val="123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5-8AF7-4251-888A-3B8E9C69638F}"/>
              </c:ext>
            </c:extLst>
          </c:dPt>
          <c:dPt>
            <c:idx val="123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7-8AF7-4251-888A-3B8E9C69638F}"/>
              </c:ext>
            </c:extLst>
          </c:dPt>
          <c:dPt>
            <c:idx val="1236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9-8AF7-4251-888A-3B8E9C69638F}"/>
              </c:ext>
            </c:extLst>
          </c:dPt>
          <c:dPt>
            <c:idx val="1237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B-8AF7-4251-888A-3B8E9C69638F}"/>
              </c:ext>
            </c:extLst>
          </c:dPt>
          <c:dPt>
            <c:idx val="1238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D-8AF7-4251-888A-3B8E9C69638F}"/>
              </c:ext>
            </c:extLst>
          </c:dPt>
          <c:dPt>
            <c:idx val="123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AF-8AF7-4251-888A-3B8E9C69638F}"/>
              </c:ext>
            </c:extLst>
          </c:dPt>
          <c:dPt>
            <c:idx val="124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1-8AF7-4251-888A-3B8E9C69638F}"/>
              </c:ext>
            </c:extLst>
          </c:dPt>
          <c:dPt>
            <c:idx val="124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3-8AF7-4251-888A-3B8E9C69638F}"/>
              </c:ext>
            </c:extLst>
          </c:dPt>
          <c:dPt>
            <c:idx val="124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5-8AF7-4251-888A-3B8E9C69638F}"/>
              </c:ext>
            </c:extLst>
          </c:dPt>
          <c:dPt>
            <c:idx val="124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7-8AF7-4251-888A-3B8E9C69638F}"/>
              </c:ext>
            </c:extLst>
          </c:dPt>
          <c:dPt>
            <c:idx val="124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9-8AF7-4251-888A-3B8E9C69638F}"/>
              </c:ext>
            </c:extLst>
          </c:dPt>
          <c:dPt>
            <c:idx val="124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B-8AF7-4251-888A-3B8E9C69638F}"/>
              </c:ext>
            </c:extLst>
          </c:dPt>
          <c:dPt>
            <c:idx val="1246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D-8AF7-4251-888A-3B8E9C69638F}"/>
              </c:ext>
            </c:extLst>
          </c:dPt>
          <c:dPt>
            <c:idx val="124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BF-8AF7-4251-888A-3B8E9C69638F}"/>
              </c:ext>
            </c:extLst>
          </c:dPt>
          <c:dPt>
            <c:idx val="124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1-8AF7-4251-888A-3B8E9C69638F}"/>
              </c:ext>
            </c:extLst>
          </c:dPt>
          <c:dPt>
            <c:idx val="1249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3-8AF7-4251-888A-3B8E9C69638F}"/>
              </c:ext>
            </c:extLst>
          </c:dPt>
          <c:dPt>
            <c:idx val="125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5-8AF7-4251-888A-3B8E9C69638F}"/>
              </c:ext>
            </c:extLst>
          </c:dPt>
          <c:dPt>
            <c:idx val="125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7-8AF7-4251-888A-3B8E9C69638F}"/>
              </c:ext>
            </c:extLst>
          </c:dPt>
          <c:dPt>
            <c:idx val="125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9-8AF7-4251-888A-3B8E9C69638F}"/>
              </c:ext>
            </c:extLst>
          </c:dPt>
          <c:dPt>
            <c:idx val="1253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B-8AF7-4251-888A-3B8E9C69638F}"/>
              </c:ext>
            </c:extLst>
          </c:dPt>
          <c:dPt>
            <c:idx val="125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D-8AF7-4251-888A-3B8E9C69638F}"/>
              </c:ext>
            </c:extLst>
          </c:dPt>
          <c:dPt>
            <c:idx val="125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CF-8AF7-4251-888A-3B8E9C69638F}"/>
              </c:ext>
            </c:extLst>
          </c:dPt>
          <c:dPt>
            <c:idx val="1256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1-8AF7-4251-888A-3B8E9C69638F}"/>
              </c:ext>
            </c:extLst>
          </c:dPt>
          <c:dPt>
            <c:idx val="1257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3-8AF7-4251-888A-3B8E9C69638F}"/>
              </c:ext>
            </c:extLst>
          </c:dPt>
          <c:dPt>
            <c:idx val="125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5-8AF7-4251-888A-3B8E9C69638F}"/>
              </c:ext>
            </c:extLst>
          </c:dPt>
          <c:dPt>
            <c:idx val="1259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7-8AF7-4251-888A-3B8E9C69638F}"/>
              </c:ext>
            </c:extLst>
          </c:dPt>
          <c:dPt>
            <c:idx val="1260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9-8AF7-4251-888A-3B8E9C69638F}"/>
              </c:ext>
            </c:extLst>
          </c:dPt>
          <c:dPt>
            <c:idx val="1261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B-8AF7-4251-888A-3B8E9C69638F}"/>
              </c:ext>
            </c:extLst>
          </c:dPt>
          <c:dPt>
            <c:idx val="1262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D-8AF7-4251-888A-3B8E9C69638F}"/>
              </c:ext>
            </c:extLst>
          </c:dPt>
          <c:dPt>
            <c:idx val="1263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DF-8AF7-4251-888A-3B8E9C69638F}"/>
              </c:ext>
            </c:extLst>
          </c:dPt>
          <c:dPt>
            <c:idx val="1264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1-8AF7-4251-888A-3B8E9C69638F}"/>
              </c:ext>
            </c:extLst>
          </c:dPt>
          <c:dPt>
            <c:idx val="126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3-8AF7-4251-888A-3B8E9C69638F}"/>
              </c:ext>
            </c:extLst>
          </c:dPt>
          <c:dPt>
            <c:idx val="1266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5-8AF7-4251-888A-3B8E9C69638F}"/>
              </c:ext>
            </c:extLst>
          </c:dPt>
          <c:dPt>
            <c:idx val="1267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7-8AF7-4251-888A-3B8E9C69638F}"/>
              </c:ext>
            </c:extLst>
          </c:dPt>
          <c:dPt>
            <c:idx val="1268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9-8AF7-4251-888A-3B8E9C69638F}"/>
              </c:ext>
            </c:extLst>
          </c:dPt>
          <c:dPt>
            <c:idx val="126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B-8AF7-4251-888A-3B8E9C69638F}"/>
              </c:ext>
            </c:extLst>
          </c:dPt>
          <c:dPt>
            <c:idx val="127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D-8AF7-4251-888A-3B8E9C69638F}"/>
              </c:ext>
            </c:extLst>
          </c:dPt>
          <c:dPt>
            <c:idx val="127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EF-8AF7-4251-888A-3B8E9C69638F}"/>
              </c:ext>
            </c:extLst>
          </c:dPt>
          <c:dPt>
            <c:idx val="1272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1-8AF7-4251-888A-3B8E9C69638F}"/>
              </c:ext>
            </c:extLst>
          </c:dPt>
          <c:dPt>
            <c:idx val="1273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3-8AF7-4251-888A-3B8E9C69638F}"/>
              </c:ext>
            </c:extLst>
          </c:dPt>
          <c:dPt>
            <c:idx val="127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5-8AF7-4251-888A-3B8E9C69638F}"/>
              </c:ext>
            </c:extLst>
          </c:dPt>
          <c:dPt>
            <c:idx val="127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7-8AF7-4251-888A-3B8E9C69638F}"/>
              </c:ext>
            </c:extLst>
          </c:dPt>
          <c:dPt>
            <c:idx val="127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9-8AF7-4251-888A-3B8E9C69638F}"/>
              </c:ext>
            </c:extLst>
          </c:dPt>
          <c:dPt>
            <c:idx val="127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B-8AF7-4251-888A-3B8E9C69638F}"/>
              </c:ext>
            </c:extLst>
          </c:dPt>
          <c:dPt>
            <c:idx val="1278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D-8AF7-4251-888A-3B8E9C69638F}"/>
              </c:ext>
            </c:extLst>
          </c:dPt>
          <c:dPt>
            <c:idx val="1279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9FF-8AF7-4251-888A-3B8E9C69638F}"/>
              </c:ext>
            </c:extLst>
          </c:dPt>
          <c:dPt>
            <c:idx val="128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1-8AF7-4251-888A-3B8E9C69638F}"/>
              </c:ext>
            </c:extLst>
          </c:dPt>
          <c:dPt>
            <c:idx val="128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3-8AF7-4251-888A-3B8E9C69638F}"/>
              </c:ext>
            </c:extLst>
          </c:dPt>
          <c:dPt>
            <c:idx val="12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5-8AF7-4251-888A-3B8E9C69638F}"/>
              </c:ext>
            </c:extLst>
          </c:dPt>
          <c:dPt>
            <c:idx val="128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7-8AF7-4251-888A-3B8E9C69638F}"/>
              </c:ext>
            </c:extLst>
          </c:dPt>
          <c:dPt>
            <c:idx val="1284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9-8AF7-4251-888A-3B8E9C69638F}"/>
              </c:ext>
            </c:extLst>
          </c:dPt>
          <c:dPt>
            <c:idx val="128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B-8AF7-4251-888A-3B8E9C69638F}"/>
              </c:ext>
            </c:extLst>
          </c:dPt>
          <c:dPt>
            <c:idx val="1286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D-8AF7-4251-888A-3B8E9C69638F}"/>
              </c:ext>
            </c:extLst>
          </c:dPt>
          <c:dPt>
            <c:idx val="128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0F-8AF7-4251-888A-3B8E9C69638F}"/>
              </c:ext>
            </c:extLst>
          </c:dPt>
          <c:dPt>
            <c:idx val="128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1-8AF7-4251-888A-3B8E9C69638F}"/>
              </c:ext>
            </c:extLst>
          </c:dPt>
          <c:dPt>
            <c:idx val="128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3-8AF7-4251-888A-3B8E9C69638F}"/>
              </c:ext>
            </c:extLst>
          </c:dPt>
          <c:dPt>
            <c:idx val="1290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5-8AF7-4251-888A-3B8E9C69638F}"/>
              </c:ext>
            </c:extLst>
          </c:dPt>
          <c:dPt>
            <c:idx val="1291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7-8AF7-4251-888A-3B8E9C69638F}"/>
              </c:ext>
            </c:extLst>
          </c:dPt>
          <c:dPt>
            <c:idx val="1292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9-8AF7-4251-888A-3B8E9C69638F}"/>
              </c:ext>
            </c:extLst>
          </c:dPt>
          <c:dPt>
            <c:idx val="129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B-8AF7-4251-888A-3B8E9C69638F}"/>
              </c:ext>
            </c:extLst>
          </c:dPt>
          <c:dPt>
            <c:idx val="129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D-8AF7-4251-888A-3B8E9C69638F}"/>
              </c:ext>
            </c:extLst>
          </c:dPt>
          <c:dPt>
            <c:idx val="129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1F-8AF7-4251-888A-3B8E9C69638F}"/>
              </c:ext>
            </c:extLst>
          </c:dPt>
          <c:dPt>
            <c:idx val="1296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1-8AF7-4251-888A-3B8E9C69638F}"/>
              </c:ext>
            </c:extLst>
          </c:dPt>
          <c:dPt>
            <c:idx val="129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3-8AF7-4251-888A-3B8E9C69638F}"/>
              </c:ext>
            </c:extLst>
          </c:dPt>
          <c:dPt>
            <c:idx val="1298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5-8AF7-4251-888A-3B8E9C69638F}"/>
              </c:ext>
            </c:extLst>
          </c:dPt>
          <c:dPt>
            <c:idx val="129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7-8AF7-4251-888A-3B8E9C69638F}"/>
              </c:ext>
            </c:extLst>
          </c:dPt>
          <c:dPt>
            <c:idx val="130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9-8AF7-4251-888A-3B8E9C69638F}"/>
              </c:ext>
            </c:extLst>
          </c:dPt>
          <c:dPt>
            <c:idx val="130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B-8AF7-4251-888A-3B8E9C69638F}"/>
              </c:ext>
            </c:extLst>
          </c:dPt>
          <c:dPt>
            <c:idx val="1302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D-8AF7-4251-888A-3B8E9C69638F}"/>
              </c:ext>
            </c:extLst>
          </c:dPt>
          <c:dPt>
            <c:idx val="1303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2F-8AF7-4251-888A-3B8E9C69638F}"/>
              </c:ext>
            </c:extLst>
          </c:dPt>
          <c:dPt>
            <c:idx val="1304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1-8AF7-4251-888A-3B8E9C69638F}"/>
              </c:ext>
            </c:extLst>
          </c:dPt>
          <c:dPt>
            <c:idx val="1305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3-8AF7-4251-888A-3B8E9C69638F}"/>
              </c:ext>
            </c:extLst>
          </c:dPt>
          <c:dPt>
            <c:idx val="130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5-8AF7-4251-888A-3B8E9C69638F}"/>
              </c:ext>
            </c:extLst>
          </c:dPt>
          <c:dPt>
            <c:idx val="1307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7-8AF7-4251-888A-3B8E9C69638F}"/>
              </c:ext>
            </c:extLst>
          </c:dPt>
          <c:dPt>
            <c:idx val="130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9-8AF7-4251-888A-3B8E9C69638F}"/>
              </c:ext>
            </c:extLst>
          </c:dPt>
          <c:dPt>
            <c:idx val="130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B-8AF7-4251-888A-3B8E9C69638F}"/>
              </c:ext>
            </c:extLst>
          </c:dPt>
          <c:dPt>
            <c:idx val="131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D-8AF7-4251-888A-3B8E9C69638F}"/>
              </c:ext>
            </c:extLst>
          </c:dPt>
          <c:dPt>
            <c:idx val="131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3F-8AF7-4251-888A-3B8E9C69638F}"/>
              </c:ext>
            </c:extLst>
          </c:dPt>
          <c:dPt>
            <c:idx val="131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1-8AF7-4251-888A-3B8E9C69638F}"/>
              </c:ext>
            </c:extLst>
          </c:dPt>
          <c:dPt>
            <c:idx val="131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3-8AF7-4251-888A-3B8E9C69638F}"/>
              </c:ext>
            </c:extLst>
          </c:dPt>
          <c:dPt>
            <c:idx val="1314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5-8AF7-4251-888A-3B8E9C69638F}"/>
              </c:ext>
            </c:extLst>
          </c:dPt>
          <c:dPt>
            <c:idx val="1315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7-8AF7-4251-888A-3B8E9C69638F}"/>
              </c:ext>
            </c:extLst>
          </c:dPt>
          <c:dPt>
            <c:idx val="1316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9-8AF7-4251-888A-3B8E9C69638F}"/>
              </c:ext>
            </c:extLst>
          </c:dPt>
          <c:dPt>
            <c:idx val="131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B-8AF7-4251-888A-3B8E9C69638F}"/>
              </c:ext>
            </c:extLst>
          </c:dPt>
          <c:dPt>
            <c:idx val="1318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D-8AF7-4251-888A-3B8E9C69638F}"/>
              </c:ext>
            </c:extLst>
          </c:dPt>
          <c:dPt>
            <c:idx val="131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4F-8AF7-4251-888A-3B8E9C69638F}"/>
              </c:ext>
            </c:extLst>
          </c:dPt>
          <c:dPt>
            <c:idx val="132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1-8AF7-4251-888A-3B8E9C69638F}"/>
              </c:ext>
            </c:extLst>
          </c:dPt>
          <c:dPt>
            <c:idx val="1321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3-8AF7-4251-888A-3B8E9C69638F}"/>
              </c:ext>
            </c:extLst>
          </c:dPt>
          <c:dPt>
            <c:idx val="1322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5-8AF7-4251-888A-3B8E9C69638F}"/>
              </c:ext>
            </c:extLst>
          </c:dPt>
          <c:dPt>
            <c:idx val="132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7-8AF7-4251-888A-3B8E9C69638F}"/>
              </c:ext>
            </c:extLst>
          </c:dPt>
          <c:dPt>
            <c:idx val="132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9-8AF7-4251-888A-3B8E9C69638F}"/>
              </c:ext>
            </c:extLst>
          </c:dPt>
          <c:dPt>
            <c:idx val="1325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B-8AF7-4251-888A-3B8E9C69638F}"/>
              </c:ext>
            </c:extLst>
          </c:dPt>
          <c:dPt>
            <c:idx val="1326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D-8AF7-4251-888A-3B8E9C69638F}"/>
              </c:ext>
            </c:extLst>
          </c:dPt>
          <c:dPt>
            <c:idx val="1327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5F-8AF7-4251-888A-3B8E9C69638F}"/>
              </c:ext>
            </c:extLst>
          </c:dPt>
          <c:dPt>
            <c:idx val="1328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1-8AF7-4251-888A-3B8E9C69638F}"/>
              </c:ext>
            </c:extLst>
          </c:dPt>
          <c:dPt>
            <c:idx val="132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3-8AF7-4251-888A-3B8E9C69638F}"/>
              </c:ext>
            </c:extLst>
          </c:dPt>
          <c:dPt>
            <c:idx val="133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5-8AF7-4251-888A-3B8E9C69638F}"/>
              </c:ext>
            </c:extLst>
          </c:dPt>
          <c:dPt>
            <c:idx val="133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7-8AF7-4251-888A-3B8E9C69638F}"/>
              </c:ext>
            </c:extLst>
          </c:dPt>
          <c:dPt>
            <c:idx val="1332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9-8AF7-4251-888A-3B8E9C69638F}"/>
              </c:ext>
            </c:extLst>
          </c:dPt>
          <c:dPt>
            <c:idx val="1333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B-8AF7-4251-888A-3B8E9C69638F}"/>
              </c:ext>
            </c:extLst>
          </c:dPt>
          <c:dPt>
            <c:idx val="1334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D-8AF7-4251-888A-3B8E9C69638F}"/>
              </c:ext>
            </c:extLst>
          </c:dPt>
          <c:dPt>
            <c:idx val="133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6F-8AF7-4251-888A-3B8E9C69638F}"/>
              </c:ext>
            </c:extLst>
          </c:dPt>
          <c:dPt>
            <c:idx val="13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1-8AF7-4251-888A-3B8E9C69638F}"/>
              </c:ext>
            </c:extLst>
          </c:dPt>
          <c:dPt>
            <c:idx val="133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3-8AF7-4251-888A-3B8E9C69638F}"/>
              </c:ext>
            </c:extLst>
          </c:dPt>
          <c:dPt>
            <c:idx val="1338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5-8AF7-4251-888A-3B8E9C69638F}"/>
              </c:ext>
            </c:extLst>
          </c:dPt>
          <c:dPt>
            <c:idx val="1339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7-8AF7-4251-888A-3B8E9C69638F}"/>
              </c:ext>
            </c:extLst>
          </c:dPt>
          <c:dPt>
            <c:idx val="134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9-8AF7-4251-888A-3B8E9C69638F}"/>
              </c:ext>
            </c:extLst>
          </c:dPt>
          <c:dPt>
            <c:idx val="13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B-8AF7-4251-888A-3B8E9C69638F}"/>
              </c:ext>
            </c:extLst>
          </c:dPt>
          <c:dPt>
            <c:idx val="134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D-8AF7-4251-888A-3B8E9C69638F}"/>
              </c:ext>
            </c:extLst>
          </c:dPt>
          <c:dPt>
            <c:idx val="134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7F-8AF7-4251-888A-3B8E9C69638F}"/>
              </c:ext>
            </c:extLst>
          </c:dPt>
          <c:dPt>
            <c:idx val="1344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1-8AF7-4251-888A-3B8E9C69638F}"/>
              </c:ext>
            </c:extLst>
          </c:dPt>
          <c:dPt>
            <c:idx val="1345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3-8AF7-4251-888A-3B8E9C69638F}"/>
              </c:ext>
            </c:extLst>
          </c:dPt>
          <c:dPt>
            <c:idx val="1346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5-8AF7-4251-888A-3B8E9C69638F}"/>
              </c:ext>
            </c:extLst>
          </c:dPt>
          <c:dPt>
            <c:idx val="134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7-8AF7-4251-888A-3B8E9C69638F}"/>
              </c:ext>
            </c:extLst>
          </c:dPt>
          <c:dPt>
            <c:idx val="134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9-8AF7-4251-888A-3B8E9C69638F}"/>
              </c:ext>
            </c:extLst>
          </c:dPt>
          <c:dPt>
            <c:idx val="134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B-8AF7-4251-888A-3B8E9C69638F}"/>
              </c:ext>
            </c:extLst>
          </c:dPt>
          <c:dPt>
            <c:idx val="135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D-8AF7-4251-888A-3B8E9C69638F}"/>
              </c:ext>
            </c:extLst>
          </c:dPt>
          <c:dPt>
            <c:idx val="135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8F-8AF7-4251-888A-3B8E9C69638F}"/>
              </c:ext>
            </c:extLst>
          </c:dPt>
          <c:dPt>
            <c:idx val="135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1-8AF7-4251-888A-3B8E9C69638F}"/>
              </c:ext>
            </c:extLst>
          </c:dPt>
          <c:dPt>
            <c:idx val="135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3-8AF7-4251-888A-3B8E9C69638F}"/>
              </c:ext>
            </c:extLst>
          </c:dPt>
          <c:dPt>
            <c:idx val="135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5-8AF7-4251-888A-3B8E9C69638F}"/>
              </c:ext>
            </c:extLst>
          </c:dPt>
          <c:dPt>
            <c:idx val="135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7-8AF7-4251-888A-3B8E9C69638F}"/>
              </c:ext>
            </c:extLst>
          </c:dPt>
          <c:dPt>
            <c:idx val="135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9-8AF7-4251-888A-3B8E9C69638F}"/>
              </c:ext>
            </c:extLst>
          </c:dPt>
          <c:dPt>
            <c:idx val="135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B-8AF7-4251-888A-3B8E9C69638F}"/>
              </c:ext>
            </c:extLst>
          </c:dPt>
          <c:dPt>
            <c:idx val="135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D-8AF7-4251-888A-3B8E9C69638F}"/>
              </c:ext>
            </c:extLst>
          </c:dPt>
          <c:dPt>
            <c:idx val="135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9F-8AF7-4251-888A-3B8E9C69638F}"/>
              </c:ext>
            </c:extLst>
          </c:dPt>
          <c:dPt>
            <c:idx val="136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1-8AF7-4251-888A-3B8E9C69638F}"/>
              </c:ext>
            </c:extLst>
          </c:dPt>
          <c:dPt>
            <c:idx val="136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3-8AF7-4251-888A-3B8E9C69638F}"/>
              </c:ext>
            </c:extLst>
          </c:dPt>
          <c:dPt>
            <c:idx val="136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5-8AF7-4251-888A-3B8E9C69638F}"/>
              </c:ext>
            </c:extLst>
          </c:dPt>
          <c:dPt>
            <c:idx val="136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7-8AF7-4251-888A-3B8E9C69638F}"/>
              </c:ext>
            </c:extLst>
          </c:dPt>
          <c:dPt>
            <c:idx val="136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9-8AF7-4251-888A-3B8E9C69638F}"/>
              </c:ext>
            </c:extLst>
          </c:dPt>
          <c:dPt>
            <c:idx val="136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B-8AF7-4251-888A-3B8E9C69638F}"/>
              </c:ext>
            </c:extLst>
          </c:dPt>
          <c:dPt>
            <c:idx val="136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D-8AF7-4251-888A-3B8E9C69638F}"/>
              </c:ext>
            </c:extLst>
          </c:dPt>
          <c:dPt>
            <c:idx val="136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AF-8AF7-4251-888A-3B8E9C69638F}"/>
              </c:ext>
            </c:extLst>
          </c:dPt>
          <c:dPt>
            <c:idx val="136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1-8AF7-4251-888A-3B8E9C69638F}"/>
              </c:ext>
            </c:extLst>
          </c:dPt>
          <c:dPt>
            <c:idx val="136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3-8AF7-4251-888A-3B8E9C69638F}"/>
              </c:ext>
            </c:extLst>
          </c:dPt>
          <c:dPt>
            <c:idx val="137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5-8AF7-4251-888A-3B8E9C69638F}"/>
              </c:ext>
            </c:extLst>
          </c:dPt>
          <c:dPt>
            <c:idx val="137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7-8AF7-4251-888A-3B8E9C69638F}"/>
              </c:ext>
            </c:extLst>
          </c:dPt>
          <c:dPt>
            <c:idx val="137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9-8AF7-4251-888A-3B8E9C69638F}"/>
              </c:ext>
            </c:extLst>
          </c:dPt>
          <c:dPt>
            <c:idx val="137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B-8AF7-4251-888A-3B8E9C69638F}"/>
              </c:ext>
            </c:extLst>
          </c:dPt>
          <c:dPt>
            <c:idx val="137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D-8AF7-4251-888A-3B8E9C69638F}"/>
              </c:ext>
            </c:extLst>
          </c:dPt>
          <c:dPt>
            <c:idx val="137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BF-8AF7-4251-888A-3B8E9C69638F}"/>
              </c:ext>
            </c:extLst>
          </c:dPt>
          <c:dPt>
            <c:idx val="137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1-8AF7-4251-888A-3B8E9C69638F}"/>
              </c:ext>
            </c:extLst>
          </c:dPt>
          <c:dPt>
            <c:idx val="137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3-8AF7-4251-888A-3B8E9C69638F}"/>
              </c:ext>
            </c:extLst>
          </c:dPt>
          <c:dPt>
            <c:idx val="137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5-8AF7-4251-888A-3B8E9C69638F}"/>
              </c:ext>
            </c:extLst>
          </c:dPt>
          <c:dPt>
            <c:idx val="137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7-8AF7-4251-888A-3B8E9C69638F}"/>
              </c:ext>
            </c:extLst>
          </c:dPt>
          <c:dPt>
            <c:idx val="138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9-8AF7-4251-888A-3B8E9C69638F}"/>
              </c:ext>
            </c:extLst>
          </c:dPt>
          <c:dPt>
            <c:idx val="138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B-8AF7-4251-888A-3B8E9C69638F}"/>
              </c:ext>
            </c:extLst>
          </c:dPt>
          <c:dPt>
            <c:idx val="138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D-8AF7-4251-888A-3B8E9C69638F}"/>
              </c:ext>
            </c:extLst>
          </c:dPt>
          <c:dPt>
            <c:idx val="138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CF-8AF7-4251-888A-3B8E9C69638F}"/>
              </c:ext>
            </c:extLst>
          </c:dPt>
          <c:dPt>
            <c:idx val="138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1-8AF7-4251-888A-3B8E9C69638F}"/>
              </c:ext>
            </c:extLst>
          </c:dPt>
          <c:dPt>
            <c:idx val="138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3-8AF7-4251-888A-3B8E9C69638F}"/>
              </c:ext>
            </c:extLst>
          </c:dPt>
          <c:dPt>
            <c:idx val="138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5-8AF7-4251-888A-3B8E9C69638F}"/>
              </c:ext>
            </c:extLst>
          </c:dPt>
          <c:dPt>
            <c:idx val="138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7-8AF7-4251-888A-3B8E9C69638F}"/>
              </c:ext>
            </c:extLst>
          </c:dPt>
          <c:dPt>
            <c:idx val="138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9-8AF7-4251-888A-3B8E9C69638F}"/>
              </c:ext>
            </c:extLst>
          </c:dPt>
          <c:dPt>
            <c:idx val="138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B-8AF7-4251-888A-3B8E9C69638F}"/>
              </c:ext>
            </c:extLst>
          </c:dPt>
          <c:dPt>
            <c:idx val="139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D-8AF7-4251-888A-3B8E9C69638F}"/>
              </c:ext>
            </c:extLst>
          </c:dPt>
          <c:dPt>
            <c:idx val="139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DF-8AF7-4251-888A-3B8E9C69638F}"/>
              </c:ext>
            </c:extLst>
          </c:dPt>
          <c:dPt>
            <c:idx val="139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1-8AF7-4251-888A-3B8E9C69638F}"/>
              </c:ext>
            </c:extLst>
          </c:dPt>
          <c:dPt>
            <c:idx val="139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3-8AF7-4251-888A-3B8E9C69638F}"/>
              </c:ext>
            </c:extLst>
          </c:dPt>
          <c:dPt>
            <c:idx val="139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5-8AF7-4251-888A-3B8E9C69638F}"/>
              </c:ext>
            </c:extLst>
          </c:dPt>
          <c:dPt>
            <c:idx val="13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7-8AF7-4251-888A-3B8E9C69638F}"/>
              </c:ext>
            </c:extLst>
          </c:dPt>
          <c:dPt>
            <c:idx val="139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9-8AF7-4251-888A-3B8E9C69638F}"/>
              </c:ext>
            </c:extLst>
          </c:dPt>
          <c:dPt>
            <c:idx val="139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B-8AF7-4251-888A-3B8E9C69638F}"/>
              </c:ext>
            </c:extLst>
          </c:dPt>
          <c:dPt>
            <c:idx val="139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D-8AF7-4251-888A-3B8E9C69638F}"/>
              </c:ext>
            </c:extLst>
          </c:dPt>
          <c:dPt>
            <c:idx val="139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EF-8AF7-4251-888A-3B8E9C69638F}"/>
              </c:ext>
            </c:extLst>
          </c:dPt>
          <c:dPt>
            <c:idx val="140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1-8AF7-4251-888A-3B8E9C69638F}"/>
              </c:ext>
            </c:extLst>
          </c:dPt>
          <c:dPt>
            <c:idx val="140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3-8AF7-4251-888A-3B8E9C69638F}"/>
              </c:ext>
            </c:extLst>
          </c:dPt>
          <c:dPt>
            <c:idx val="140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5-8AF7-4251-888A-3B8E9C69638F}"/>
              </c:ext>
            </c:extLst>
          </c:dPt>
          <c:dPt>
            <c:idx val="140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7-8AF7-4251-888A-3B8E9C69638F}"/>
              </c:ext>
            </c:extLst>
          </c:dPt>
          <c:dPt>
            <c:idx val="140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9-8AF7-4251-888A-3B8E9C69638F}"/>
              </c:ext>
            </c:extLst>
          </c:dPt>
          <c:dPt>
            <c:idx val="140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B-8AF7-4251-888A-3B8E9C69638F}"/>
              </c:ext>
            </c:extLst>
          </c:dPt>
          <c:dPt>
            <c:idx val="140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D-8AF7-4251-888A-3B8E9C69638F}"/>
              </c:ext>
            </c:extLst>
          </c:dPt>
          <c:dPt>
            <c:idx val="140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AFF-8AF7-4251-888A-3B8E9C69638F}"/>
              </c:ext>
            </c:extLst>
          </c:dPt>
          <c:dPt>
            <c:idx val="140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1-8AF7-4251-888A-3B8E9C69638F}"/>
              </c:ext>
            </c:extLst>
          </c:dPt>
          <c:dPt>
            <c:idx val="140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3-8AF7-4251-888A-3B8E9C69638F}"/>
              </c:ext>
            </c:extLst>
          </c:dPt>
          <c:dPt>
            <c:idx val="141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5-8AF7-4251-888A-3B8E9C69638F}"/>
              </c:ext>
            </c:extLst>
          </c:dPt>
          <c:dPt>
            <c:idx val="141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7-8AF7-4251-888A-3B8E9C69638F}"/>
              </c:ext>
            </c:extLst>
          </c:dPt>
          <c:dPt>
            <c:idx val="141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9-8AF7-4251-888A-3B8E9C69638F}"/>
              </c:ext>
            </c:extLst>
          </c:dPt>
          <c:dPt>
            <c:idx val="141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B-8AF7-4251-888A-3B8E9C69638F}"/>
              </c:ext>
            </c:extLst>
          </c:dPt>
          <c:dPt>
            <c:idx val="141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D-8AF7-4251-888A-3B8E9C69638F}"/>
              </c:ext>
            </c:extLst>
          </c:dPt>
          <c:dPt>
            <c:idx val="141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0F-8AF7-4251-888A-3B8E9C69638F}"/>
              </c:ext>
            </c:extLst>
          </c:dPt>
          <c:dPt>
            <c:idx val="141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1-8AF7-4251-888A-3B8E9C69638F}"/>
              </c:ext>
            </c:extLst>
          </c:dPt>
          <c:dPt>
            <c:idx val="141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3-8AF7-4251-888A-3B8E9C69638F}"/>
              </c:ext>
            </c:extLst>
          </c:dPt>
          <c:dPt>
            <c:idx val="141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5-8AF7-4251-888A-3B8E9C69638F}"/>
              </c:ext>
            </c:extLst>
          </c:dPt>
          <c:dPt>
            <c:idx val="141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7-8AF7-4251-888A-3B8E9C69638F}"/>
              </c:ext>
            </c:extLst>
          </c:dPt>
          <c:dPt>
            <c:idx val="142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9-8AF7-4251-888A-3B8E9C69638F}"/>
              </c:ext>
            </c:extLst>
          </c:dPt>
          <c:dPt>
            <c:idx val="142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B-8AF7-4251-888A-3B8E9C69638F}"/>
              </c:ext>
            </c:extLst>
          </c:dPt>
          <c:dPt>
            <c:idx val="142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D-8AF7-4251-888A-3B8E9C69638F}"/>
              </c:ext>
            </c:extLst>
          </c:dPt>
          <c:dPt>
            <c:idx val="142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1F-8AF7-4251-888A-3B8E9C69638F}"/>
              </c:ext>
            </c:extLst>
          </c:dPt>
          <c:dPt>
            <c:idx val="142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1-8AF7-4251-888A-3B8E9C69638F}"/>
              </c:ext>
            </c:extLst>
          </c:dPt>
          <c:dPt>
            <c:idx val="142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3-8AF7-4251-888A-3B8E9C69638F}"/>
              </c:ext>
            </c:extLst>
          </c:dPt>
          <c:dPt>
            <c:idx val="142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5-8AF7-4251-888A-3B8E9C69638F}"/>
              </c:ext>
            </c:extLst>
          </c:dPt>
          <c:dPt>
            <c:idx val="142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7-8AF7-4251-888A-3B8E9C69638F}"/>
              </c:ext>
            </c:extLst>
          </c:dPt>
          <c:dPt>
            <c:idx val="142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9-8AF7-4251-888A-3B8E9C69638F}"/>
              </c:ext>
            </c:extLst>
          </c:dPt>
          <c:dPt>
            <c:idx val="142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B-8AF7-4251-888A-3B8E9C69638F}"/>
              </c:ext>
            </c:extLst>
          </c:dPt>
          <c:dPt>
            <c:idx val="143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D-8AF7-4251-888A-3B8E9C69638F}"/>
              </c:ext>
            </c:extLst>
          </c:dPt>
          <c:dPt>
            <c:idx val="143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2F-8AF7-4251-888A-3B8E9C69638F}"/>
              </c:ext>
            </c:extLst>
          </c:dPt>
          <c:dPt>
            <c:idx val="143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1-8AF7-4251-888A-3B8E9C69638F}"/>
              </c:ext>
            </c:extLst>
          </c:dPt>
          <c:dPt>
            <c:idx val="143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3-8AF7-4251-888A-3B8E9C69638F}"/>
              </c:ext>
            </c:extLst>
          </c:dPt>
          <c:dPt>
            <c:idx val="143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5-8AF7-4251-888A-3B8E9C69638F}"/>
              </c:ext>
            </c:extLst>
          </c:dPt>
          <c:dPt>
            <c:idx val="143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7-8AF7-4251-888A-3B8E9C69638F}"/>
              </c:ext>
            </c:extLst>
          </c:dPt>
          <c:dPt>
            <c:idx val="143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9-8AF7-4251-888A-3B8E9C69638F}"/>
              </c:ext>
            </c:extLst>
          </c:dPt>
          <c:dPt>
            <c:idx val="143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B-8AF7-4251-888A-3B8E9C69638F}"/>
              </c:ext>
            </c:extLst>
          </c:dPt>
          <c:dPt>
            <c:idx val="143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D-8AF7-4251-888A-3B8E9C69638F}"/>
              </c:ext>
            </c:extLst>
          </c:dPt>
          <c:dPt>
            <c:idx val="143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3F-8AF7-4251-888A-3B8E9C69638F}"/>
              </c:ext>
            </c:extLst>
          </c:dPt>
          <c:dPt>
            <c:idx val="144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1-8AF7-4251-888A-3B8E9C69638F}"/>
              </c:ext>
            </c:extLst>
          </c:dPt>
          <c:dPt>
            <c:idx val="144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3-8AF7-4251-888A-3B8E9C69638F}"/>
              </c:ext>
            </c:extLst>
          </c:dPt>
          <c:dPt>
            <c:idx val="144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5-8AF7-4251-888A-3B8E9C69638F}"/>
              </c:ext>
            </c:extLst>
          </c:dPt>
          <c:dPt>
            <c:idx val="144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7-8AF7-4251-888A-3B8E9C69638F}"/>
              </c:ext>
            </c:extLst>
          </c:dPt>
          <c:dPt>
            <c:idx val="144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9-8AF7-4251-888A-3B8E9C69638F}"/>
              </c:ext>
            </c:extLst>
          </c:dPt>
          <c:dPt>
            <c:idx val="144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B-8AF7-4251-888A-3B8E9C69638F}"/>
              </c:ext>
            </c:extLst>
          </c:dPt>
          <c:dPt>
            <c:idx val="144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D-8AF7-4251-888A-3B8E9C69638F}"/>
              </c:ext>
            </c:extLst>
          </c:dPt>
          <c:dPt>
            <c:idx val="144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4F-8AF7-4251-888A-3B8E9C69638F}"/>
              </c:ext>
            </c:extLst>
          </c:dPt>
          <c:dPt>
            <c:idx val="144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1-8AF7-4251-888A-3B8E9C69638F}"/>
              </c:ext>
            </c:extLst>
          </c:dPt>
          <c:dPt>
            <c:idx val="14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3-8AF7-4251-888A-3B8E9C69638F}"/>
              </c:ext>
            </c:extLst>
          </c:dPt>
          <c:dPt>
            <c:idx val="145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5-8AF7-4251-888A-3B8E9C69638F}"/>
              </c:ext>
            </c:extLst>
          </c:dPt>
          <c:dPt>
            <c:idx val="145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7-8AF7-4251-888A-3B8E9C69638F}"/>
              </c:ext>
            </c:extLst>
          </c:dPt>
          <c:dPt>
            <c:idx val="145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9-8AF7-4251-888A-3B8E9C69638F}"/>
              </c:ext>
            </c:extLst>
          </c:dPt>
          <c:dPt>
            <c:idx val="1453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B-8AF7-4251-888A-3B8E9C69638F}"/>
              </c:ext>
            </c:extLst>
          </c:dPt>
          <c:dPt>
            <c:idx val="1454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D-8AF7-4251-888A-3B8E9C69638F}"/>
              </c:ext>
            </c:extLst>
          </c:dPt>
          <c:dPt>
            <c:idx val="1455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5F-8AF7-4251-888A-3B8E9C69638F}"/>
              </c:ext>
            </c:extLst>
          </c:dPt>
          <c:dPt>
            <c:idx val="145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1-8AF7-4251-888A-3B8E9C69638F}"/>
              </c:ext>
            </c:extLst>
          </c:dPt>
          <c:dPt>
            <c:idx val="1457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3-8AF7-4251-888A-3B8E9C69638F}"/>
              </c:ext>
            </c:extLst>
          </c:dPt>
          <c:dPt>
            <c:idx val="145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5-8AF7-4251-888A-3B8E9C69638F}"/>
              </c:ext>
            </c:extLst>
          </c:dPt>
          <c:dPt>
            <c:idx val="1459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7-8AF7-4251-888A-3B8E9C69638F}"/>
              </c:ext>
            </c:extLst>
          </c:dPt>
          <c:dPt>
            <c:idx val="146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9-8AF7-4251-888A-3B8E9C69638F}"/>
              </c:ext>
            </c:extLst>
          </c:dPt>
          <c:dPt>
            <c:idx val="146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B-8AF7-4251-888A-3B8E9C69638F}"/>
              </c:ext>
            </c:extLst>
          </c:dPt>
          <c:dPt>
            <c:idx val="1462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D-8AF7-4251-888A-3B8E9C69638F}"/>
              </c:ext>
            </c:extLst>
          </c:dPt>
          <c:dPt>
            <c:idx val="146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6F-8AF7-4251-888A-3B8E9C69638F}"/>
              </c:ext>
            </c:extLst>
          </c:dPt>
          <c:dPt>
            <c:idx val="1464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1-8AF7-4251-888A-3B8E9C69638F}"/>
              </c:ext>
            </c:extLst>
          </c:dPt>
          <c:dPt>
            <c:idx val="1465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3-8AF7-4251-888A-3B8E9C69638F}"/>
              </c:ext>
            </c:extLst>
          </c:dPt>
          <c:dPt>
            <c:idx val="1466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5-8AF7-4251-888A-3B8E9C69638F}"/>
              </c:ext>
            </c:extLst>
          </c:dPt>
          <c:dPt>
            <c:idx val="146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7-8AF7-4251-888A-3B8E9C69638F}"/>
              </c:ext>
            </c:extLst>
          </c:dPt>
          <c:dPt>
            <c:idx val="1468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9-8AF7-4251-888A-3B8E9C69638F}"/>
              </c:ext>
            </c:extLst>
          </c:dPt>
          <c:dPt>
            <c:idx val="146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B-8AF7-4251-888A-3B8E9C69638F}"/>
              </c:ext>
            </c:extLst>
          </c:dPt>
          <c:dPt>
            <c:idx val="147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D-8AF7-4251-888A-3B8E9C69638F}"/>
              </c:ext>
            </c:extLst>
          </c:dPt>
          <c:dPt>
            <c:idx val="147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7F-8AF7-4251-888A-3B8E9C69638F}"/>
              </c:ext>
            </c:extLst>
          </c:dPt>
          <c:dPt>
            <c:idx val="147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1-8AF7-4251-888A-3B8E9C69638F}"/>
              </c:ext>
            </c:extLst>
          </c:dPt>
          <c:dPt>
            <c:idx val="147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3-8AF7-4251-888A-3B8E9C69638F}"/>
              </c:ext>
            </c:extLst>
          </c:dPt>
          <c:dPt>
            <c:idx val="147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5-8AF7-4251-888A-3B8E9C69638F}"/>
              </c:ext>
            </c:extLst>
          </c:dPt>
          <c:dPt>
            <c:idx val="1475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7-8AF7-4251-888A-3B8E9C69638F}"/>
              </c:ext>
            </c:extLst>
          </c:dPt>
          <c:dPt>
            <c:idx val="1476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9-8AF7-4251-888A-3B8E9C69638F}"/>
              </c:ext>
            </c:extLst>
          </c:dPt>
          <c:dPt>
            <c:idx val="1477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B-8AF7-4251-888A-3B8E9C69638F}"/>
              </c:ext>
            </c:extLst>
          </c:dPt>
          <c:dPt>
            <c:idx val="1478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D-8AF7-4251-888A-3B8E9C69638F}"/>
              </c:ext>
            </c:extLst>
          </c:dPt>
          <c:dPt>
            <c:idx val="1479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8F-8AF7-4251-888A-3B8E9C69638F}"/>
              </c:ext>
            </c:extLst>
          </c:dPt>
          <c:dPt>
            <c:idx val="148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1-8AF7-4251-888A-3B8E9C69638F}"/>
              </c:ext>
            </c:extLst>
          </c:dPt>
          <c:dPt>
            <c:idx val="1481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3-8AF7-4251-888A-3B8E9C69638F}"/>
              </c:ext>
            </c:extLst>
          </c:dPt>
          <c:dPt>
            <c:idx val="1482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5-8AF7-4251-888A-3B8E9C69638F}"/>
              </c:ext>
            </c:extLst>
          </c:dPt>
          <c:dPt>
            <c:idx val="1483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7-8AF7-4251-888A-3B8E9C69638F}"/>
              </c:ext>
            </c:extLst>
          </c:dPt>
          <c:dPt>
            <c:idx val="1484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9-8AF7-4251-888A-3B8E9C69638F}"/>
              </c:ext>
            </c:extLst>
          </c:dPt>
          <c:dPt>
            <c:idx val="148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B-8AF7-4251-888A-3B8E9C69638F}"/>
              </c:ext>
            </c:extLst>
          </c:dPt>
          <c:dPt>
            <c:idx val="1486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D-8AF7-4251-888A-3B8E9C69638F}"/>
              </c:ext>
            </c:extLst>
          </c:dPt>
          <c:dPt>
            <c:idx val="148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9F-8AF7-4251-888A-3B8E9C69638F}"/>
              </c:ext>
            </c:extLst>
          </c:dPt>
          <c:dPt>
            <c:idx val="1488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1-8AF7-4251-888A-3B8E9C69638F}"/>
              </c:ext>
            </c:extLst>
          </c:dPt>
          <c:dPt>
            <c:idx val="1489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3-8AF7-4251-888A-3B8E9C69638F}"/>
              </c:ext>
            </c:extLst>
          </c:dPt>
          <c:dPt>
            <c:idx val="149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5-8AF7-4251-888A-3B8E9C69638F}"/>
              </c:ext>
            </c:extLst>
          </c:dPt>
          <c:dPt>
            <c:idx val="149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7-8AF7-4251-888A-3B8E9C69638F}"/>
              </c:ext>
            </c:extLst>
          </c:dPt>
          <c:dPt>
            <c:idx val="1492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9-8AF7-4251-888A-3B8E9C69638F}"/>
              </c:ext>
            </c:extLst>
          </c:dPt>
          <c:dPt>
            <c:idx val="149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B-8AF7-4251-888A-3B8E9C69638F}"/>
              </c:ext>
            </c:extLst>
          </c:dPt>
          <c:dPt>
            <c:idx val="1494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D-8AF7-4251-888A-3B8E9C69638F}"/>
              </c:ext>
            </c:extLst>
          </c:dPt>
          <c:dPt>
            <c:idx val="1495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AF-8AF7-4251-888A-3B8E9C69638F}"/>
              </c:ext>
            </c:extLst>
          </c:dPt>
          <c:dPt>
            <c:idx val="1496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1-8AF7-4251-888A-3B8E9C69638F}"/>
              </c:ext>
            </c:extLst>
          </c:dPt>
          <c:dPt>
            <c:idx val="149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3-8AF7-4251-888A-3B8E9C69638F}"/>
              </c:ext>
            </c:extLst>
          </c:dPt>
          <c:dPt>
            <c:idx val="149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5-8AF7-4251-888A-3B8E9C69638F}"/>
              </c:ext>
            </c:extLst>
          </c:dPt>
          <c:dPt>
            <c:idx val="1499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7-8AF7-4251-888A-3B8E9C69638F}"/>
              </c:ext>
            </c:extLst>
          </c:dPt>
          <c:dPt>
            <c:idx val="150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9-8AF7-4251-888A-3B8E9C69638F}"/>
              </c:ext>
            </c:extLst>
          </c:dPt>
          <c:dPt>
            <c:idx val="1501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B-8AF7-4251-888A-3B8E9C69638F}"/>
              </c:ext>
            </c:extLst>
          </c:dPt>
          <c:dPt>
            <c:idx val="1502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D-8AF7-4251-888A-3B8E9C69638F}"/>
              </c:ext>
            </c:extLst>
          </c:dPt>
          <c:dPt>
            <c:idx val="1503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BF-8AF7-4251-888A-3B8E9C69638F}"/>
              </c:ext>
            </c:extLst>
          </c:dPt>
          <c:dPt>
            <c:idx val="150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1-8AF7-4251-888A-3B8E9C69638F}"/>
              </c:ext>
            </c:extLst>
          </c:dPt>
          <c:dPt>
            <c:idx val="1505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3-8AF7-4251-888A-3B8E9C69638F}"/>
              </c:ext>
            </c:extLst>
          </c:dPt>
          <c:dPt>
            <c:idx val="1506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5-8AF7-4251-888A-3B8E9C69638F}"/>
              </c:ext>
            </c:extLst>
          </c:dPt>
          <c:dPt>
            <c:idx val="1507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7-8AF7-4251-888A-3B8E9C69638F}"/>
              </c:ext>
            </c:extLst>
          </c:dPt>
          <c:dPt>
            <c:idx val="1508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9-8AF7-4251-888A-3B8E9C69638F}"/>
              </c:ext>
            </c:extLst>
          </c:dPt>
          <c:dPt>
            <c:idx val="1509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B-8AF7-4251-888A-3B8E9C69638F}"/>
              </c:ext>
            </c:extLst>
          </c:dPt>
          <c:dPt>
            <c:idx val="151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D-8AF7-4251-888A-3B8E9C69638F}"/>
              </c:ext>
            </c:extLst>
          </c:dPt>
          <c:dPt>
            <c:idx val="151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CF-8AF7-4251-888A-3B8E9C69638F}"/>
              </c:ext>
            </c:extLst>
          </c:dPt>
          <c:dPt>
            <c:idx val="151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1-8AF7-4251-888A-3B8E9C69638F}"/>
              </c:ext>
            </c:extLst>
          </c:dPt>
          <c:dPt>
            <c:idx val="1513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3-8AF7-4251-888A-3B8E9C69638F}"/>
              </c:ext>
            </c:extLst>
          </c:dPt>
          <c:dPt>
            <c:idx val="151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5-8AF7-4251-888A-3B8E9C69638F}"/>
              </c:ext>
            </c:extLst>
          </c:dPt>
          <c:dPt>
            <c:idx val="151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7-8AF7-4251-888A-3B8E9C69638F}"/>
              </c:ext>
            </c:extLst>
          </c:dPt>
          <c:dPt>
            <c:idx val="1516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9-8AF7-4251-888A-3B8E9C69638F}"/>
              </c:ext>
            </c:extLst>
          </c:dPt>
          <c:dPt>
            <c:idx val="151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B-8AF7-4251-888A-3B8E9C69638F}"/>
              </c:ext>
            </c:extLst>
          </c:dPt>
          <c:dPt>
            <c:idx val="151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D-8AF7-4251-888A-3B8E9C69638F}"/>
              </c:ext>
            </c:extLst>
          </c:dPt>
          <c:dPt>
            <c:idx val="1519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DF-8AF7-4251-888A-3B8E9C69638F}"/>
              </c:ext>
            </c:extLst>
          </c:dPt>
          <c:dPt>
            <c:idx val="152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1-8AF7-4251-888A-3B8E9C69638F}"/>
              </c:ext>
            </c:extLst>
          </c:dPt>
          <c:dPt>
            <c:idx val="152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3-8AF7-4251-888A-3B8E9C69638F}"/>
              </c:ext>
            </c:extLst>
          </c:dPt>
          <c:dPt>
            <c:idx val="15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5-8AF7-4251-888A-3B8E9C69638F}"/>
              </c:ext>
            </c:extLst>
          </c:dPt>
          <c:dPt>
            <c:idx val="1523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7-8AF7-4251-888A-3B8E9C69638F}"/>
              </c:ext>
            </c:extLst>
          </c:dPt>
          <c:dPt>
            <c:idx val="152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9-8AF7-4251-888A-3B8E9C69638F}"/>
              </c:ext>
            </c:extLst>
          </c:dPt>
          <c:dPt>
            <c:idx val="152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B-8AF7-4251-888A-3B8E9C69638F}"/>
              </c:ext>
            </c:extLst>
          </c:dPt>
          <c:dPt>
            <c:idx val="1526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D-8AF7-4251-888A-3B8E9C69638F}"/>
              </c:ext>
            </c:extLst>
          </c:dPt>
          <c:dPt>
            <c:idx val="1527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EF-8AF7-4251-888A-3B8E9C69638F}"/>
              </c:ext>
            </c:extLst>
          </c:dPt>
          <c:dPt>
            <c:idx val="152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1-8AF7-4251-888A-3B8E9C69638F}"/>
              </c:ext>
            </c:extLst>
          </c:dPt>
          <c:dPt>
            <c:idx val="1529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3-8AF7-4251-888A-3B8E9C69638F}"/>
              </c:ext>
            </c:extLst>
          </c:dPt>
          <c:dPt>
            <c:idx val="1530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5-8AF7-4251-888A-3B8E9C69638F}"/>
              </c:ext>
            </c:extLst>
          </c:dPt>
          <c:dPt>
            <c:idx val="1531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7-8AF7-4251-888A-3B8E9C69638F}"/>
              </c:ext>
            </c:extLst>
          </c:dPt>
          <c:dPt>
            <c:idx val="1532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9-8AF7-4251-888A-3B8E9C69638F}"/>
              </c:ext>
            </c:extLst>
          </c:dPt>
          <c:dPt>
            <c:idx val="1533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B-8AF7-4251-888A-3B8E9C69638F}"/>
              </c:ext>
            </c:extLst>
          </c:dPt>
          <c:dPt>
            <c:idx val="1534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D-8AF7-4251-888A-3B8E9C69638F}"/>
              </c:ext>
            </c:extLst>
          </c:dPt>
          <c:dPt>
            <c:idx val="153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BFF-8AF7-4251-888A-3B8E9C69638F}"/>
              </c:ext>
            </c:extLst>
          </c:dPt>
          <c:dPt>
            <c:idx val="1536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1-8AF7-4251-888A-3B8E9C69638F}"/>
              </c:ext>
            </c:extLst>
          </c:dPt>
          <c:dPt>
            <c:idx val="1537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3-8AF7-4251-888A-3B8E9C69638F}"/>
              </c:ext>
            </c:extLst>
          </c:dPt>
          <c:dPt>
            <c:idx val="1538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5-8AF7-4251-888A-3B8E9C69638F}"/>
              </c:ext>
            </c:extLst>
          </c:dPt>
          <c:dPt>
            <c:idx val="153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7-8AF7-4251-888A-3B8E9C69638F}"/>
              </c:ext>
            </c:extLst>
          </c:dPt>
          <c:dPt>
            <c:idx val="154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9-8AF7-4251-888A-3B8E9C69638F}"/>
              </c:ext>
            </c:extLst>
          </c:dPt>
          <c:dPt>
            <c:idx val="154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B-8AF7-4251-888A-3B8E9C69638F}"/>
              </c:ext>
            </c:extLst>
          </c:dPt>
          <c:dPt>
            <c:idx val="1542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D-8AF7-4251-888A-3B8E9C69638F}"/>
              </c:ext>
            </c:extLst>
          </c:dPt>
          <c:dPt>
            <c:idx val="1543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0F-8AF7-4251-888A-3B8E9C69638F}"/>
              </c:ext>
            </c:extLst>
          </c:dPt>
          <c:dPt>
            <c:idx val="154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1-8AF7-4251-888A-3B8E9C69638F}"/>
              </c:ext>
            </c:extLst>
          </c:dPt>
          <c:dPt>
            <c:idx val="154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3-8AF7-4251-888A-3B8E9C69638F}"/>
              </c:ext>
            </c:extLst>
          </c:dPt>
          <c:dPt>
            <c:idx val="154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5-8AF7-4251-888A-3B8E9C69638F}"/>
              </c:ext>
            </c:extLst>
          </c:dPt>
          <c:dPt>
            <c:idx val="154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7-8AF7-4251-888A-3B8E9C69638F}"/>
              </c:ext>
            </c:extLst>
          </c:dPt>
          <c:dPt>
            <c:idx val="1548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9-8AF7-4251-888A-3B8E9C69638F}"/>
              </c:ext>
            </c:extLst>
          </c:dPt>
          <c:dPt>
            <c:idx val="1549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B-8AF7-4251-888A-3B8E9C69638F}"/>
              </c:ext>
            </c:extLst>
          </c:dPt>
          <c:dPt>
            <c:idx val="1550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D-8AF7-4251-888A-3B8E9C69638F}"/>
              </c:ext>
            </c:extLst>
          </c:dPt>
          <c:dPt>
            <c:idx val="155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1F-8AF7-4251-888A-3B8E9C69638F}"/>
              </c:ext>
            </c:extLst>
          </c:dPt>
          <c:dPt>
            <c:idx val="155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1-8AF7-4251-888A-3B8E9C69638F}"/>
              </c:ext>
            </c:extLst>
          </c:dPt>
          <c:dPt>
            <c:idx val="155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3-8AF7-4251-888A-3B8E9C69638F}"/>
              </c:ext>
            </c:extLst>
          </c:dPt>
          <c:dPt>
            <c:idx val="1554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5-8AF7-4251-888A-3B8E9C69638F}"/>
              </c:ext>
            </c:extLst>
          </c:dPt>
          <c:dPt>
            <c:idx val="1555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7-8AF7-4251-888A-3B8E9C69638F}"/>
              </c:ext>
            </c:extLst>
          </c:dPt>
          <c:dPt>
            <c:idx val="1556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9-8AF7-4251-888A-3B8E9C69638F}"/>
              </c:ext>
            </c:extLst>
          </c:dPt>
          <c:dPt>
            <c:idx val="1557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B-8AF7-4251-888A-3B8E9C69638F}"/>
              </c:ext>
            </c:extLst>
          </c:dPt>
          <c:dPt>
            <c:idx val="155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D-8AF7-4251-888A-3B8E9C69638F}"/>
              </c:ext>
            </c:extLst>
          </c:dPt>
          <c:dPt>
            <c:idx val="155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2F-8AF7-4251-888A-3B8E9C69638F}"/>
              </c:ext>
            </c:extLst>
          </c:dPt>
          <c:dPt>
            <c:idx val="1560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1-8AF7-4251-888A-3B8E9C69638F}"/>
              </c:ext>
            </c:extLst>
          </c:dPt>
          <c:dPt>
            <c:idx val="1561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3-8AF7-4251-888A-3B8E9C69638F}"/>
              </c:ext>
            </c:extLst>
          </c:dPt>
          <c:dPt>
            <c:idx val="1562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5-8AF7-4251-888A-3B8E9C69638F}"/>
              </c:ext>
            </c:extLst>
          </c:dPt>
          <c:dPt>
            <c:idx val="156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7-8AF7-4251-888A-3B8E9C69638F}"/>
              </c:ext>
            </c:extLst>
          </c:dPt>
          <c:dPt>
            <c:idx val="1564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9-8AF7-4251-888A-3B8E9C69638F}"/>
              </c:ext>
            </c:extLst>
          </c:dPt>
          <c:dPt>
            <c:idx val="156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B-8AF7-4251-888A-3B8E9C69638F}"/>
              </c:ext>
            </c:extLst>
          </c:dPt>
          <c:dPt>
            <c:idx val="1566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D-8AF7-4251-888A-3B8E9C69638F}"/>
              </c:ext>
            </c:extLst>
          </c:dPt>
          <c:dPt>
            <c:idx val="1567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3F-8AF7-4251-888A-3B8E9C69638F}"/>
              </c:ext>
            </c:extLst>
          </c:dPt>
          <c:dPt>
            <c:idx val="1568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1-8AF7-4251-888A-3B8E9C69638F}"/>
              </c:ext>
            </c:extLst>
          </c:dPt>
          <c:dPt>
            <c:idx val="156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3-8AF7-4251-888A-3B8E9C69638F}"/>
              </c:ext>
            </c:extLst>
          </c:dPt>
          <c:dPt>
            <c:idx val="157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5-8AF7-4251-888A-3B8E9C69638F}"/>
              </c:ext>
            </c:extLst>
          </c:dPt>
          <c:dPt>
            <c:idx val="157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7-8AF7-4251-888A-3B8E9C69638F}"/>
              </c:ext>
            </c:extLst>
          </c:dPt>
          <c:dPt>
            <c:idx val="1572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9-8AF7-4251-888A-3B8E9C69638F}"/>
              </c:ext>
            </c:extLst>
          </c:dPt>
          <c:dPt>
            <c:idx val="1573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B-8AF7-4251-888A-3B8E9C69638F}"/>
              </c:ext>
            </c:extLst>
          </c:dPt>
          <c:dPt>
            <c:idx val="1574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D-8AF7-4251-888A-3B8E9C69638F}"/>
              </c:ext>
            </c:extLst>
          </c:dPt>
          <c:dPt>
            <c:idx val="1575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4F-8AF7-4251-888A-3B8E9C69638F}"/>
              </c:ext>
            </c:extLst>
          </c:dPt>
          <c:dPt>
            <c:idx val="157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1-8AF7-4251-888A-3B8E9C69638F}"/>
              </c:ext>
            </c:extLst>
          </c:dPt>
          <c:dPt>
            <c:idx val="1577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3-8AF7-4251-888A-3B8E9C69638F}"/>
              </c:ext>
            </c:extLst>
          </c:dPt>
          <c:dPt>
            <c:idx val="157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5-8AF7-4251-888A-3B8E9C69638F}"/>
              </c:ext>
            </c:extLst>
          </c:dPt>
          <c:dPt>
            <c:idx val="157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7-8AF7-4251-888A-3B8E9C69638F}"/>
              </c:ext>
            </c:extLst>
          </c:dPt>
          <c:dPt>
            <c:idx val="158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9-8AF7-4251-888A-3B8E9C69638F}"/>
              </c:ext>
            </c:extLst>
          </c:dPt>
          <c:dPt>
            <c:idx val="158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B-8AF7-4251-888A-3B8E9C69638F}"/>
              </c:ext>
            </c:extLst>
          </c:dPt>
          <c:dPt>
            <c:idx val="158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D-8AF7-4251-888A-3B8E9C69638F}"/>
              </c:ext>
            </c:extLst>
          </c:dPt>
          <c:dPt>
            <c:idx val="158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5F-8AF7-4251-888A-3B8E9C69638F}"/>
              </c:ext>
            </c:extLst>
          </c:dPt>
          <c:dPt>
            <c:idx val="1584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1-8AF7-4251-888A-3B8E9C69638F}"/>
              </c:ext>
            </c:extLst>
          </c:dPt>
          <c:dPt>
            <c:idx val="1585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3-8AF7-4251-888A-3B8E9C69638F}"/>
              </c:ext>
            </c:extLst>
          </c:dPt>
          <c:dPt>
            <c:idx val="1586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5-8AF7-4251-888A-3B8E9C69638F}"/>
              </c:ext>
            </c:extLst>
          </c:dPt>
          <c:dPt>
            <c:idx val="158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7-8AF7-4251-888A-3B8E9C69638F}"/>
              </c:ext>
            </c:extLst>
          </c:dPt>
          <c:dPt>
            <c:idx val="1588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9-8AF7-4251-888A-3B8E9C69638F}"/>
              </c:ext>
            </c:extLst>
          </c:dPt>
          <c:dPt>
            <c:idx val="158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B-8AF7-4251-888A-3B8E9C69638F}"/>
              </c:ext>
            </c:extLst>
          </c:dPt>
          <c:dPt>
            <c:idx val="159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D-8AF7-4251-888A-3B8E9C69638F}"/>
              </c:ext>
            </c:extLst>
          </c:dPt>
          <c:dPt>
            <c:idx val="1591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6F-8AF7-4251-888A-3B8E9C69638F}"/>
              </c:ext>
            </c:extLst>
          </c:dPt>
          <c:dPt>
            <c:idx val="1592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1-8AF7-4251-888A-3B8E9C69638F}"/>
              </c:ext>
            </c:extLst>
          </c:dPt>
          <c:dPt>
            <c:idx val="159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3-8AF7-4251-888A-3B8E9C69638F}"/>
              </c:ext>
            </c:extLst>
          </c:dPt>
          <c:dPt>
            <c:idx val="159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5-8AF7-4251-888A-3B8E9C69638F}"/>
              </c:ext>
            </c:extLst>
          </c:dPt>
          <c:dPt>
            <c:idx val="1595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7-8AF7-4251-888A-3B8E9C69638F}"/>
              </c:ext>
            </c:extLst>
          </c:dPt>
          <c:dPt>
            <c:idx val="1596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9-8AF7-4251-888A-3B8E9C69638F}"/>
              </c:ext>
            </c:extLst>
          </c:dPt>
          <c:dPt>
            <c:idx val="1597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B-8AF7-4251-888A-3B8E9C69638F}"/>
              </c:ext>
            </c:extLst>
          </c:dPt>
          <c:dPt>
            <c:idx val="1598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D-8AF7-4251-888A-3B8E9C69638F}"/>
              </c:ext>
            </c:extLst>
          </c:dPt>
          <c:dPt>
            <c:idx val="159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7F-8AF7-4251-888A-3B8E9C69638F}"/>
              </c:ext>
            </c:extLst>
          </c:dPt>
          <c:dPt>
            <c:idx val="160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1-8AF7-4251-888A-3B8E9C69638F}"/>
              </c:ext>
            </c:extLst>
          </c:dPt>
          <c:dPt>
            <c:idx val="1601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3-8AF7-4251-888A-3B8E9C69638F}"/>
              </c:ext>
            </c:extLst>
          </c:dPt>
          <c:dPt>
            <c:idx val="1602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5-8AF7-4251-888A-3B8E9C69638F}"/>
              </c:ext>
            </c:extLst>
          </c:dPt>
          <c:dPt>
            <c:idx val="1603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7-8AF7-4251-888A-3B8E9C69638F}"/>
              </c:ext>
            </c:extLst>
          </c:dPt>
          <c:dPt>
            <c:idx val="1604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9-8AF7-4251-888A-3B8E9C69638F}"/>
              </c:ext>
            </c:extLst>
          </c:dPt>
          <c:dPt>
            <c:idx val="160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B-8AF7-4251-888A-3B8E9C69638F}"/>
              </c:ext>
            </c:extLst>
          </c:dPt>
          <c:dPt>
            <c:idx val="160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D-8AF7-4251-888A-3B8E9C69638F}"/>
              </c:ext>
            </c:extLst>
          </c:dPt>
          <c:dPt>
            <c:idx val="160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8F-8AF7-4251-888A-3B8E9C69638F}"/>
              </c:ext>
            </c:extLst>
          </c:dPt>
          <c:dPt>
            <c:idx val="1608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1-8AF7-4251-888A-3B8E9C69638F}"/>
              </c:ext>
            </c:extLst>
          </c:dPt>
          <c:dPt>
            <c:idx val="1609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3-8AF7-4251-888A-3B8E9C69638F}"/>
              </c:ext>
            </c:extLst>
          </c:dPt>
          <c:dPt>
            <c:idx val="161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5-8AF7-4251-888A-3B8E9C69638F}"/>
              </c:ext>
            </c:extLst>
          </c:dPt>
          <c:dPt>
            <c:idx val="161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7-8AF7-4251-888A-3B8E9C69638F}"/>
              </c:ext>
            </c:extLst>
          </c:dPt>
          <c:dPt>
            <c:idx val="1612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9-8AF7-4251-888A-3B8E9C69638F}"/>
              </c:ext>
            </c:extLst>
          </c:dPt>
          <c:dPt>
            <c:idx val="161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B-8AF7-4251-888A-3B8E9C69638F}"/>
              </c:ext>
            </c:extLst>
          </c:dPt>
          <c:dPt>
            <c:idx val="1614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D-8AF7-4251-888A-3B8E9C69638F}"/>
              </c:ext>
            </c:extLst>
          </c:dPt>
          <c:dPt>
            <c:idx val="1615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9F-8AF7-4251-888A-3B8E9C69638F}"/>
              </c:ext>
            </c:extLst>
          </c:dPt>
          <c:dPt>
            <c:idx val="1616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1-8AF7-4251-888A-3B8E9C69638F}"/>
              </c:ext>
            </c:extLst>
          </c:dPt>
          <c:dPt>
            <c:idx val="161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3-8AF7-4251-888A-3B8E9C69638F}"/>
              </c:ext>
            </c:extLst>
          </c:dPt>
          <c:dPt>
            <c:idx val="1618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5-8AF7-4251-888A-3B8E9C69638F}"/>
              </c:ext>
            </c:extLst>
          </c:dPt>
          <c:dPt>
            <c:idx val="161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7-8AF7-4251-888A-3B8E9C69638F}"/>
              </c:ext>
            </c:extLst>
          </c:dPt>
          <c:dPt>
            <c:idx val="162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9-8AF7-4251-888A-3B8E9C69638F}"/>
              </c:ext>
            </c:extLst>
          </c:dPt>
          <c:dPt>
            <c:idx val="162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B-8AF7-4251-888A-3B8E9C69638F}"/>
              </c:ext>
            </c:extLst>
          </c:dPt>
          <c:dPt>
            <c:idx val="162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D-8AF7-4251-888A-3B8E9C69638F}"/>
              </c:ext>
            </c:extLst>
          </c:dPt>
          <c:dPt>
            <c:idx val="162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AF-8AF7-4251-888A-3B8E9C69638F}"/>
              </c:ext>
            </c:extLst>
          </c:dPt>
          <c:dPt>
            <c:idx val="162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1-8AF7-4251-888A-3B8E9C69638F}"/>
              </c:ext>
            </c:extLst>
          </c:dPt>
          <c:dPt>
            <c:idx val="162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3-8AF7-4251-888A-3B8E9C69638F}"/>
              </c:ext>
            </c:extLst>
          </c:dPt>
          <c:dPt>
            <c:idx val="162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5-8AF7-4251-888A-3B8E9C69638F}"/>
              </c:ext>
            </c:extLst>
          </c:dPt>
          <c:dPt>
            <c:idx val="162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7-8AF7-4251-888A-3B8E9C69638F}"/>
              </c:ext>
            </c:extLst>
          </c:dPt>
          <c:dPt>
            <c:idx val="162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9-8AF7-4251-888A-3B8E9C69638F}"/>
              </c:ext>
            </c:extLst>
          </c:dPt>
          <c:dPt>
            <c:idx val="162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B-8AF7-4251-888A-3B8E9C69638F}"/>
              </c:ext>
            </c:extLst>
          </c:dPt>
          <c:dPt>
            <c:idx val="163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D-8AF7-4251-888A-3B8E9C69638F}"/>
              </c:ext>
            </c:extLst>
          </c:dPt>
          <c:dPt>
            <c:idx val="163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BF-8AF7-4251-888A-3B8E9C69638F}"/>
              </c:ext>
            </c:extLst>
          </c:dPt>
          <c:dPt>
            <c:idx val="163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1-8AF7-4251-888A-3B8E9C69638F}"/>
              </c:ext>
            </c:extLst>
          </c:dPt>
          <c:dPt>
            <c:idx val="163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3-8AF7-4251-888A-3B8E9C69638F}"/>
              </c:ext>
            </c:extLst>
          </c:dPt>
          <c:dPt>
            <c:idx val="163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5-8AF7-4251-888A-3B8E9C69638F}"/>
              </c:ext>
            </c:extLst>
          </c:dPt>
          <c:dPt>
            <c:idx val="16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7-8AF7-4251-888A-3B8E9C69638F}"/>
              </c:ext>
            </c:extLst>
          </c:dPt>
          <c:dPt>
            <c:idx val="1636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9-8AF7-4251-888A-3B8E9C69638F}"/>
              </c:ext>
            </c:extLst>
          </c:dPt>
          <c:dPt>
            <c:idx val="163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B-8AF7-4251-888A-3B8E9C69638F}"/>
              </c:ext>
            </c:extLst>
          </c:dPt>
          <c:dPt>
            <c:idx val="1638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D-8AF7-4251-888A-3B8E9C69638F}"/>
              </c:ext>
            </c:extLst>
          </c:dPt>
          <c:dPt>
            <c:idx val="1639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CF-8AF7-4251-888A-3B8E9C69638F}"/>
              </c:ext>
            </c:extLst>
          </c:dPt>
          <c:dPt>
            <c:idx val="1640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1-8AF7-4251-888A-3B8E9C69638F}"/>
              </c:ext>
            </c:extLst>
          </c:dPt>
          <c:dPt>
            <c:idx val="164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3-8AF7-4251-888A-3B8E9C69638F}"/>
              </c:ext>
            </c:extLst>
          </c:dPt>
          <c:dPt>
            <c:idx val="1642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5-8AF7-4251-888A-3B8E9C69638F}"/>
              </c:ext>
            </c:extLst>
          </c:dPt>
          <c:dPt>
            <c:idx val="1643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7-8AF7-4251-888A-3B8E9C69638F}"/>
              </c:ext>
            </c:extLst>
          </c:dPt>
          <c:dPt>
            <c:idx val="1644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9-8AF7-4251-888A-3B8E9C69638F}"/>
              </c:ext>
            </c:extLst>
          </c:dPt>
          <c:dPt>
            <c:idx val="1645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B-8AF7-4251-888A-3B8E9C69638F}"/>
              </c:ext>
            </c:extLst>
          </c:dPt>
          <c:dPt>
            <c:idx val="1646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D-8AF7-4251-888A-3B8E9C69638F}"/>
              </c:ext>
            </c:extLst>
          </c:dPt>
          <c:dPt>
            <c:idx val="1647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DF-8AF7-4251-888A-3B8E9C69638F}"/>
              </c:ext>
            </c:extLst>
          </c:dPt>
          <c:dPt>
            <c:idx val="164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1-8AF7-4251-888A-3B8E9C69638F}"/>
              </c:ext>
            </c:extLst>
          </c:dPt>
          <c:dPt>
            <c:idx val="1649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3-8AF7-4251-888A-3B8E9C69638F}"/>
              </c:ext>
            </c:extLst>
          </c:dPt>
          <c:dPt>
            <c:idx val="165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5-8AF7-4251-888A-3B8E9C69638F}"/>
              </c:ext>
            </c:extLst>
          </c:dPt>
          <c:dPt>
            <c:idx val="165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7-8AF7-4251-888A-3B8E9C69638F}"/>
              </c:ext>
            </c:extLst>
          </c:dPt>
          <c:dPt>
            <c:idx val="1652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9-8AF7-4251-888A-3B8E9C69638F}"/>
              </c:ext>
            </c:extLst>
          </c:dPt>
          <c:dPt>
            <c:idx val="1653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B-8AF7-4251-888A-3B8E9C69638F}"/>
              </c:ext>
            </c:extLst>
          </c:dPt>
          <c:dPt>
            <c:idx val="165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D-8AF7-4251-888A-3B8E9C69638F}"/>
              </c:ext>
            </c:extLst>
          </c:dPt>
          <c:dPt>
            <c:idx val="165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EF-8AF7-4251-888A-3B8E9C69638F}"/>
              </c:ext>
            </c:extLst>
          </c:dPt>
          <c:dPt>
            <c:idx val="1656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1-8AF7-4251-888A-3B8E9C69638F}"/>
              </c:ext>
            </c:extLst>
          </c:dPt>
          <c:dPt>
            <c:idx val="1657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3-8AF7-4251-888A-3B8E9C69638F}"/>
              </c:ext>
            </c:extLst>
          </c:dPt>
          <c:dPt>
            <c:idx val="1658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5-8AF7-4251-888A-3B8E9C69638F}"/>
              </c:ext>
            </c:extLst>
          </c:dPt>
          <c:dPt>
            <c:idx val="165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7-8AF7-4251-888A-3B8E9C69638F}"/>
              </c:ext>
            </c:extLst>
          </c:dPt>
          <c:dPt>
            <c:idx val="166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9-8AF7-4251-888A-3B8E9C69638F}"/>
              </c:ext>
            </c:extLst>
          </c:dPt>
          <c:dPt>
            <c:idx val="166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B-8AF7-4251-888A-3B8E9C69638F}"/>
              </c:ext>
            </c:extLst>
          </c:dPt>
          <c:dPt>
            <c:idx val="1662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D-8AF7-4251-888A-3B8E9C69638F}"/>
              </c:ext>
            </c:extLst>
          </c:dPt>
          <c:dPt>
            <c:idx val="166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CFF-8AF7-4251-888A-3B8E9C69638F}"/>
              </c:ext>
            </c:extLst>
          </c:dPt>
          <c:dPt>
            <c:idx val="1664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1-8AF7-4251-888A-3B8E9C69638F}"/>
              </c:ext>
            </c:extLst>
          </c:dPt>
          <c:dPt>
            <c:idx val="166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3-8AF7-4251-888A-3B8E9C69638F}"/>
              </c:ext>
            </c:extLst>
          </c:dPt>
          <c:dPt>
            <c:idx val="1666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5-8AF7-4251-888A-3B8E9C69638F}"/>
              </c:ext>
            </c:extLst>
          </c:dPt>
          <c:dPt>
            <c:idx val="166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7-8AF7-4251-888A-3B8E9C69638F}"/>
              </c:ext>
            </c:extLst>
          </c:dPt>
          <c:dPt>
            <c:idx val="1668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9-8AF7-4251-888A-3B8E9C69638F}"/>
              </c:ext>
            </c:extLst>
          </c:dPt>
          <c:dPt>
            <c:idx val="1669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B-8AF7-4251-888A-3B8E9C69638F}"/>
              </c:ext>
            </c:extLst>
          </c:dPt>
          <c:dPt>
            <c:idx val="1670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D-8AF7-4251-888A-3B8E9C69638F}"/>
              </c:ext>
            </c:extLst>
          </c:dPt>
          <c:dPt>
            <c:idx val="167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0F-8AF7-4251-888A-3B8E9C69638F}"/>
              </c:ext>
            </c:extLst>
          </c:dPt>
          <c:dPt>
            <c:idx val="167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1-8AF7-4251-888A-3B8E9C69638F}"/>
              </c:ext>
            </c:extLst>
          </c:dPt>
          <c:dPt>
            <c:idx val="1673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3-8AF7-4251-888A-3B8E9C69638F}"/>
              </c:ext>
            </c:extLst>
          </c:dPt>
          <c:dPt>
            <c:idx val="167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5-8AF7-4251-888A-3B8E9C69638F}"/>
              </c:ext>
            </c:extLst>
          </c:dPt>
          <c:dPt>
            <c:idx val="1675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7-8AF7-4251-888A-3B8E9C69638F}"/>
              </c:ext>
            </c:extLst>
          </c:dPt>
          <c:dPt>
            <c:idx val="167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9-8AF7-4251-888A-3B8E9C69638F}"/>
              </c:ext>
            </c:extLst>
          </c:dPt>
          <c:dPt>
            <c:idx val="1677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B-8AF7-4251-888A-3B8E9C69638F}"/>
              </c:ext>
            </c:extLst>
          </c:dPt>
          <c:dPt>
            <c:idx val="167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D-8AF7-4251-888A-3B8E9C69638F}"/>
              </c:ext>
            </c:extLst>
          </c:dPt>
          <c:dPt>
            <c:idx val="167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1F-8AF7-4251-888A-3B8E9C69638F}"/>
              </c:ext>
            </c:extLst>
          </c:dPt>
          <c:dPt>
            <c:idx val="1680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1-8AF7-4251-888A-3B8E9C69638F}"/>
              </c:ext>
            </c:extLst>
          </c:dPt>
          <c:dPt>
            <c:idx val="1681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3-8AF7-4251-888A-3B8E9C69638F}"/>
              </c:ext>
            </c:extLst>
          </c:dPt>
          <c:dPt>
            <c:idx val="1682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5-8AF7-4251-888A-3B8E9C69638F}"/>
              </c:ext>
            </c:extLst>
          </c:dPt>
          <c:dPt>
            <c:idx val="168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7-8AF7-4251-888A-3B8E9C69638F}"/>
              </c:ext>
            </c:extLst>
          </c:dPt>
          <c:dPt>
            <c:idx val="1684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9-8AF7-4251-888A-3B8E9C69638F}"/>
              </c:ext>
            </c:extLst>
          </c:dPt>
          <c:dPt>
            <c:idx val="168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B-8AF7-4251-888A-3B8E9C69638F}"/>
              </c:ext>
            </c:extLst>
          </c:dPt>
          <c:dPt>
            <c:idx val="1686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D-8AF7-4251-888A-3B8E9C69638F}"/>
              </c:ext>
            </c:extLst>
          </c:dPt>
          <c:dPt>
            <c:idx val="1687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2F-8AF7-4251-888A-3B8E9C69638F}"/>
              </c:ext>
            </c:extLst>
          </c:dPt>
          <c:dPt>
            <c:idx val="1688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1-8AF7-4251-888A-3B8E9C69638F}"/>
              </c:ext>
            </c:extLst>
          </c:dPt>
          <c:dPt>
            <c:idx val="168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3-8AF7-4251-888A-3B8E9C69638F}"/>
              </c:ext>
            </c:extLst>
          </c:dPt>
          <c:dPt>
            <c:idx val="169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5-8AF7-4251-888A-3B8E9C69638F}"/>
              </c:ext>
            </c:extLst>
          </c:dPt>
          <c:dPt>
            <c:idx val="169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7-8AF7-4251-888A-3B8E9C69638F}"/>
              </c:ext>
            </c:extLst>
          </c:dPt>
          <c:dPt>
            <c:idx val="1692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9-8AF7-4251-888A-3B8E9C69638F}"/>
              </c:ext>
            </c:extLst>
          </c:dPt>
          <c:dPt>
            <c:idx val="1693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B-8AF7-4251-888A-3B8E9C69638F}"/>
              </c:ext>
            </c:extLst>
          </c:dPt>
          <c:dPt>
            <c:idx val="1694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D-8AF7-4251-888A-3B8E9C69638F}"/>
              </c:ext>
            </c:extLst>
          </c:dPt>
          <c:dPt>
            <c:idx val="1695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3F-8AF7-4251-888A-3B8E9C69638F}"/>
              </c:ext>
            </c:extLst>
          </c:dPt>
          <c:dPt>
            <c:idx val="169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1-8AF7-4251-888A-3B8E9C69638F}"/>
              </c:ext>
            </c:extLst>
          </c:dPt>
          <c:dPt>
            <c:idx val="1697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3-8AF7-4251-888A-3B8E9C69638F}"/>
              </c:ext>
            </c:extLst>
          </c:dPt>
          <c:dPt>
            <c:idx val="1698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5-8AF7-4251-888A-3B8E9C69638F}"/>
              </c:ext>
            </c:extLst>
          </c:dPt>
          <c:dPt>
            <c:idx val="1699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7-8AF7-4251-888A-3B8E9C69638F}"/>
              </c:ext>
            </c:extLst>
          </c:dPt>
          <c:dPt>
            <c:idx val="1700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9-8AF7-4251-888A-3B8E9C69638F}"/>
              </c:ext>
            </c:extLst>
          </c:dPt>
          <c:dPt>
            <c:idx val="170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B-8AF7-4251-888A-3B8E9C69638F}"/>
              </c:ext>
            </c:extLst>
          </c:dPt>
          <c:dPt>
            <c:idx val="170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D-8AF7-4251-888A-3B8E9C69638F}"/>
              </c:ext>
            </c:extLst>
          </c:dPt>
          <c:dPt>
            <c:idx val="170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4F-8AF7-4251-888A-3B8E9C69638F}"/>
              </c:ext>
            </c:extLst>
          </c:dPt>
          <c:dPt>
            <c:idx val="1704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1-8AF7-4251-888A-3B8E9C69638F}"/>
              </c:ext>
            </c:extLst>
          </c:dPt>
          <c:dPt>
            <c:idx val="170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3-8AF7-4251-888A-3B8E9C69638F}"/>
              </c:ext>
            </c:extLst>
          </c:dPt>
          <c:dPt>
            <c:idx val="1706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5-8AF7-4251-888A-3B8E9C69638F}"/>
              </c:ext>
            </c:extLst>
          </c:dPt>
          <c:dPt>
            <c:idx val="170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7-8AF7-4251-888A-3B8E9C69638F}"/>
              </c:ext>
            </c:extLst>
          </c:dPt>
          <c:dPt>
            <c:idx val="170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9-8AF7-4251-888A-3B8E9C69638F}"/>
              </c:ext>
            </c:extLst>
          </c:dPt>
          <c:dPt>
            <c:idx val="170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B-8AF7-4251-888A-3B8E9C69638F}"/>
              </c:ext>
            </c:extLst>
          </c:dPt>
          <c:dPt>
            <c:idx val="1710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D-8AF7-4251-888A-3B8E9C69638F}"/>
              </c:ext>
            </c:extLst>
          </c:dPt>
          <c:dPt>
            <c:idx val="17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5F-8AF7-4251-888A-3B8E9C69638F}"/>
              </c:ext>
            </c:extLst>
          </c:dPt>
          <c:dPt>
            <c:idx val="1712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1-8AF7-4251-888A-3B8E9C69638F}"/>
              </c:ext>
            </c:extLst>
          </c:dPt>
          <c:dPt>
            <c:idx val="171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3-8AF7-4251-888A-3B8E9C69638F}"/>
              </c:ext>
            </c:extLst>
          </c:dPt>
          <c:dPt>
            <c:idx val="17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5-8AF7-4251-888A-3B8E9C69638F}"/>
              </c:ext>
            </c:extLst>
          </c:dPt>
          <c:dPt>
            <c:idx val="171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7-8AF7-4251-888A-3B8E9C69638F}"/>
              </c:ext>
            </c:extLst>
          </c:dPt>
          <c:dPt>
            <c:idx val="1716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9-8AF7-4251-888A-3B8E9C69638F}"/>
              </c:ext>
            </c:extLst>
          </c:dPt>
          <c:dPt>
            <c:idx val="171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B-8AF7-4251-888A-3B8E9C69638F}"/>
              </c:ext>
            </c:extLst>
          </c:dPt>
          <c:dPt>
            <c:idx val="1718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D-8AF7-4251-888A-3B8E9C69638F}"/>
              </c:ext>
            </c:extLst>
          </c:dPt>
          <c:dPt>
            <c:idx val="171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6F-8AF7-4251-888A-3B8E9C69638F}"/>
              </c:ext>
            </c:extLst>
          </c:dPt>
          <c:dPt>
            <c:idx val="172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71-8AF7-4251-888A-3B8E9C69638F}"/>
              </c:ext>
            </c:extLst>
          </c:dPt>
          <c:dPt>
            <c:idx val="1721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73-8AF7-4251-888A-3B8E9C69638F}"/>
              </c:ext>
            </c:extLst>
          </c:dPt>
          <c:dPt>
            <c:idx val="1722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D75-8AF7-4251-888A-3B8E9C6963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 -- 4'!$A$4:$A$14</c:f>
              <c:strCache>
                <c:ptCount val="10"/>
                <c:pt idx="0">
                  <c:v>733648000</c:v>
                </c:pt>
                <c:pt idx="1">
                  <c:v>734370000</c:v>
                </c:pt>
                <c:pt idx="2">
                  <c:v>735602000</c:v>
                </c:pt>
                <c:pt idx="3">
                  <c:v>764821000</c:v>
                </c:pt>
                <c:pt idx="4">
                  <c:v>764901000</c:v>
                </c:pt>
                <c:pt idx="5">
                  <c:v>733649000</c:v>
                </c:pt>
                <c:pt idx="6">
                  <c:v>726000062</c:v>
                </c:pt>
                <c:pt idx="7">
                  <c:v>764703110</c:v>
                </c:pt>
                <c:pt idx="8">
                  <c:v>764521000</c:v>
                </c:pt>
                <c:pt idx="9">
                  <c:v>735602110</c:v>
                </c:pt>
              </c:strCache>
            </c:strRef>
          </c:cat>
          <c:val>
            <c:numRef>
              <c:f>'TASK -- 4'!$B$4:$B$14</c:f>
              <c:numCache>
                <c:formatCode>General</c:formatCode>
                <c:ptCount val="10"/>
                <c:pt idx="0">
                  <c:v>11003367.439999999</c:v>
                </c:pt>
                <c:pt idx="1">
                  <c:v>10627732.810000001</c:v>
                </c:pt>
                <c:pt idx="2">
                  <c:v>10543453.819999997</c:v>
                </c:pt>
                <c:pt idx="3">
                  <c:v>4022430.4900000012</c:v>
                </c:pt>
                <c:pt idx="4">
                  <c:v>2419071.6300000004</c:v>
                </c:pt>
                <c:pt idx="5">
                  <c:v>2044072.53</c:v>
                </c:pt>
                <c:pt idx="6">
                  <c:v>2022761.81</c:v>
                </c:pt>
                <c:pt idx="7">
                  <c:v>1698751.07</c:v>
                </c:pt>
                <c:pt idx="8">
                  <c:v>1666693.6400000001</c:v>
                </c:pt>
                <c:pt idx="9">
                  <c:v>1660109.2699999998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D76-8AF7-4251-888A-3B8E9C6963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4138180896731"/>
          <c:y val="0.18368539617210802"/>
          <c:w val="0.15889713089131022"/>
          <c:h val="0.6274652233846863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1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4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0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3D1257-99BE-4322-BB66-6DD03EF1056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6CE230-246C-41F1-8503-4D04374E55D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2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758" y="1518699"/>
            <a:ext cx="11362414" cy="2695492"/>
          </a:xfrm>
        </p:spPr>
        <p:txBody>
          <a:bodyPr>
            <a:noAutofit/>
          </a:bodyPr>
          <a:lstStyle/>
          <a:p>
            <a:r>
              <a:rPr lang="en-IN" sz="6000" b="1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DENCO CORP PERIODICAL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6119733" cy="808143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K.PAVAN KUMAR VARMA</a:t>
            </a:r>
          </a:p>
        </p:txBody>
      </p:sp>
    </p:spTree>
    <p:extLst>
      <p:ext uri="{BB962C8B-B14F-4D97-AF65-F5344CB8AC3E}">
        <p14:creationId xmlns:p14="http://schemas.microsoft.com/office/powerpoint/2010/main" val="248402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9383" y="5405091"/>
            <a:ext cx="10515600" cy="70137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These 10 customers contributes 38% of Total Margin. So these 10 customers are important for the Denco corp ..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44861"/>
              </p:ext>
            </p:extLst>
          </p:nvPr>
        </p:nvGraphicFramePr>
        <p:xfrm>
          <a:off x="697355" y="112542"/>
          <a:ext cx="10319657" cy="5187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3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06807" y="5331655"/>
            <a:ext cx="10515600" cy="81938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These 10 customers contributes 36% of Total Revenue. So these 10 customers are important for the Denco </a:t>
            </a:r>
            <a:r>
              <a:rPr lang="en-IN" sz="2400" dirty="0" err="1">
                <a:latin typeface="Baskerville Old Face" panose="02020602080505020303" pitchFamily="18" charset="0"/>
              </a:rPr>
              <a:t>corp</a:t>
            </a:r>
            <a:r>
              <a:rPr lang="en-IN" sz="2400" dirty="0">
                <a:latin typeface="Baskerville Old Face" panose="02020602080505020303" pitchFamily="18" charset="0"/>
              </a:rPr>
              <a:t> …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005410"/>
              </p:ext>
            </p:extLst>
          </p:nvPr>
        </p:nvGraphicFramePr>
        <p:xfrm>
          <a:off x="759655" y="140677"/>
          <a:ext cx="9622302" cy="514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54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1" y="5519650"/>
            <a:ext cx="10515600" cy="8581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Baskerville Old Face" panose="02020602080505020303" pitchFamily="18" charset="0"/>
              </a:rPr>
              <a:t>These 10 Parts contributes 35% of Total Revenue. So these 10 customers are important for the Denco </a:t>
            </a:r>
            <a:r>
              <a:rPr lang="en-IN" sz="2200" dirty="0" err="1">
                <a:latin typeface="Baskerville Old Face" panose="02020602080505020303" pitchFamily="18" charset="0"/>
              </a:rPr>
              <a:t>corp</a:t>
            </a:r>
            <a:r>
              <a:rPr lang="en-IN" sz="2200" dirty="0">
                <a:latin typeface="Baskerville Old Face" panose="02020602080505020303" pitchFamily="18" charset="0"/>
              </a:rPr>
              <a:t> …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988999"/>
              </p:ext>
            </p:extLst>
          </p:nvPr>
        </p:nvGraphicFramePr>
        <p:xfrm>
          <a:off x="1080867" y="5116"/>
          <a:ext cx="10030265" cy="5514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233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6738"/>
            <a:ext cx="10515600" cy="731519"/>
          </a:xfrm>
        </p:spPr>
        <p:txBody>
          <a:bodyPr>
            <a:noAutofit/>
          </a:bodyPr>
          <a:lstStyle/>
          <a:p>
            <a:r>
              <a:rPr lang="en-IN" sz="2400" dirty="0"/>
              <a:t>These 10 Parts </a:t>
            </a:r>
            <a:r>
              <a:rPr lang="en-IN" sz="2200" dirty="0">
                <a:latin typeface="Bahnschrift SemiLight SemiConde" panose="020B0502040204020203" pitchFamily="34" charset="0"/>
              </a:rPr>
              <a:t>contributes</a:t>
            </a:r>
            <a:r>
              <a:rPr lang="en-IN" sz="2400" dirty="0"/>
              <a:t> 34% of Total Margin. So these 10 customers are important for the Denco corp ..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023600"/>
              </p:ext>
            </p:extLst>
          </p:nvPr>
        </p:nvGraphicFramePr>
        <p:xfrm>
          <a:off x="886265" y="281354"/>
          <a:ext cx="9889587" cy="527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011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108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Black</vt:lpstr>
      <vt:lpstr>Arial Rounded MT Bold</vt:lpstr>
      <vt:lpstr>Bahnschrift SemiLight SemiConde</vt:lpstr>
      <vt:lpstr>Baskerville Old Face</vt:lpstr>
      <vt:lpstr>Bookman Old Style</vt:lpstr>
      <vt:lpstr>Calibri</vt:lpstr>
      <vt:lpstr>Calibri Light</vt:lpstr>
      <vt:lpstr>Retrospect</vt:lpstr>
      <vt:lpstr>DENCO CORP PERIODICAL REVIEW</vt:lpstr>
      <vt:lpstr>These 10 customers contributes 38% of Total Margin. So these 10 customers are important for the Denco corp ..</vt:lpstr>
      <vt:lpstr>These 10 customers contributes 36% of Total Revenue. So these 10 customers are important for the Denco corp …</vt:lpstr>
      <vt:lpstr>These 10 Parts contributes 35% of Total Revenue. So these 10 customers are important for the Denco corp …</vt:lpstr>
      <vt:lpstr>These 10 Parts contributes 34% of Total Margin. So these 10 customers are important for the Denco corp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Spk</dc:creator>
  <cp:lastModifiedBy>Pavan Kumar Varma</cp:lastModifiedBy>
  <cp:revision>13</cp:revision>
  <dcterms:created xsi:type="dcterms:W3CDTF">2020-11-08T08:34:32Z</dcterms:created>
  <dcterms:modified xsi:type="dcterms:W3CDTF">2020-11-19T12:22:06Z</dcterms:modified>
</cp:coreProperties>
</file>