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3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6867-6373-4300-9FB7-ED13D09FA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918E8-69E3-4E5D-B2F4-1C8F11DD1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7B910-5512-44D6-864A-050708DF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34F8-352E-41B6-824C-0BD9F76409EF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D787A-EBBD-4B08-B9BA-3E15923B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09D7A-E09C-4CF1-8AE0-A08617B4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18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2A73-552A-40E4-95B0-B68686F2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9C42F-E319-441A-9CF1-331508FBB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7170D-BE91-4111-8A47-303B1FE8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34F8-352E-41B6-824C-0BD9F76409EF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D144B-7793-43A7-ADFA-3B7C4052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4AB52-9BE9-4B8F-98C6-6DDE9734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05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EB9F3-8997-4278-B230-A013B0B8E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85A1F-8C30-4DC8-939F-B1EFAA72E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064CD-78AB-47B6-A855-969B37DF1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34F8-352E-41B6-824C-0BD9F76409EF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86F2B-067E-4078-ACF8-59DCE3CD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F8653-44B6-4245-BE71-F52B1CA1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779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505014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DEAF-1BC7-4CE0-B6F1-AC0E425B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94489-324E-42D6-9CF8-42329A559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0D3D0-B504-4BF2-B205-19B20862D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34F8-352E-41B6-824C-0BD9F76409EF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6F2FB-C21B-4FD8-AA85-0031212E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BD4E4-F5A0-4FE6-96D7-BA405DA2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40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FDAB-DD2D-4412-93AD-D7774B3A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01785-AAFD-4F21-A851-28CE07025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6BAAD-D461-4876-90BE-148106CB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34F8-352E-41B6-824C-0BD9F76409EF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7EDF7-6A43-487F-B59F-FF92DB0A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E53E2-63F4-4482-BA4E-7A251F9A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11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B231-3E2A-408C-BA47-B2BB179A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2DFF9-372B-4501-9421-9E43E0209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9DC63-51A1-4782-A406-9AB8CD243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72A93-59AF-4FCC-A306-78DC35AF5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34F8-352E-41B6-824C-0BD9F76409EF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409D7-7E1C-4817-817D-31A7E2CB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F4446-717C-492F-88D2-9EBF3A486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44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0DC2-D5C9-4046-B597-AAC06736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D1E70-B74E-471D-AC68-0942E49EF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BDDA8-9316-4997-96B0-0E1354BF8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28BCE-81F1-496D-A6D1-3E616CA29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36C78-C01B-4307-B814-A5CA1E650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8B2EE8-3F17-4B6C-8827-EACB3647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34F8-352E-41B6-824C-0BD9F76409EF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F76C0C-D77D-4D6B-B672-A2B9ABFC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C7780-0481-499A-B1D1-9A2AA6FEB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92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92D3-A414-45B3-BC3D-C06F7AE02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7A2EC-D745-4BF9-9195-F1B6DB08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34F8-352E-41B6-824C-0BD9F76409EF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CDEF3-91A2-4A7D-AB41-ADE10D58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E6FA2-6839-4D8E-AA8E-3FBE4BF4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68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B10AE4-86AC-4ADB-B0DE-B11CBF28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34F8-352E-41B6-824C-0BD9F76409EF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35505-B84C-42F3-B32E-2274307F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93B60-4D3D-4133-B55B-3E828CFD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05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AED67-8A4D-4417-B2E2-CB577E58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5B0F8-6104-46F9-9743-9ECC58C1B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AB38B-6330-49D4-B8E9-164BE340B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5B274-AD93-4E18-96A6-A318A67C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34F8-352E-41B6-824C-0BD9F76409EF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A0122-FDB4-4B16-A57B-6677A2401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39913-1863-464A-89FB-990B42A5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0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5EE7-7E95-45C4-A346-45E2CCC6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C0D28-F3B5-4FE1-A108-685A037AE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3E9BE-B1F8-4079-89BB-13475008C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2288F-922A-43C4-8231-C6C0C2FC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34F8-352E-41B6-824C-0BD9F76409EF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5DE3C-1983-4D11-8930-1BA2F7A9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18D93-B302-4451-8EB5-89C888DD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67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D763D-6946-4E2B-9162-BD775FF5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5FEFB-098B-4532-B72B-07CD84BE5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16C2A-ED76-42DF-805A-C6A6444F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534F8-352E-41B6-824C-0BD9F76409EF}" type="datetimeFigureOut">
              <a:rPr lang="en-IN" smtClean="0"/>
              <a:t>25-02-2021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F6CAB-CDF5-41DD-AD59-CF43D2A3D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52F66-721F-4E3E-B46E-D83351413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91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nkipatipavan/KPMG_virtual_internships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920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140164" y="1476901"/>
            <a:ext cx="767562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sz="4000" b="1"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endParaRPr dirty="0"/>
          </a:p>
        </p:txBody>
      </p:sp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355044" y="1808803"/>
            <a:ext cx="6531532" cy="1860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  <a:cs typeface="Times New Roman" panose="02020603050405020304" pitchFamily="18" charset="0"/>
              </a:rPr>
              <a:t>Look into these factors in new customers: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Segoe UI Emoji" panose="020B0502040204020203" pitchFamily="34" charset="0"/>
                <a:ea typeface="Segoe UI Emoji" panose="020B0502040204020203" pitchFamily="34" charset="0"/>
                <a:cs typeface="Times New Roman" panose="02020603050405020304" pitchFamily="18" charset="0"/>
              </a:rPr>
              <a:t>Number of cars own on each states.</a:t>
            </a:r>
          </a:p>
        </p:txBody>
      </p:sp>
      <p:sp>
        <p:nvSpPr>
          <p:cNvPr id="12" name="Shape 73">
            <a:extLst>
              <a:ext uri="{FF2B5EF4-FFF2-40B4-BE49-F238E27FC236}">
                <a16:creationId xmlns:a16="http://schemas.microsoft.com/office/drawing/2014/main" id="{7F8521DF-F48D-4937-AB74-92728D973870}"/>
              </a:ext>
            </a:extLst>
          </p:cNvPr>
          <p:cNvSpPr/>
          <p:nvPr/>
        </p:nvSpPr>
        <p:spPr>
          <a:xfrm>
            <a:off x="355044" y="1020603"/>
            <a:ext cx="6531532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customers analyze :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2438" y="-29101"/>
            <a:ext cx="9191402" cy="840000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11723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Customers’ age distribution :</a:t>
            </a:r>
            <a:endParaRPr sz="24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5233663" y="2414511"/>
            <a:ext cx="4134600" cy="379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q1: Under 25;  q2: 25 to 48;  q3: 48 to 59; q4: Over 59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255" y="75368"/>
            <a:ext cx="3621967" cy="2328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46FDB1-F333-4843-BDF2-9540F2DDB415}"/>
              </a:ext>
            </a:extLst>
          </p:cNvPr>
          <p:cNvSpPr txBox="1"/>
          <p:nvPr/>
        </p:nvSpPr>
        <p:spPr>
          <a:xfrm>
            <a:off x="159870" y="1658617"/>
            <a:ext cx="3750469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As we can see, mostly our new customers are between 25 to 48 years old.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/>
              <a:t>Number of customers from 48 to 59 years old has big drops on percentages.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There is a slightly increase in number of customers over 59 years old in term of percentages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/>
              <a:t>It looks like the percentages of under 25 years old not really change.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663" y="2787089"/>
            <a:ext cx="3707570" cy="23834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53C615-6C50-4B02-BD2F-85231A22D1B0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9E2F5F-8300-4DAC-95EA-738785778966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155018" y="820525"/>
            <a:ext cx="4352688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purchases last 3 years :</a:t>
            </a:r>
            <a:endParaRPr sz="24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1924466"/>
            <a:ext cx="4134600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should focus on advertises on Female customers than Male customers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59" y="2630961"/>
            <a:ext cx="3613766" cy="224856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13" y="321104"/>
            <a:ext cx="3474212" cy="2250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8ACF2E-4A96-4A7F-881C-5D57D1506D9F}"/>
              </a:ext>
            </a:extLst>
          </p:cNvPr>
          <p:cNvSpPr txBox="1"/>
          <p:nvPr/>
        </p:nvSpPr>
        <p:spPr>
          <a:xfrm>
            <a:off x="6106005" y="4800238"/>
            <a:ext cx="231647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Scale number of customers by 10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 :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52117"/>
            <a:ext cx="4134600" cy="2144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our new customers are on Finance industry and our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Manufactoring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 industries is still same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672" y="2763935"/>
            <a:ext cx="3764303" cy="215512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671" y="278429"/>
            <a:ext cx="3764303" cy="23861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714003-3740-4125-B8B9-EA2E7441E99C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BB6A6-54F2-421F-A70B-2897CC95123F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 :</a:t>
            </a:r>
          </a:p>
        </p:txBody>
      </p:sp>
      <p:sp>
        <p:nvSpPr>
          <p:cNvPr id="151" name="Shape 100"/>
          <p:cNvSpPr/>
          <p:nvPr/>
        </p:nvSpPr>
        <p:spPr>
          <a:xfrm>
            <a:off x="282530" y="1658617"/>
            <a:ext cx="4134600" cy="299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Affluent Customers but mostly second and third quadrant.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714003-3740-4125-B8B9-EA2E7441E99C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BB6A6-54F2-421F-A70B-2897CC95123F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82" y="2640930"/>
            <a:ext cx="3826529" cy="2538200"/>
          </a:xfrm>
          <a:prstGeom prst="rect">
            <a:avLst/>
          </a:prstGeom>
        </p:spPr>
      </p:pic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82" y="400525"/>
            <a:ext cx="3826528" cy="23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611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of cars owned :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680" y="1640929"/>
            <a:ext cx="4740049" cy="32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0" y="-37126"/>
            <a:ext cx="9191402" cy="840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i="1" u="sng" dirty="0" err="1">
                <a:solidFill>
                  <a:schemeClr val="bg1"/>
                </a:solidFill>
              </a:rPr>
              <a:t>Appendi</a:t>
            </a:r>
            <a:r>
              <a:rPr lang="en-IN" i="1" u="sng" dirty="0">
                <a:solidFill>
                  <a:schemeClr val="bg1"/>
                </a:solidFill>
              </a:rPr>
              <a:t>x :</a:t>
            </a:r>
            <a:endParaRPr i="1" u="sng" dirty="0">
              <a:solidFill>
                <a:schemeClr val="tx1"/>
              </a:solidFill>
            </a:endParaRP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2B400-9C56-4344-87F8-821906BF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679" y="1221617"/>
            <a:ext cx="7886700" cy="994172"/>
          </a:xfrm>
        </p:spPr>
        <p:txBody>
          <a:bodyPr>
            <a:normAutofit/>
          </a:bodyPr>
          <a:lstStyle/>
          <a:p>
            <a:r>
              <a:rPr lang="en-IN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https://github.com/kankipatipavan/KPMG_virtual_internships</a:t>
            </a:r>
            <a:endParaRPr lang="en-IN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346</Words>
  <Application>Microsoft Office PowerPoint</Application>
  <PresentationFormat>On-screen Show (16:9)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Open Sans Extrabold</vt:lpstr>
      <vt:lpstr>Open Sans Light</vt:lpstr>
      <vt:lpstr>Segoe UI Emoji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https://github.com/kankipatipavan/KPMG_virtual_internships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Kumar Varma</dc:creator>
  <cp:lastModifiedBy>Pavan Kumar Varma</cp:lastModifiedBy>
  <cp:revision>8</cp:revision>
  <dcterms:modified xsi:type="dcterms:W3CDTF">2021-02-25T02:54:14Z</dcterms:modified>
</cp:coreProperties>
</file>