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75" r:id="rId5"/>
  </p:sldMasterIdLst>
  <p:notesMasterIdLst>
    <p:notesMasterId r:id="rId7"/>
  </p:notesMasterIdLst>
  <p:handoutMasterIdLst>
    <p:handoutMasterId r:id="rId8"/>
  </p:handoutMasterIdLst>
  <p:sldIdLst>
    <p:sldId id="560" r:id="rId6"/>
  </p:sldIdLst>
  <p:sldSz cx="12192000" cy="6858000"/>
  <p:notesSz cx="6858000" cy="9144000"/>
  <p:defaultTex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6D64CC"/>
    <a:srgbClr val="95E616"/>
    <a:srgbClr val="FF304C"/>
    <a:srgbClr val="4701A7"/>
    <a:srgbClr val="C8FF16"/>
    <a:srgbClr val="88D5ED"/>
    <a:srgbClr val="FF6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0A422-8BAE-4645-9A59-86BD61F72C65}" v="2" dt="2022-08-24T04:48:39.022"/>
    <p1510:client id="{4D555ABC-0618-40F9-9876-FFA807989D1A}" v="13" dt="2023-01-03T07:46:46.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68" autoAdjust="0"/>
  </p:normalViewPr>
  <p:slideViewPr>
    <p:cSldViewPr snapToGrid="0">
      <p:cViewPr varScale="1">
        <p:scale>
          <a:sx n="40" d="100"/>
          <a:sy n="40" d="100"/>
        </p:scale>
        <p:origin x="44" y="596"/>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EEA70D-9D40-0BD2-2585-A75DDDF25A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PT"/>
          </a:p>
        </p:txBody>
      </p:sp>
      <p:sp>
        <p:nvSpPr>
          <p:cNvPr id="3" name="Date Placeholder 2">
            <a:extLst>
              <a:ext uri="{FF2B5EF4-FFF2-40B4-BE49-F238E27FC236}">
                <a16:creationId xmlns:a16="http://schemas.microsoft.com/office/drawing/2014/main" id="{9D9D461A-8923-9BDB-D15D-3ACBFBC046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DCD2E34-1A3C-4236-9C42-5FD936A74D2A}" type="datetimeFigureOut">
              <a:rPr lang="pt-PT"/>
              <a:pPr>
                <a:defRPr/>
              </a:pPr>
              <a:t>04/01/2023</a:t>
            </a:fld>
            <a:endParaRPr lang="pt-PT"/>
          </a:p>
        </p:txBody>
      </p:sp>
      <p:sp>
        <p:nvSpPr>
          <p:cNvPr id="4" name="Footer Placeholder 3">
            <a:extLst>
              <a:ext uri="{FF2B5EF4-FFF2-40B4-BE49-F238E27FC236}">
                <a16:creationId xmlns:a16="http://schemas.microsoft.com/office/drawing/2014/main" id="{433B5EC5-CFE9-A93B-33E6-A9E2D0FCB1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PT"/>
          </a:p>
        </p:txBody>
      </p:sp>
      <p:sp>
        <p:nvSpPr>
          <p:cNvPr id="5" name="Slide Number Placeholder 4">
            <a:extLst>
              <a:ext uri="{FF2B5EF4-FFF2-40B4-BE49-F238E27FC236}">
                <a16:creationId xmlns:a16="http://schemas.microsoft.com/office/drawing/2014/main" id="{2A1CF965-5996-F9F4-F975-A95D60749F3A}"/>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10AA58A-FFDC-4599-B326-C79F253FEE39}" type="slidenum">
              <a:rPr lang="pt-PT" altLang="en-US"/>
              <a:pPr>
                <a:defRPr/>
              </a:pPr>
              <a:t>‹#›</a:t>
            </a:fld>
            <a:endParaRPr lang="pt-P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1E9DBD6F-03BF-7E05-3CAA-652A0F2184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BR"/>
          </a:p>
        </p:txBody>
      </p:sp>
      <p:sp>
        <p:nvSpPr>
          <p:cNvPr id="3" name="Marcador de Posição da Data 2">
            <a:extLst>
              <a:ext uri="{FF2B5EF4-FFF2-40B4-BE49-F238E27FC236}">
                <a16:creationId xmlns:a16="http://schemas.microsoft.com/office/drawing/2014/main" id="{9F0C6595-8898-3404-0D54-E0A12BA9849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9862F2A-25C4-4759-B6FB-42F756EFB955}" type="datetimeFigureOut">
              <a:rPr lang="pt-BR"/>
              <a:pPr>
                <a:defRPr/>
              </a:pPr>
              <a:t>04/01/2023</a:t>
            </a:fld>
            <a:endParaRPr lang="pt-BR"/>
          </a:p>
        </p:txBody>
      </p:sp>
      <p:sp>
        <p:nvSpPr>
          <p:cNvPr id="4" name="Marcador de Posição da Imagem do Diapositivo 3">
            <a:extLst>
              <a:ext uri="{FF2B5EF4-FFF2-40B4-BE49-F238E27FC236}">
                <a16:creationId xmlns:a16="http://schemas.microsoft.com/office/drawing/2014/main" id="{E0E54034-EC8D-3CE4-538A-90DD759BBA2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Marcador de Posição de Notas 4">
            <a:extLst>
              <a:ext uri="{FF2B5EF4-FFF2-40B4-BE49-F238E27FC236}">
                <a16:creationId xmlns:a16="http://schemas.microsoft.com/office/drawing/2014/main" id="{B13FC0E3-0531-FD31-E4AD-516C1AE55C9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BR" noProof="0"/>
          </a:p>
        </p:txBody>
      </p:sp>
      <p:sp>
        <p:nvSpPr>
          <p:cNvPr id="6" name="Marcador de Posição do Rodapé 5">
            <a:extLst>
              <a:ext uri="{FF2B5EF4-FFF2-40B4-BE49-F238E27FC236}">
                <a16:creationId xmlns:a16="http://schemas.microsoft.com/office/drawing/2014/main" id="{15052B30-67FB-83FC-F13B-4F4F436B53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BR"/>
          </a:p>
        </p:txBody>
      </p:sp>
      <p:sp>
        <p:nvSpPr>
          <p:cNvPr id="7" name="Marcador de Posição do Número do Diapositivo 6">
            <a:extLst>
              <a:ext uri="{FF2B5EF4-FFF2-40B4-BE49-F238E27FC236}">
                <a16:creationId xmlns:a16="http://schemas.microsoft.com/office/drawing/2014/main" id="{13B54F41-6182-673B-98A5-D99DE6D481E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013FD3D-C1FB-4A99-B239-B84D7D3F4BB1}" type="slidenum">
              <a:rPr lang="pt-BR" altLang="en-US"/>
              <a:pPr>
                <a:defRPr/>
              </a:pPr>
              <a:t>‹#›</a:t>
            </a:fld>
            <a:endParaRPr lang="pt-BR"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A2A75AB-7A05-16DA-9116-1C73E071B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833E8770-24F3-B735-BC09-57A7D4768E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CB217A02-FA3A-36A2-15C6-9DB7EE7ED8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4493F0F-3759-F666-8198-09AE2393D8F2}"/>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4" name="TextBox 3">
            <a:extLst>
              <a:ext uri="{FF2B5EF4-FFF2-40B4-BE49-F238E27FC236}">
                <a16:creationId xmlns:a16="http://schemas.microsoft.com/office/drawing/2014/main" id="{380D10FB-E7E0-2FE4-E139-6658D4E23F17}"/>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5" name="TextBox 4">
            <a:extLst>
              <a:ext uri="{FF2B5EF4-FFF2-40B4-BE49-F238E27FC236}">
                <a16:creationId xmlns:a16="http://schemas.microsoft.com/office/drawing/2014/main" id="{CA7F34CA-5C48-1C7C-B770-D7D5014D0848}"/>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6" name="Group 2">
            <a:extLst>
              <a:ext uri="{FF2B5EF4-FFF2-40B4-BE49-F238E27FC236}">
                <a16:creationId xmlns:a16="http://schemas.microsoft.com/office/drawing/2014/main" id="{0C96D7E9-AF8B-74B5-6316-46D00901EDCB}"/>
              </a:ext>
            </a:extLst>
          </p:cNvPr>
          <p:cNvGrpSpPr>
            <a:grpSpLocks/>
          </p:cNvGrpSpPr>
          <p:nvPr userDrawn="1"/>
        </p:nvGrpSpPr>
        <p:grpSpPr bwMode="auto">
          <a:xfrm>
            <a:off x="2349500" y="1057275"/>
            <a:ext cx="1566863" cy="1108075"/>
            <a:chOff x="2384425" y="1239838"/>
            <a:chExt cx="1143000" cy="898525"/>
          </a:xfrm>
        </p:grpSpPr>
        <p:sp>
          <p:nvSpPr>
            <p:cNvPr id="7" name="TextBox 11">
              <a:extLst>
                <a:ext uri="{FF2B5EF4-FFF2-40B4-BE49-F238E27FC236}">
                  <a16:creationId xmlns:a16="http://schemas.microsoft.com/office/drawing/2014/main" id="{528768A9-5EE4-E266-CE31-647B35C407D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8" name="TextBox 12">
              <a:extLst>
                <a:ext uri="{FF2B5EF4-FFF2-40B4-BE49-F238E27FC236}">
                  <a16:creationId xmlns:a16="http://schemas.microsoft.com/office/drawing/2014/main" id="{6309D839-2191-B6D6-096F-61AA06F96FBB}"/>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9" name="TextBox 13">
              <a:extLst>
                <a:ext uri="{FF2B5EF4-FFF2-40B4-BE49-F238E27FC236}">
                  <a16:creationId xmlns:a16="http://schemas.microsoft.com/office/drawing/2014/main" id="{AAFFF74B-1795-5B84-17E3-80CE9CF1D0E8}"/>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10" name="Rectangle 9">
              <a:extLst>
                <a:ext uri="{FF2B5EF4-FFF2-40B4-BE49-F238E27FC236}">
                  <a16:creationId xmlns:a16="http://schemas.microsoft.com/office/drawing/2014/main" id="{BD53F848-B62A-2AFF-3C5C-0E17F534443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11" name="TextBox 13">
            <a:extLst>
              <a:ext uri="{FF2B5EF4-FFF2-40B4-BE49-F238E27FC236}">
                <a16:creationId xmlns:a16="http://schemas.microsoft.com/office/drawing/2014/main" id="{2AE2AE22-6FC8-63C9-32B7-0AA7B7F5CF28}"/>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12" name="Picture 8" descr="Strengths">
            <a:extLst>
              <a:ext uri="{FF2B5EF4-FFF2-40B4-BE49-F238E27FC236}">
                <a16:creationId xmlns:a16="http://schemas.microsoft.com/office/drawing/2014/main" id="{7F9F9EB7-501D-F87B-DBC8-40D87712511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Achievement, trophy icon">
            <a:extLst>
              <a:ext uri="{FF2B5EF4-FFF2-40B4-BE49-F238E27FC236}">
                <a16:creationId xmlns:a16="http://schemas.microsoft.com/office/drawing/2014/main" id="{D28B722A-4CD7-768F-5993-B44C0862040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25441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type="body" sz="quarter" idx="10"/>
          </p:nvPr>
        </p:nvSpPr>
        <p:spPr>
          <a:xfrm>
            <a:off x="407988" y="1381125"/>
            <a:ext cx="11017250" cy="5048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376025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Pager Template 2017 NL">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70B6F237-5B51-8613-A4F1-72F6B924A4F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D590E1D-0703-6EAC-BFB7-AA7C4C5E7060}"/>
              </a:ext>
            </a:extLst>
          </p:cNvPr>
          <p:cNvSpPr txBox="1">
            <a:spLocks noChangeArrowheads="1"/>
          </p:cNvSpPr>
          <p:nvPr userDrawn="1"/>
        </p:nvSpPr>
        <p:spPr bwMode="auto">
          <a:xfrm>
            <a:off x="296863" y="2647950"/>
            <a:ext cx="1392237"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Profil</a:t>
            </a:r>
          </a:p>
        </p:txBody>
      </p:sp>
      <p:sp>
        <p:nvSpPr>
          <p:cNvPr id="4" name="TextBox 3">
            <a:extLst>
              <a:ext uri="{FF2B5EF4-FFF2-40B4-BE49-F238E27FC236}">
                <a16:creationId xmlns:a16="http://schemas.microsoft.com/office/drawing/2014/main" id="{52E0E11A-570E-8179-3C17-301FECF845E1}"/>
              </a:ext>
            </a:extLst>
          </p:cNvPr>
          <p:cNvSpPr txBox="1">
            <a:spLocks noChangeArrowheads="1"/>
          </p:cNvSpPr>
          <p:nvPr userDrawn="1"/>
        </p:nvSpPr>
        <p:spPr bwMode="auto">
          <a:xfrm>
            <a:off x="4740275" y="2659063"/>
            <a:ext cx="1876425"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Uppdrag</a:t>
            </a:r>
          </a:p>
        </p:txBody>
      </p:sp>
      <p:sp>
        <p:nvSpPr>
          <p:cNvPr id="5" name="TextBox 4">
            <a:extLst>
              <a:ext uri="{FF2B5EF4-FFF2-40B4-BE49-F238E27FC236}">
                <a16:creationId xmlns:a16="http://schemas.microsoft.com/office/drawing/2014/main" id="{A7DBC19A-6CEA-BE16-147C-B4AA5A71085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Utbildning och certifiering</a:t>
            </a:r>
          </a:p>
        </p:txBody>
      </p:sp>
      <p:sp>
        <p:nvSpPr>
          <p:cNvPr id="6" name="TextBox 5">
            <a:extLst>
              <a:ext uri="{FF2B5EF4-FFF2-40B4-BE49-F238E27FC236}">
                <a16:creationId xmlns:a16="http://schemas.microsoft.com/office/drawing/2014/main" id="{2797E654-CA3A-57EC-BD96-C9E64A0D2BCD}"/>
              </a:ext>
            </a:extLst>
          </p:cNvPr>
          <p:cNvSpPr txBox="1">
            <a:spLocks noChangeArrowheads="1"/>
          </p:cNvSpPr>
          <p:nvPr userDrawn="1"/>
        </p:nvSpPr>
        <p:spPr bwMode="white">
          <a:xfrm>
            <a:off x="2386013" y="14287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Stad:</a:t>
            </a:r>
          </a:p>
        </p:txBody>
      </p:sp>
      <p:sp>
        <p:nvSpPr>
          <p:cNvPr id="7" name="TextBox 6">
            <a:extLst>
              <a:ext uri="{FF2B5EF4-FFF2-40B4-BE49-F238E27FC236}">
                <a16:creationId xmlns:a16="http://schemas.microsoft.com/office/drawing/2014/main" id="{2FC1C360-D38D-1E4B-0091-22049F607110}"/>
              </a:ext>
            </a:extLst>
          </p:cNvPr>
          <p:cNvSpPr txBox="1">
            <a:spLocks noChangeArrowheads="1"/>
          </p:cNvSpPr>
          <p:nvPr userDrawn="1"/>
        </p:nvSpPr>
        <p:spPr bwMode="white">
          <a:xfrm>
            <a:off x="2386013" y="1628775"/>
            <a:ext cx="1228725" cy="2651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Nationalitet:</a:t>
            </a:r>
          </a:p>
        </p:txBody>
      </p:sp>
      <p:sp>
        <p:nvSpPr>
          <p:cNvPr id="8" name="TextBox 7">
            <a:extLst>
              <a:ext uri="{FF2B5EF4-FFF2-40B4-BE49-F238E27FC236}">
                <a16:creationId xmlns:a16="http://schemas.microsoft.com/office/drawing/2014/main" id="{6EE0CC89-CCF2-0FC6-3606-6C62A32CDE22}"/>
              </a:ext>
            </a:extLst>
          </p:cNvPr>
          <p:cNvSpPr txBox="1">
            <a:spLocks noChangeArrowheads="1"/>
          </p:cNvSpPr>
          <p:nvPr userDrawn="1"/>
        </p:nvSpPr>
        <p:spPr bwMode="white">
          <a:xfrm>
            <a:off x="2386013" y="18351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Språk:</a:t>
            </a:r>
          </a:p>
        </p:txBody>
      </p:sp>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34" name="Text Placeholder 5"/>
          <p:cNvSpPr>
            <a:spLocks noGrp="1"/>
          </p:cNvSpPr>
          <p:nvPr>
            <p:ph type="body" sz="quarter" idx="50"/>
          </p:nvPr>
        </p:nvSpPr>
        <p:spPr>
          <a:xfrm>
            <a:off x="383259" y="2995865"/>
            <a:ext cx="4056394" cy="3621503"/>
          </a:xfrm>
        </p:spPr>
        <p:txBody>
          <a:bodyPr>
            <a:noAutofit/>
          </a:bodyPr>
          <a:lstStyle>
            <a:lvl1pPr>
              <a:lnSpc>
                <a:spcPct val="114000"/>
              </a:lnSpc>
              <a:defRPr sz="1000" u="none" baseline="0"/>
            </a:lvl1pPr>
          </a:lstStyle>
          <a:p>
            <a:pPr lvl="0"/>
            <a:r>
              <a:rPr lang="en-US" dirty="0"/>
              <a:t>Click to edit Master text styles</a:t>
            </a:r>
          </a:p>
        </p:txBody>
      </p:sp>
    </p:spTree>
    <p:extLst>
      <p:ext uri="{BB962C8B-B14F-4D97-AF65-F5344CB8AC3E}">
        <p14:creationId xmlns:p14="http://schemas.microsoft.com/office/powerpoint/2010/main" val="198183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type="body" sz="quarter" idx="10"/>
          </p:nvPr>
        </p:nvSpPr>
        <p:spPr>
          <a:xfrm>
            <a:off x="407988" y="1381125"/>
            <a:ext cx="11017250" cy="5048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4036778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0925E83-A812-1636-4D43-068FD2C5A77C}"/>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English </a:t>
            </a:r>
            <a:endParaRPr lang="pt-PT" altLang="nl-NL"/>
          </a:p>
        </p:txBody>
      </p:sp>
      <p:sp>
        <p:nvSpPr>
          <p:cNvPr id="1027" name="Text Placeholder 2">
            <a:extLst>
              <a:ext uri="{FF2B5EF4-FFF2-40B4-BE49-F238E27FC236}">
                <a16:creationId xmlns:a16="http://schemas.microsoft.com/office/drawing/2014/main" id="{70047A8D-FC95-52D1-95D0-4CD9D9143850}"/>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4080" r:id="rId1"/>
    <p:sldLayoutId id="2147484078"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430EFDC1-BC85-2292-0642-88F0BCD5C367}"/>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Swedish</a:t>
            </a:r>
            <a:endParaRPr lang="pt-PT" altLang="nl-NL"/>
          </a:p>
        </p:txBody>
      </p:sp>
      <p:sp>
        <p:nvSpPr>
          <p:cNvPr id="2051" name="Text Placeholder 2">
            <a:extLst>
              <a:ext uri="{FF2B5EF4-FFF2-40B4-BE49-F238E27FC236}">
                <a16:creationId xmlns:a16="http://schemas.microsoft.com/office/drawing/2014/main" id="{BF9654C8-F9F4-0A5E-84A4-69B827C433D3}"/>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4081" r:id="rId1"/>
    <p:sldLayoutId id="2147484079"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mnajm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A34F2E0F-879E-7CBF-BE61-2804E228165F}"/>
              </a:ext>
            </a:extLst>
          </p:cNvPr>
          <p:cNvSpPr>
            <a:spLocks noGrp="1"/>
          </p:cNvSpPr>
          <p:nvPr>
            <p:ph type="body" sz="quarter" idx="36"/>
          </p:nvPr>
        </p:nvSpPr>
        <p:spPr>
          <a:xfrm>
            <a:off x="4837113" y="2995613"/>
            <a:ext cx="4008437" cy="3862226"/>
          </a:xfrm>
        </p:spPr>
        <p:txBody>
          <a:bodyPr/>
          <a:lstStyle/>
          <a:p>
            <a:pPr eaLnBrk="1" hangingPunct="1">
              <a:lnSpc>
                <a:spcPct val="114000"/>
              </a:lnSpc>
            </a:pPr>
            <a:r>
              <a:rPr lang="en-US" altLang="en-US" b="1" dirty="0">
                <a:ea typeface="Verdana"/>
              </a:rPr>
              <a:t>Shopping Cart System</a:t>
            </a:r>
          </a:p>
          <a:p>
            <a:pPr eaLnBrk="1" hangingPunct="1">
              <a:lnSpc>
                <a:spcPct val="114000"/>
              </a:lnSpc>
            </a:pPr>
            <a:r>
              <a:rPr lang="en-US" altLang="en-US" dirty="0">
                <a:ea typeface="Verdana"/>
              </a:rPr>
              <a:t>Built a Shopping cart system in a Spring microservice architecture with React. In this system the user logs in thereby placing an order. Once the order is placed the user is taken into the payment page which was integrated with Paytm payment. All the microservices were registered with Eureka Discovery . The technologies used is Spring boot for the backend, ReactJS for the frontend part, JUnit testing for the test cases, Postman API to check whether the </a:t>
            </a:r>
            <a:r>
              <a:rPr lang="en-US" altLang="en-US" dirty="0" err="1">
                <a:ea typeface="Verdana"/>
              </a:rPr>
              <a:t>urls</a:t>
            </a:r>
            <a:r>
              <a:rPr lang="en-US" altLang="en-US" dirty="0">
                <a:ea typeface="Verdana"/>
              </a:rPr>
              <a:t> provided gives the desired outcome.</a:t>
            </a:r>
            <a:endParaRPr lang="en-IN" altLang="nl-NL" b="1" dirty="0">
              <a:ea typeface="Verdana"/>
            </a:endParaRPr>
          </a:p>
          <a:p>
            <a:pPr>
              <a:lnSpc>
                <a:spcPct val="113999"/>
              </a:lnSpc>
            </a:pPr>
            <a:endParaRPr lang="en-IN" altLang="nl-NL" b="1" dirty="0">
              <a:ea typeface="Verdana"/>
            </a:endParaRPr>
          </a:p>
          <a:p>
            <a:pPr>
              <a:lnSpc>
                <a:spcPct val="113999"/>
              </a:lnSpc>
            </a:pPr>
            <a:r>
              <a:rPr lang="en-IN" altLang="nl-NL" b="1" dirty="0">
                <a:ea typeface="Verdana"/>
              </a:rPr>
              <a:t>Completed the Capgemini ADAPT JAVA Full Stack React Training</a:t>
            </a:r>
          </a:p>
          <a:p>
            <a:pPr eaLnBrk="1" hangingPunct="1">
              <a:lnSpc>
                <a:spcPct val="114000"/>
              </a:lnSpc>
            </a:pPr>
            <a:r>
              <a:rPr lang="en-IN" altLang="en-US" b="1" dirty="0">
                <a:ea typeface="Verdana" panose="020B0604030504040204"/>
              </a:rPr>
              <a:t>AWS Cloud Practitioner Certified</a:t>
            </a:r>
          </a:p>
          <a:p>
            <a:pPr eaLnBrk="1" hangingPunct="1">
              <a:lnSpc>
                <a:spcPct val="114000"/>
              </a:lnSpc>
            </a:pPr>
            <a:r>
              <a:rPr lang="en-IN" altLang="en-US" b="1" dirty="0">
                <a:ea typeface="Verdana" panose="020B0604030504040204"/>
              </a:rPr>
              <a:t>GCP Cloud Digital Leader Certified</a:t>
            </a:r>
          </a:p>
          <a:p>
            <a:pPr eaLnBrk="1" hangingPunct="1">
              <a:lnSpc>
                <a:spcPct val="114000"/>
              </a:lnSpc>
            </a:pPr>
            <a:endParaRPr lang="en-US" altLang="nl-NL" b="1" dirty="0">
              <a:ea typeface="Verdana" panose="020B0604030504040204"/>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ea typeface="Verdana" panose="020B0604030504040204"/>
            </a:endParaRPr>
          </a:p>
          <a:p>
            <a:pPr eaLnBrk="1" hangingPunct="1">
              <a:lnSpc>
                <a:spcPct val="114000"/>
              </a:lnSpc>
            </a:pPr>
            <a:endParaRPr lang="en-US" altLang="nl-NL" b="1" dirty="0">
              <a:ea typeface="Verdana" panose="020B0604030504040204"/>
            </a:endParaRPr>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D6A7E7BD-AFD3-BBBC-B925-53AD5C3C6F10}"/>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DEE198A8-4527-CE56-BBB4-7C042F42E60A}"/>
              </a:ext>
            </a:extLst>
          </p:cNvPr>
          <p:cNvSpPr>
            <a:spLocks noGrp="1"/>
          </p:cNvSpPr>
          <p:nvPr>
            <p:ph type="body" sz="quarter" idx="43"/>
          </p:nvPr>
        </p:nvSpPr>
        <p:spPr>
          <a:xfrm>
            <a:off x="3649663" y="1279525"/>
            <a:ext cx="2374900" cy="295275"/>
          </a:xfrm>
        </p:spPr>
        <p:txBody>
          <a:bodyPr/>
          <a:lstStyle/>
          <a:p>
            <a:pPr eaLnBrk="1" hangingPunct="1"/>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CD8D7A85-D6E8-1AE9-B2F9-950942EE5C47}"/>
              </a:ext>
            </a:extLst>
          </p:cNvPr>
          <p:cNvSpPr>
            <a:spLocks noGrp="1"/>
          </p:cNvSpPr>
          <p:nvPr>
            <p:ph type="body" sz="quarter" idx="47"/>
          </p:nvPr>
        </p:nvSpPr>
        <p:spPr>
          <a:xfrm>
            <a:off x="3213101" y="1511300"/>
            <a:ext cx="3563084" cy="317501"/>
          </a:xfrm>
        </p:spPr>
        <p:txBody>
          <a:bodyPr/>
          <a:lstStyle/>
          <a:p>
            <a:pPr eaLnBrk="1" hangingPunct="1"/>
            <a:r>
              <a:rPr lang="nl-NL" altLang="nl-NL" dirty="0">
                <a:ea typeface="Verdana"/>
              </a:rPr>
              <a:t>kankshini.nishikant-shamkuwar@capgemini.com</a:t>
            </a:r>
          </a:p>
        </p:txBody>
      </p:sp>
      <p:sp>
        <p:nvSpPr>
          <p:cNvPr id="7174" name="Text Placeholder 25">
            <a:extLst>
              <a:ext uri="{FF2B5EF4-FFF2-40B4-BE49-F238E27FC236}">
                <a16:creationId xmlns:a16="http://schemas.microsoft.com/office/drawing/2014/main" id="{E3EE8657-0093-3E47-3A92-D23813718DF5}"/>
              </a:ext>
            </a:extLst>
          </p:cNvPr>
          <p:cNvSpPr>
            <a:spLocks noGrp="1"/>
          </p:cNvSpPr>
          <p:nvPr>
            <p:ph type="body" sz="quarter" idx="48"/>
          </p:nvPr>
        </p:nvSpPr>
        <p:spPr>
          <a:xfrm>
            <a:off x="3348038" y="1770063"/>
            <a:ext cx="2382837" cy="330200"/>
          </a:xfrm>
        </p:spPr>
        <p:txBody>
          <a:bodyPr/>
          <a:lstStyle/>
          <a:p>
            <a:pPr eaLnBrk="1" hangingPunct="1"/>
            <a:r>
              <a:rPr lang="nl-NL" altLang="nl-NL" dirty="0"/>
              <a:t>+91 9370112586</a:t>
            </a:r>
          </a:p>
        </p:txBody>
      </p:sp>
      <p:sp>
        <p:nvSpPr>
          <p:cNvPr id="7175" name="Text Placeholder 26">
            <a:extLst>
              <a:ext uri="{FF2B5EF4-FFF2-40B4-BE49-F238E27FC236}">
                <a16:creationId xmlns:a16="http://schemas.microsoft.com/office/drawing/2014/main" id="{F24F8B0D-AA74-492F-720D-3308597A8069}"/>
              </a:ext>
            </a:extLst>
          </p:cNvPr>
          <p:cNvSpPr>
            <a:spLocks noGrp="1"/>
          </p:cNvSpPr>
          <p:nvPr>
            <p:ph type="body" sz="quarter" idx="50"/>
          </p:nvPr>
        </p:nvSpPr>
        <p:spPr>
          <a:xfrm>
            <a:off x="382588" y="2995613"/>
            <a:ext cx="4086586" cy="3939389"/>
          </a:xfrm>
        </p:spPr>
        <p:txBody>
          <a:bodyPr/>
          <a:lstStyle/>
          <a:p>
            <a:pPr marL="171450" indent="-171450">
              <a:buFont typeface="Arial" panose="020B0604020202020204" pitchFamily="34" charset="0"/>
              <a:buChar char="•"/>
            </a:pPr>
            <a:r>
              <a:rPr lang="en-US" altLang="en-US" sz="1100" dirty="0"/>
              <a:t>Self-motivated, hardworking software engineer who has the capacity to quickly adapt to the new things in which placed, and how to make a useful resource of it.</a:t>
            </a:r>
            <a:endParaRPr lang="en-US" altLang="en-US" sz="1100" dirty="0">
              <a:ea typeface="Verdana" panose="020B0604030504040204"/>
            </a:endParaRPr>
          </a:p>
          <a:p>
            <a:pPr marL="171450" indent="-171450">
              <a:buFont typeface="Arial" panose="020B0604020202020204" pitchFamily="34" charset="0"/>
              <a:buChar char="•"/>
            </a:pPr>
            <a:r>
              <a:rPr lang="en-US" altLang="en-US" sz="1100" dirty="0"/>
              <a:t>Enthusiast to learn new technologies make usage of them to replenish my skills and my knowledge. </a:t>
            </a:r>
          </a:p>
          <a:p>
            <a:pPr marL="171450" indent="-171450">
              <a:buFont typeface="Arial" panose="020B0604020202020204" pitchFamily="34" charset="0"/>
              <a:buChar char="•"/>
            </a:pPr>
            <a:r>
              <a:rPr lang="en-US" altLang="en-US" sz="1100" dirty="0">
                <a:ea typeface="Verdana"/>
              </a:rPr>
              <a:t>A go setter when it comes to complete the tasks before the deadline.</a:t>
            </a:r>
            <a:r>
              <a:rPr lang="en-US" altLang="en-US" sz="1100" dirty="0"/>
              <a:t> Eager to work in a team of dedicated people and serve a key role in the enhancement and development of the project. </a:t>
            </a:r>
            <a:endParaRPr lang="en-US" altLang="en-US" sz="1100" dirty="0">
              <a:ea typeface="Verdana"/>
            </a:endParaRPr>
          </a:p>
          <a:p>
            <a:pPr marL="171450" indent="-171450">
              <a:buFont typeface="Arial" panose="020B0604020202020204" pitchFamily="34" charset="0"/>
              <a:buChar char="•"/>
            </a:pPr>
            <a:r>
              <a:rPr lang="en-US" altLang="en-US" sz="1100" dirty="0"/>
              <a:t>Has working knowledge on ReactJS, JUnit-testing, and Java Microservice Architecture Development using Spring framework.</a:t>
            </a:r>
            <a:endParaRPr lang="en-US" altLang="en-US" sz="1100" dirty="0">
              <a:ea typeface="Verdana"/>
            </a:endParaRPr>
          </a:p>
          <a:p>
            <a:pPr marL="171450" indent="-171450">
              <a:lnSpc>
                <a:spcPct val="113999"/>
              </a:lnSpc>
              <a:buChar char="•"/>
            </a:pPr>
            <a:r>
              <a:rPr lang="en-US" altLang="en-US" sz="1100" dirty="0">
                <a:ea typeface="Verdana"/>
              </a:rPr>
              <a:t>Currently working on Smart Ui Builder, where we are given template which we need to replicate by using the technology assigned. Then build the same template using Smart UI builder tool. </a:t>
            </a:r>
          </a:p>
          <a:p>
            <a:pPr marL="171450" indent="-171450">
              <a:lnSpc>
                <a:spcPct val="113999"/>
              </a:lnSpc>
              <a:buChar char="•"/>
            </a:pPr>
            <a:endParaRPr lang="en-US" altLang="en-US" sz="1100" dirty="0">
              <a:ea typeface="Verdana"/>
            </a:endParaRPr>
          </a:p>
          <a:p>
            <a:pPr marL="171450" indent="-171450">
              <a:lnSpc>
                <a:spcPct val="113999"/>
              </a:lnSpc>
              <a:buChar char="•"/>
            </a:pPr>
            <a:endParaRPr lang="en-US" altLang="en-US" sz="1100" dirty="0">
              <a:ea typeface="Verdana"/>
            </a:endParaRPr>
          </a:p>
          <a:p>
            <a:pPr>
              <a:lnSpc>
                <a:spcPct val="113999"/>
              </a:lnSpc>
            </a:pPr>
            <a:br>
              <a:rPr lang="en-US" altLang="nl-NL" dirty="0"/>
            </a:br>
            <a:endParaRPr lang="en-US" altLang="nl-NL" dirty="0">
              <a:ea typeface="Verdana" panose="020B0604030504040204"/>
            </a:endParaRPr>
          </a:p>
        </p:txBody>
      </p:sp>
      <p:sp>
        <p:nvSpPr>
          <p:cNvPr id="7176" name="TextBox 20">
            <a:extLst>
              <a:ext uri="{FF2B5EF4-FFF2-40B4-BE49-F238E27FC236}">
                <a16:creationId xmlns:a16="http://schemas.microsoft.com/office/drawing/2014/main" id="{9CE0197D-95C7-C99B-8B86-63BB32C984C9}"/>
              </a:ext>
            </a:extLst>
          </p:cNvPr>
          <p:cNvSpPr txBox="1">
            <a:spLocks noChangeArrowheads="1"/>
          </p:cNvSpPr>
          <p:nvPr/>
        </p:nvSpPr>
        <p:spPr bwMode="auto">
          <a:xfrm>
            <a:off x="9431630" y="596900"/>
            <a:ext cx="27178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latin typeface="Verdana"/>
                <a:ea typeface="Verdana"/>
              </a:rPr>
              <a:t>Bachelor of Engineering </a:t>
            </a:r>
            <a:endParaRPr lang="en-US" altLang="nl-NL" sz="1000" dirty="0"/>
          </a:p>
          <a:p>
            <a:pPr eaLnBrk="1" hangingPunct="1">
              <a:lnSpc>
                <a:spcPct val="114000"/>
              </a:lnSpc>
            </a:pPr>
            <a:r>
              <a:rPr lang="en-US" altLang="nl-NL" sz="1000" dirty="0">
                <a:latin typeface="Verdana"/>
                <a:ea typeface="Verdana"/>
              </a:rPr>
              <a:t>Computer Science : 2018 - 2022</a:t>
            </a:r>
          </a:p>
          <a:p>
            <a:pPr eaLnBrk="1" hangingPunct="1">
              <a:lnSpc>
                <a:spcPct val="114000"/>
              </a:lnSpc>
            </a:pPr>
            <a:br>
              <a:rPr lang="en-US" altLang="nl-NL" sz="1000" b="1" dirty="0"/>
            </a:br>
            <a:r>
              <a:rPr lang="en-US" altLang="nl-NL" sz="1200" b="1" dirty="0">
                <a:solidFill>
                  <a:srgbClr val="0070AD"/>
                </a:solidFill>
                <a:latin typeface="Verdana"/>
                <a:ea typeface="Verdana"/>
              </a:rPr>
              <a:t>Skills</a:t>
            </a:r>
            <a:br>
              <a:rPr lang="en-US" altLang="nl-NL" sz="1000" b="1" dirty="0"/>
            </a:br>
            <a:r>
              <a:rPr lang="en-US" altLang="en-US" sz="1000" dirty="0">
                <a:latin typeface="Verdana"/>
                <a:ea typeface="Verdana"/>
              </a:rPr>
              <a:t>Java 8 /J2EE</a:t>
            </a:r>
          </a:p>
          <a:p>
            <a:pPr eaLnBrk="1" hangingPunct="1">
              <a:lnSpc>
                <a:spcPct val="114000"/>
              </a:lnSpc>
            </a:pPr>
            <a:r>
              <a:rPr lang="en-US" altLang="en-US" sz="1000" dirty="0">
                <a:latin typeface="Verdana"/>
                <a:ea typeface="Verdana"/>
              </a:rPr>
              <a:t>Spring Boot</a:t>
            </a:r>
          </a:p>
          <a:p>
            <a:pPr eaLnBrk="1" hangingPunct="1">
              <a:lnSpc>
                <a:spcPct val="114000"/>
              </a:lnSpc>
            </a:pPr>
            <a:r>
              <a:rPr lang="en-US" altLang="en-US" sz="1000" dirty="0">
                <a:latin typeface="Verdana"/>
                <a:ea typeface="Verdana"/>
              </a:rPr>
              <a:t>Bootstrap5 with Material UI</a:t>
            </a:r>
          </a:p>
          <a:p>
            <a:pPr eaLnBrk="1" hangingPunct="1">
              <a:lnSpc>
                <a:spcPct val="114000"/>
              </a:lnSpc>
            </a:pPr>
            <a:endParaRPr lang="en-US" altLang="en-US" sz="1000" b="1" dirty="0"/>
          </a:p>
          <a:p>
            <a:pPr eaLnBrk="1" hangingPunct="1">
              <a:lnSpc>
                <a:spcPct val="114000"/>
              </a:lnSpc>
            </a:pPr>
            <a:r>
              <a:rPr lang="en-US" altLang="nl-NL" sz="1000" b="1" dirty="0">
                <a:solidFill>
                  <a:srgbClr val="0070AD"/>
                </a:solidFill>
                <a:latin typeface="Verdana"/>
                <a:ea typeface="Verdana"/>
              </a:rPr>
              <a:t>Java Full Stack</a:t>
            </a:r>
          </a:p>
          <a:p>
            <a:pPr eaLnBrk="1" hangingPunct="1">
              <a:lnSpc>
                <a:spcPct val="114000"/>
              </a:lnSpc>
            </a:pPr>
            <a:r>
              <a:rPr lang="en-US" altLang="nl-NL" sz="1000" dirty="0">
                <a:latin typeface="Verdana"/>
                <a:ea typeface="Verdana"/>
              </a:rPr>
              <a:t>Java(Core)</a:t>
            </a:r>
          </a:p>
          <a:p>
            <a:pPr>
              <a:lnSpc>
                <a:spcPct val="113999"/>
              </a:lnSpc>
            </a:pPr>
            <a:r>
              <a:rPr lang="en-US" altLang="nl-NL" sz="1000" dirty="0">
                <a:latin typeface="Verdana"/>
                <a:ea typeface="Verdana"/>
              </a:rPr>
              <a:t>ReactJS</a:t>
            </a:r>
            <a:endParaRPr lang="en-US" dirty="0"/>
          </a:p>
          <a:p>
            <a:pPr eaLnBrk="1" hangingPunct="1">
              <a:lnSpc>
                <a:spcPct val="114000"/>
              </a:lnSpc>
            </a:pPr>
            <a:r>
              <a:rPr lang="en-US" altLang="nl-NL" sz="1000" dirty="0">
                <a:latin typeface="Verdana"/>
                <a:ea typeface="Verdana"/>
              </a:rPr>
              <a:t>MongoDB</a:t>
            </a:r>
          </a:p>
          <a:p>
            <a:pPr eaLnBrk="1" hangingPunct="1">
              <a:lnSpc>
                <a:spcPct val="114000"/>
              </a:lnSpc>
            </a:pPr>
            <a:r>
              <a:rPr lang="en-US" altLang="nl-NL" sz="1000" dirty="0">
                <a:latin typeface="Verdana"/>
                <a:ea typeface="Verdana"/>
              </a:rPr>
              <a:t>Junit Testing</a:t>
            </a:r>
          </a:p>
          <a:p>
            <a:pPr eaLnBrk="1" hangingPunct="1">
              <a:lnSpc>
                <a:spcPct val="114000"/>
              </a:lnSpc>
            </a:pPr>
            <a:r>
              <a:rPr lang="en-US" altLang="nl-NL" sz="1000" dirty="0" err="1">
                <a:latin typeface="Verdana"/>
                <a:ea typeface="Verdana"/>
              </a:rPr>
              <a:t>PostMan</a:t>
            </a:r>
            <a:endParaRPr lang="en-US" altLang="nl-NL" sz="1000" dirty="0">
              <a:latin typeface="Verdana"/>
              <a:ea typeface="Verdana"/>
            </a:endParaRPr>
          </a:p>
          <a:p>
            <a:pPr eaLnBrk="1" hangingPunct="1">
              <a:lnSpc>
                <a:spcPct val="114000"/>
              </a:lnSpc>
            </a:pPr>
            <a:endParaRPr lang="en-US" altLang="nl-NL" sz="1000" dirty="0"/>
          </a:p>
          <a:p>
            <a:pPr eaLnBrk="1" hangingPunct="1">
              <a:lnSpc>
                <a:spcPct val="114000"/>
              </a:lnSpc>
            </a:pPr>
            <a:r>
              <a:rPr lang="en-US" altLang="nl-NL" sz="1000" b="1" dirty="0">
                <a:solidFill>
                  <a:srgbClr val="0070AD"/>
                </a:solidFill>
                <a:latin typeface="Verdana"/>
                <a:ea typeface="Verdana"/>
              </a:rPr>
              <a:t>Database</a:t>
            </a:r>
          </a:p>
          <a:p>
            <a:pPr eaLnBrk="1" hangingPunct="1">
              <a:lnSpc>
                <a:spcPct val="114000"/>
              </a:lnSpc>
            </a:pPr>
            <a:r>
              <a:rPr lang="en-US" altLang="nl-NL" sz="1000" dirty="0">
                <a:latin typeface="Verdana"/>
                <a:ea typeface="Verdana"/>
              </a:rPr>
              <a:t>No SQL database – MongoDB, </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latin typeface="Verdana"/>
                <a:ea typeface="Verdana"/>
              </a:rPr>
              <a:t>Web Technologies</a:t>
            </a:r>
            <a:endParaRPr lang="en-US" altLang="nl-NL" sz="1000" dirty="0">
              <a:latin typeface="Verdana"/>
              <a:ea typeface="Verdana"/>
            </a:endParaRPr>
          </a:p>
          <a:p>
            <a:pPr eaLnBrk="1" hangingPunct="1">
              <a:lnSpc>
                <a:spcPct val="114000"/>
              </a:lnSpc>
            </a:pPr>
            <a:r>
              <a:rPr lang="en-US" altLang="nl-NL" sz="1000" dirty="0">
                <a:latin typeface="Verdana"/>
                <a:ea typeface="Verdana"/>
              </a:rPr>
              <a:t>HTML5</a:t>
            </a:r>
          </a:p>
          <a:p>
            <a:pPr eaLnBrk="1" hangingPunct="1">
              <a:lnSpc>
                <a:spcPct val="114000"/>
              </a:lnSpc>
            </a:pPr>
            <a:r>
              <a:rPr lang="en-US" altLang="nl-NL" sz="1000" dirty="0">
                <a:latin typeface="Verdana"/>
                <a:ea typeface="Verdana"/>
              </a:rPr>
              <a:t>CSS3</a:t>
            </a:r>
          </a:p>
          <a:p>
            <a:pPr eaLnBrk="1" hangingPunct="1">
              <a:lnSpc>
                <a:spcPct val="114000"/>
              </a:lnSpc>
            </a:pPr>
            <a:r>
              <a:rPr lang="en-US" altLang="nl-NL" sz="1000" dirty="0">
                <a:latin typeface="Verdana"/>
                <a:ea typeface="Verdana"/>
              </a:rPr>
              <a:t>JavaScript</a:t>
            </a:r>
          </a:p>
          <a:p>
            <a:pPr>
              <a:lnSpc>
                <a:spcPct val="113999"/>
              </a:lnSpc>
            </a:pPr>
            <a:r>
              <a:rPr lang="en-US" altLang="nl-NL" sz="1000" dirty="0">
                <a:solidFill>
                  <a:srgbClr val="000000"/>
                </a:solidFill>
                <a:latin typeface="Verdana"/>
                <a:ea typeface="Verdana"/>
              </a:rPr>
              <a:t>React</a:t>
            </a:r>
          </a:p>
          <a:p>
            <a:pPr eaLnBrk="1" hangingPunct="1">
              <a:lnSpc>
                <a:spcPct val="114000"/>
              </a:lnSpc>
            </a:pPr>
            <a:endParaRPr lang="en-US" altLang="nl-NL" sz="1000" b="1" dirty="0">
              <a:solidFill>
                <a:srgbClr val="0070AD"/>
              </a:solidFill>
              <a:ea typeface="Verdana" panose="020B0604030504040204" pitchFamily="34" charset="0"/>
            </a:endParaRPr>
          </a:p>
          <a:p>
            <a:pPr eaLnBrk="1" hangingPunct="1">
              <a:lnSpc>
                <a:spcPct val="114000"/>
              </a:lnSpc>
            </a:pPr>
            <a:r>
              <a:rPr lang="en-US" altLang="nl-NL" sz="1000" b="1" dirty="0">
                <a:solidFill>
                  <a:srgbClr val="0070AD"/>
                </a:solidFill>
                <a:latin typeface="Verdana"/>
                <a:ea typeface="Verdana"/>
              </a:rPr>
              <a:t>Add-Ons</a:t>
            </a:r>
            <a:endParaRPr lang="en-US" altLang="nl-NL" sz="1000" dirty="0">
              <a:latin typeface="Verdana"/>
              <a:ea typeface="Verdana"/>
            </a:endParaRPr>
          </a:p>
          <a:p>
            <a:pPr eaLnBrk="1" hangingPunct="1">
              <a:lnSpc>
                <a:spcPct val="114000"/>
              </a:lnSpc>
            </a:pPr>
            <a:r>
              <a:rPr lang="en-US" altLang="nl-NL" sz="1000" dirty="0">
                <a:latin typeface="Verdana"/>
                <a:ea typeface="Verdana"/>
              </a:rPr>
              <a:t>GitHub</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latin typeface="Verdana"/>
                <a:ea typeface="Verdana"/>
              </a:rPr>
              <a:t>Additional Details</a:t>
            </a:r>
          </a:p>
          <a:p>
            <a:pPr eaLnBrk="1" hangingPunct="1">
              <a:lnSpc>
                <a:spcPct val="114000"/>
              </a:lnSpc>
            </a:pPr>
            <a:r>
              <a:rPr lang="en-US" altLang="nl-NL" sz="1000" dirty="0">
                <a:latin typeface="+mn-lt"/>
                <a:ea typeface="Verdana"/>
              </a:rPr>
              <a:t>Enthusiastic, </a:t>
            </a:r>
            <a:r>
              <a:rPr lang="en-IN" altLang="nl-NL" sz="1000" dirty="0">
                <a:solidFill>
                  <a:srgbClr val="202124"/>
                </a:solidFill>
                <a:latin typeface="+mn-lt"/>
                <a:ea typeface="Verdana"/>
              </a:rPr>
              <a:t>Q</a:t>
            </a:r>
            <a:r>
              <a:rPr lang="en-IN" sz="1000" b="0" i="0" dirty="0">
                <a:solidFill>
                  <a:srgbClr val="202124"/>
                </a:solidFill>
                <a:effectLst/>
                <a:latin typeface="+mn-lt"/>
              </a:rPr>
              <a:t>uick-witted</a:t>
            </a:r>
            <a:endParaRPr lang="en-US" altLang="nl-NL" sz="1000" dirty="0">
              <a:latin typeface="+mn-lt"/>
              <a:ea typeface="Verdana"/>
            </a:endParaRPr>
          </a:p>
          <a:p>
            <a:pPr eaLnBrk="1" hangingPunct="1">
              <a:lnSpc>
                <a:spcPct val="114000"/>
              </a:lnSpc>
            </a:pPr>
            <a:r>
              <a:rPr lang="en-US" altLang="nl-NL" sz="1000" dirty="0">
                <a:latin typeface="+mn-lt"/>
                <a:ea typeface="Verdana"/>
              </a:rPr>
              <a:t>Good Communication Skills</a:t>
            </a:r>
          </a:p>
          <a:p>
            <a:pPr eaLnBrk="1" hangingPunct="1">
              <a:lnSpc>
                <a:spcPct val="114000"/>
              </a:lnSpc>
            </a:pPr>
            <a:r>
              <a:rPr lang="en-US" altLang="nl-NL" sz="1000" dirty="0">
                <a:latin typeface="+mn-lt"/>
                <a:ea typeface="Verdana"/>
              </a:rPr>
              <a:t>Adaptable, Zealous, Flexible</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solidFill>
                <a:srgbClr val="FF0000"/>
              </a:solidFill>
              <a:ea typeface="Verdana"/>
            </a:endParaRPr>
          </a:p>
        </p:txBody>
      </p:sp>
      <p:sp>
        <p:nvSpPr>
          <p:cNvPr id="7178" name="Text Placeholder 1">
            <a:extLst>
              <a:ext uri="{FF2B5EF4-FFF2-40B4-BE49-F238E27FC236}">
                <a16:creationId xmlns:a16="http://schemas.microsoft.com/office/drawing/2014/main" id="{FF81233F-CB9D-69F1-0449-55E11C2A4FB9}"/>
              </a:ext>
            </a:extLst>
          </p:cNvPr>
          <p:cNvSpPr>
            <a:spLocks noGrp="1"/>
          </p:cNvSpPr>
          <p:nvPr>
            <p:ph type="body" sz="quarter" idx="41"/>
          </p:nvPr>
        </p:nvSpPr>
        <p:spPr>
          <a:xfrm>
            <a:off x="2468563" y="290513"/>
            <a:ext cx="6223000" cy="306387"/>
          </a:xfrm>
        </p:spPr>
        <p:txBody>
          <a:bodyPr/>
          <a:lstStyle/>
          <a:p>
            <a:r>
              <a:rPr lang="en-IN" altLang="en-US" dirty="0" err="1"/>
              <a:t>Kankshini</a:t>
            </a:r>
            <a:r>
              <a:rPr lang="en-IN" altLang="en-US" dirty="0"/>
              <a:t> </a:t>
            </a:r>
            <a:r>
              <a:rPr lang="en-IN" altLang="en-US" dirty="0" err="1"/>
              <a:t>Shamkuwar</a:t>
            </a:r>
            <a:endParaRPr lang="en-IN" altLang="en-US" dirty="0"/>
          </a:p>
        </p:txBody>
      </p:sp>
      <p:pic>
        <p:nvPicPr>
          <p:cNvPr id="7179" name="Picture 7">
            <a:hlinkClick r:id="rId3"/>
            <a:extLst>
              <a:ext uri="{FF2B5EF4-FFF2-40B4-BE49-F238E27FC236}">
                <a16:creationId xmlns:a16="http://schemas.microsoft.com/office/drawing/2014/main" id="{F996DFA6-2790-8AAA-377B-728DD16E7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905737" y="6150598"/>
            <a:ext cx="471488"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5012293-643A-7184-9776-CAE82105D3C2}"/>
              </a:ext>
            </a:extLst>
          </p:cNvPr>
          <p:cNvSpPr txBox="1">
            <a:spLocks noChangeArrowheads="1"/>
          </p:cNvSpPr>
          <p:nvPr/>
        </p:nvSpPr>
        <p:spPr bwMode="auto">
          <a:xfrm>
            <a:off x="5437670" y="6255373"/>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altLang="en-US" sz="1100" dirty="0"/>
              <a:t>https://github.com/kankshini2000</a:t>
            </a:r>
          </a:p>
        </p:txBody>
      </p:sp>
      <p:pic>
        <p:nvPicPr>
          <p:cNvPr id="7181" name="Picture 4" descr="Free icon download | Linkedin">
            <a:extLst>
              <a:ext uri="{FF2B5EF4-FFF2-40B4-BE49-F238E27FC236}">
                <a16:creationId xmlns:a16="http://schemas.microsoft.com/office/drawing/2014/main" id="{13FD1D95-4A84-B244-F48B-F62EDA2569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1165" y="150336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Text Placeholder 25">
            <a:extLst>
              <a:ext uri="{FF2B5EF4-FFF2-40B4-BE49-F238E27FC236}">
                <a16:creationId xmlns:a16="http://schemas.microsoft.com/office/drawing/2014/main" id="{32D94834-086F-ACF1-FDBE-04901EC17E39}"/>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4" name="Picture Placeholder 3">
            <a:extLst>
              <a:ext uri="{FF2B5EF4-FFF2-40B4-BE49-F238E27FC236}">
                <a16:creationId xmlns:a16="http://schemas.microsoft.com/office/drawing/2014/main" id="{884E1B1C-4216-4E8F-92C2-26A06D031050}"/>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11007" b="11007"/>
          <a:stretch>
            <a:fillRect/>
          </a:stretch>
        </p:blipFill>
        <p:spPr/>
      </p:pic>
    </p:spTree>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2.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02F6B158-8913-419E-89F8-71E3D647FCE1}">
  <ds:schemaRefs>
    <ds:schemaRef ds:uri="http://schemas.microsoft.com/sharepoint/v3/contenttype/forms"/>
  </ds:schemaRefs>
</ds:datastoreItem>
</file>

<file path=customXml/itemProps2.xml><?xml version="1.0" encoding="utf-8"?>
<ds:datastoreItem xmlns:ds="http://schemas.openxmlformats.org/officeDocument/2006/customXml" ds:itemID="{E995C3A5-23DE-4984-AB5B-D46C1F8E3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DEF96E-1623-46AE-B5E6-1788F891990A}">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Capgemini_Template</Template>
  <TotalTime>4764</TotalTime>
  <Words>335</Words>
  <Application>Microsoft Office PowerPoint</Application>
  <PresentationFormat>Widescreen</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Verdana</vt:lpstr>
      <vt:lpstr>Wingdings</vt:lpstr>
      <vt:lpstr>Content Layouts</vt:lpstr>
      <vt:lpstr>1_Content Layouts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Das, Anindya</dc:creator>
  <cp:lastModifiedBy>Nishikant Shamkuwar, Kankshini</cp:lastModifiedBy>
  <cp:revision>474</cp:revision>
  <cp:lastPrinted>2018-01-19T12:34:26Z</cp:lastPrinted>
  <dcterms:created xsi:type="dcterms:W3CDTF">2017-10-18T08:40:56Z</dcterms:created>
  <dcterms:modified xsi:type="dcterms:W3CDTF">2023-01-04T10:23:25Z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