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8" r:id="rId5"/>
    <p:sldId id="279" r:id="rId6"/>
    <p:sldId id="280" r:id="rId7"/>
    <p:sldId id="281" r:id="rId8"/>
    <p:sldId id="275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F1D67-2AF1-4212-AD89-0A01DE301E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BC9D8A-3295-4D98-92F6-E32907DC0409}">
      <dgm:prSet phldrT="[Text]"/>
      <dgm:spPr/>
      <dgm:t>
        <a:bodyPr/>
        <a:lstStyle/>
        <a:p>
          <a:r>
            <a:rPr lang="en-IN" dirty="0"/>
            <a:t>TIMESTAMP</a:t>
          </a:r>
        </a:p>
      </dgm:t>
    </dgm:pt>
    <dgm:pt modelId="{11CE6822-3697-499F-9455-409CB86A3002}" type="parTrans" cxnId="{3E28E36F-08B7-4131-A36E-45198EE46184}">
      <dgm:prSet/>
      <dgm:spPr/>
      <dgm:t>
        <a:bodyPr/>
        <a:lstStyle/>
        <a:p>
          <a:endParaRPr lang="en-IN"/>
        </a:p>
      </dgm:t>
    </dgm:pt>
    <dgm:pt modelId="{DE874FF0-1663-4FB1-B092-24A4456DBD4E}" type="sibTrans" cxnId="{3E28E36F-08B7-4131-A36E-45198EE46184}">
      <dgm:prSet/>
      <dgm:spPr/>
      <dgm:t>
        <a:bodyPr/>
        <a:lstStyle/>
        <a:p>
          <a:endParaRPr lang="en-IN"/>
        </a:p>
      </dgm:t>
    </dgm:pt>
    <dgm:pt modelId="{0B0E5E71-2B57-4E19-A023-DE9989F2CC77}">
      <dgm:prSet phldrT="[Text]"/>
      <dgm:spPr/>
      <dgm:t>
        <a:bodyPr/>
        <a:lstStyle/>
        <a:p>
          <a:r>
            <a:rPr lang="en-IN" dirty="0"/>
            <a:t>DATE</a:t>
          </a:r>
        </a:p>
      </dgm:t>
    </dgm:pt>
    <dgm:pt modelId="{F415692A-91C1-4011-989D-0A82071C72C1}" type="parTrans" cxnId="{B6FAB2D7-0B56-45A2-8A31-14D9FC9E149C}">
      <dgm:prSet/>
      <dgm:spPr/>
      <dgm:t>
        <a:bodyPr/>
        <a:lstStyle/>
        <a:p>
          <a:endParaRPr lang="en-IN"/>
        </a:p>
      </dgm:t>
    </dgm:pt>
    <dgm:pt modelId="{E32DB2D6-F00D-48B0-9BBE-52BECA3BA039}" type="sibTrans" cxnId="{B6FAB2D7-0B56-45A2-8A31-14D9FC9E149C}">
      <dgm:prSet/>
      <dgm:spPr/>
      <dgm:t>
        <a:bodyPr/>
        <a:lstStyle/>
        <a:p>
          <a:endParaRPr lang="en-IN"/>
        </a:p>
      </dgm:t>
    </dgm:pt>
    <dgm:pt modelId="{B4DB1AEA-5ACD-43F1-BD06-326B92C4FB07}">
      <dgm:prSet phldrT="[Text]"/>
      <dgm:spPr/>
      <dgm:t>
        <a:bodyPr/>
        <a:lstStyle/>
        <a:p>
          <a:r>
            <a:rPr lang="en-IN" dirty="0"/>
            <a:t>TIME</a:t>
          </a:r>
        </a:p>
      </dgm:t>
    </dgm:pt>
    <dgm:pt modelId="{B6EE170B-C08A-4205-866D-8ED5B5A62D39}" type="parTrans" cxnId="{BD1C69B5-F9F6-4D8B-B5E2-61FF553E62FA}">
      <dgm:prSet/>
      <dgm:spPr/>
      <dgm:t>
        <a:bodyPr/>
        <a:lstStyle/>
        <a:p>
          <a:endParaRPr lang="en-IN"/>
        </a:p>
      </dgm:t>
    </dgm:pt>
    <dgm:pt modelId="{976046C7-04C7-4FE2-9822-C4AB7A2E6DC5}" type="sibTrans" cxnId="{BD1C69B5-F9F6-4D8B-B5E2-61FF553E62FA}">
      <dgm:prSet/>
      <dgm:spPr/>
      <dgm:t>
        <a:bodyPr/>
        <a:lstStyle/>
        <a:p>
          <a:endParaRPr lang="en-IN"/>
        </a:p>
      </dgm:t>
    </dgm:pt>
    <dgm:pt modelId="{D10EC1D0-D637-4FE0-AE88-5E20C5826A55}">
      <dgm:prSet phldrT="[Text]"/>
      <dgm:spPr/>
      <dgm:t>
        <a:bodyPr/>
        <a:lstStyle/>
        <a:p>
          <a:r>
            <a:rPr lang="en-IN" dirty="0"/>
            <a:t>DAY</a:t>
          </a:r>
        </a:p>
      </dgm:t>
    </dgm:pt>
    <dgm:pt modelId="{23F931B5-34D1-4E02-B421-8C4CE56813A8}" type="parTrans" cxnId="{DD3C80CE-2518-44B9-9E69-6A83CC3783F2}">
      <dgm:prSet/>
      <dgm:spPr/>
      <dgm:t>
        <a:bodyPr/>
        <a:lstStyle/>
        <a:p>
          <a:endParaRPr lang="en-IN"/>
        </a:p>
      </dgm:t>
    </dgm:pt>
    <dgm:pt modelId="{50CD9EB1-6E85-44F4-ACFE-36C38F8A814D}" type="sibTrans" cxnId="{DD3C80CE-2518-44B9-9E69-6A83CC3783F2}">
      <dgm:prSet/>
      <dgm:spPr/>
      <dgm:t>
        <a:bodyPr/>
        <a:lstStyle/>
        <a:p>
          <a:endParaRPr lang="en-IN"/>
        </a:p>
      </dgm:t>
    </dgm:pt>
    <dgm:pt modelId="{110F0641-38F9-4FA3-9A23-16AA45B2B3FF}" type="pres">
      <dgm:prSet presAssocID="{158F1D67-2AF1-4212-AD89-0A01DE301E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F934676-ED75-4AC4-AC47-79A96E7C6D46}" type="pres">
      <dgm:prSet presAssocID="{81BC9D8A-3295-4D98-92F6-E32907DC0409}" presName="hierRoot1" presStyleCnt="0">
        <dgm:presLayoutVars>
          <dgm:hierBranch val="init"/>
        </dgm:presLayoutVars>
      </dgm:prSet>
      <dgm:spPr/>
    </dgm:pt>
    <dgm:pt modelId="{23E8FEF8-232C-469C-98D9-A853D890AA4E}" type="pres">
      <dgm:prSet presAssocID="{81BC9D8A-3295-4D98-92F6-E32907DC0409}" presName="rootComposite1" presStyleCnt="0"/>
      <dgm:spPr/>
    </dgm:pt>
    <dgm:pt modelId="{9F0A618F-CBE4-4231-A32B-87DFB275738B}" type="pres">
      <dgm:prSet presAssocID="{81BC9D8A-3295-4D98-92F6-E32907DC0409}" presName="rootText1" presStyleLbl="node0" presStyleIdx="0" presStyleCnt="1">
        <dgm:presLayoutVars>
          <dgm:chPref val="3"/>
        </dgm:presLayoutVars>
      </dgm:prSet>
      <dgm:spPr/>
    </dgm:pt>
    <dgm:pt modelId="{F261D366-C152-4B29-B4A7-DE70BFFA3531}" type="pres">
      <dgm:prSet presAssocID="{81BC9D8A-3295-4D98-92F6-E32907DC0409}" presName="rootConnector1" presStyleLbl="node1" presStyleIdx="0" presStyleCnt="0"/>
      <dgm:spPr/>
    </dgm:pt>
    <dgm:pt modelId="{4F914D11-F250-4626-810D-7D11C83C6A7B}" type="pres">
      <dgm:prSet presAssocID="{81BC9D8A-3295-4D98-92F6-E32907DC0409}" presName="hierChild2" presStyleCnt="0"/>
      <dgm:spPr/>
    </dgm:pt>
    <dgm:pt modelId="{E80FEA61-3925-4708-9531-09CD5F87BE52}" type="pres">
      <dgm:prSet presAssocID="{F415692A-91C1-4011-989D-0A82071C72C1}" presName="Name37" presStyleLbl="parChTrans1D2" presStyleIdx="0" presStyleCnt="3"/>
      <dgm:spPr/>
    </dgm:pt>
    <dgm:pt modelId="{3D2DC528-2C6A-4AF1-81ED-3BBF8A496C44}" type="pres">
      <dgm:prSet presAssocID="{0B0E5E71-2B57-4E19-A023-DE9989F2CC77}" presName="hierRoot2" presStyleCnt="0">
        <dgm:presLayoutVars>
          <dgm:hierBranch val="init"/>
        </dgm:presLayoutVars>
      </dgm:prSet>
      <dgm:spPr/>
    </dgm:pt>
    <dgm:pt modelId="{5CB7C57E-861E-431F-9BF6-455110CACB24}" type="pres">
      <dgm:prSet presAssocID="{0B0E5E71-2B57-4E19-A023-DE9989F2CC77}" presName="rootComposite" presStyleCnt="0"/>
      <dgm:spPr/>
    </dgm:pt>
    <dgm:pt modelId="{BE87F72F-F7C3-436F-A5F1-278EA3E702FB}" type="pres">
      <dgm:prSet presAssocID="{0B0E5E71-2B57-4E19-A023-DE9989F2CC77}" presName="rootText" presStyleLbl="node2" presStyleIdx="0" presStyleCnt="3">
        <dgm:presLayoutVars>
          <dgm:chPref val="3"/>
        </dgm:presLayoutVars>
      </dgm:prSet>
      <dgm:spPr/>
    </dgm:pt>
    <dgm:pt modelId="{FED16CF3-2640-4FF8-95E1-63C194D3F37C}" type="pres">
      <dgm:prSet presAssocID="{0B0E5E71-2B57-4E19-A023-DE9989F2CC77}" presName="rootConnector" presStyleLbl="node2" presStyleIdx="0" presStyleCnt="3"/>
      <dgm:spPr/>
    </dgm:pt>
    <dgm:pt modelId="{1979E8FB-D92D-4027-84FB-35AC9D8DBCB6}" type="pres">
      <dgm:prSet presAssocID="{0B0E5E71-2B57-4E19-A023-DE9989F2CC77}" presName="hierChild4" presStyleCnt="0"/>
      <dgm:spPr/>
    </dgm:pt>
    <dgm:pt modelId="{60FDF948-6606-4BD6-B254-390D27D7B5A1}" type="pres">
      <dgm:prSet presAssocID="{0B0E5E71-2B57-4E19-A023-DE9989F2CC77}" presName="hierChild5" presStyleCnt="0"/>
      <dgm:spPr/>
    </dgm:pt>
    <dgm:pt modelId="{ADDD24B2-8245-4CA1-89AC-7E120D899635}" type="pres">
      <dgm:prSet presAssocID="{B6EE170B-C08A-4205-866D-8ED5B5A62D39}" presName="Name37" presStyleLbl="parChTrans1D2" presStyleIdx="1" presStyleCnt="3"/>
      <dgm:spPr/>
    </dgm:pt>
    <dgm:pt modelId="{EAB77458-939A-4087-9824-AE0A612D3C45}" type="pres">
      <dgm:prSet presAssocID="{B4DB1AEA-5ACD-43F1-BD06-326B92C4FB07}" presName="hierRoot2" presStyleCnt="0">
        <dgm:presLayoutVars>
          <dgm:hierBranch val="init"/>
        </dgm:presLayoutVars>
      </dgm:prSet>
      <dgm:spPr/>
    </dgm:pt>
    <dgm:pt modelId="{05972FAD-3915-41DE-8225-BE0B0F4DDEA6}" type="pres">
      <dgm:prSet presAssocID="{B4DB1AEA-5ACD-43F1-BD06-326B92C4FB07}" presName="rootComposite" presStyleCnt="0"/>
      <dgm:spPr/>
    </dgm:pt>
    <dgm:pt modelId="{86ED0202-CF5B-47C9-B7C7-BFDC72B39FC9}" type="pres">
      <dgm:prSet presAssocID="{B4DB1AEA-5ACD-43F1-BD06-326B92C4FB07}" presName="rootText" presStyleLbl="node2" presStyleIdx="1" presStyleCnt="3">
        <dgm:presLayoutVars>
          <dgm:chPref val="3"/>
        </dgm:presLayoutVars>
      </dgm:prSet>
      <dgm:spPr/>
    </dgm:pt>
    <dgm:pt modelId="{E02F62C2-5C90-43E6-BDA0-653548F043FC}" type="pres">
      <dgm:prSet presAssocID="{B4DB1AEA-5ACD-43F1-BD06-326B92C4FB07}" presName="rootConnector" presStyleLbl="node2" presStyleIdx="1" presStyleCnt="3"/>
      <dgm:spPr/>
    </dgm:pt>
    <dgm:pt modelId="{623DCA86-010D-46B4-BE26-00BDFD865CC8}" type="pres">
      <dgm:prSet presAssocID="{B4DB1AEA-5ACD-43F1-BD06-326B92C4FB07}" presName="hierChild4" presStyleCnt="0"/>
      <dgm:spPr/>
    </dgm:pt>
    <dgm:pt modelId="{1691FF40-B4C2-41C3-A15A-629F077569B4}" type="pres">
      <dgm:prSet presAssocID="{B4DB1AEA-5ACD-43F1-BD06-326B92C4FB07}" presName="hierChild5" presStyleCnt="0"/>
      <dgm:spPr/>
    </dgm:pt>
    <dgm:pt modelId="{79A73B02-F635-4608-84CE-3343E5C70AD9}" type="pres">
      <dgm:prSet presAssocID="{23F931B5-34D1-4E02-B421-8C4CE56813A8}" presName="Name37" presStyleLbl="parChTrans1D2" presStyleIdx="2" presStyleCnt="3"/>
      <dgm:spPr/>
    </dgm:pt>
    <dgm:pt modelId="{1DFB3DA2-1032-447C-8BAC-8D60E1226C83}" type="pres">
      <dgm:prSet presAssocID="{D10EC1D0-D637-4FE0-AE88-5E20C5826A55}" presName="hierRoot2" presStyleCnt="0">
        <dgm:presLayoutVars>
          <dgm:hierBranch val="init"/>
        </dgm:presLayoutVars>
      </dgm:prSet>
      <dgm:spPr/>
    </dgm:pt>
    <dgm:pt modelId="{345090DA-2970-40C0-94E7-14158FD25235}" type="pres">
      <dgm:prSet presAssocID="{D10EC1D0-D637-4FE0-AE88-5E20C5826A55}" presName="rootComposite" presStyleCnt="0"/>
      <dgm:spPr/>
    </dgm:pt>
    <dgm:pt modelId="{B50FD743-B0E6-4346-83B4-CE278F9EFAE1}" type="pres">
      <dgm:prSet presAssocID="{D10EC1D0-D637-4FE0-AE88-5E20C5826A55}" presName="rootText" presStyleLbl="node2" presStyleIdx="2" presStyleCnt="3">
        <dgm:presLayoutVars>
          <dgm:chPref val="3"/>
        </dgm:presLayoutVars>
      </dgm:prSet>
      <dgm:spPr/>
    </dgm:pt>
    <dgm:pt modelId="{D5123994-F471-454D-B90F-CB3A6104024C}" type="pres">
      <dgm:prSet presAssocID="{D10EC1D0-D637-4FE0-AE88-5E20C5826A55}" presName="rootConnector" presStyleLbl="node2" presStyleIdx="2" presStyleCnt="3"/>
      <dgm:spPr/>
    </dgm:pt>
    <dgm:pt modelId="{05220C90-EF49-4F71-A0AE-E23FB1CC0CF5}" type="pres">
      <dgm:prSet presAssocID="{D10EC1D0-D637-4FE0-AE88-5E20C5826A55}" presName="hierChild4" presStyleCnt="0"/>
      <dgm:spPr/>
    </dgm:pt>
    <dgm:pt modelId="{93DA6F59-832C-4B98-BC86-09464EAEE213}" type="pres">
      <dgm:prSet presAssocID="{D10EC1D0-D637-4FE0-AE88-5E20C5826A55}" presName="hierChild5" presStyleCnt="0"/>
      <dgm:spPr/>
    </dgm:pt>
    <dgm:pt modelId="{12DAFF23-1979-413B-8077-85970D4DA0F6}" type="pres">
      <dgm:prSet presAssocID="{81BC9D8A-3295-4D98-92F6-E32907DC0409}" presName="hierChild3" presStyleCnt="0"/>
      <dgm:spPr/>
    </dgm:pt>
  </dgm:ptLst>
  <dgm:cxnLst>
    <dgm:cxn modelId="{B334E100-6322-41DC-9521-FF1E74E5DF27}" type="presOf" srcId="{B6EE170B-C08A-4205-866D-8ED5B5A62D39}" destId="{ADDD24B2-8245-4CA1-89AC-7E120D899635}" srcOrd="0" destOrd="0" presId="urn:microsoft.com/office/officeart/2005/8/layout/orgChart1"/>
    <dgm:cxn modelId="{BA5A7A21-BC56-475B-92FE-27F9E63A5CAD}" type="presOf" srcId="{0B0E5E71-2B57-4E19-A023-DE9989F2CC77}" destId="{FED16CF3-2640-4FF8-95E1-63C194D3F37C}" srcOrd="1" destOrd="0" presId="urn:microsoft.com/office/officeart/2005/8/layout/orgChart1"/>
    <dgm:cxn modelId="{5BC2BC3A-364B-4B82-BBD3-8F6681FAD4F2}" type="presOf" srcId="{23F931B5-34D1-4E02-B421-8C4CE56813A8}" destId="{79A73B02-F635-4608-84CE-3343E5C70AD9}" srcOrd="0" destOrd="0" presId="urn:microsoft.com/office/officeart/2005/8/layout/orgChart1"/>
    <dgm:cxn modelId="{EE772F4C-487D-4953-9077-8E7D314F5098}" type="presOf" srcId="{D10EC1D0-D637-4FE0-AE88-5E20C5826A55}" destId="{B50FD743-B0E6-4346-83B4-CE278F9EFAE1}" srcOrd="0" destOrd="0" presId="urn:microsoft.com/office/officeart/2005/8/layout/orgChart1"/>
    <dgm:cxn modelId="{3E28E36F-08B7-4131-A36E-45198EE46184}" srcId="{158F1D67-2AF1-4212-AD89-0A01DE301E89}" destId="{81BC9D8A-3295-4D98-92F6-E32907DC0409}" srcOrd="0" destOrd="0" parTransId="{11CE6822-3697-499F-9455-409CB86A3002}" sibTransId="{DE874FF0-1663-4FB1-B092-24A4456DBD4E}"/>
    <dgm:cxn modelId="{946B1C50-821D-4F41-818D-48D784CB78D9}" type="presOf" srcId="{F415692A-91C1-4011-989D-0A82071C72C1}" destId="{E80FEA61-3925-4708-9531-09CD5F87BE52}" srcOrd="0" destOrd="0" presId="urn:microsoft.com/office/officeart/2005/8/layout/orgChart1"/>
    <dgm:cxn modelId="{6F47627B-0F7C-4E0A-9DBB-D5D0EE862340}" type="presOf" srcId="{B4DB1AEA-5ACD-43F1-BD06-326B92C4FB07}" destId="{86ED0202-CF5B-47C9-B7C7-BFDC72B39FC9}" srcOrd="0" destOrd="0" presId="urn:microsoft.com/office/officeart/2005/8/layout/orgChart1"/>
    <dgm:cxn modelId="{0C247782-879B-4020-936A-C39C1467C088}" type="presOf" srcId="{81BC9D8A-3295-4D98-92F6-E32907DC0409}" destId="{F261D366-C152-4B29-B4A7-DE70BFFA3531}" srcOrd="1" destOrd="0" presId="urn:microsoft.com/office/officeart/2005/8/layout/orgChart1"/>
    <dgm:cxn modelId="{8DA9BC86-A883-4DBE-A3BB-FEEF56293699}" type="presOf" srcId="{B4DB1AEA-5ACD-43F1-BD06-326B92C4FB07}" destId="{E02F62C2-5C90-43E6-BDA0-653548F043FC}" srcOrd="1" destOrd="0" presId="urn:microsoft.com/office/officeart/2005/8/layout/orgChart1"/>
    <dgm:cxn modelId="{4E5ACDA1-ACFC-4E7D-91BA-A7471DE1CE0F}" type="presOf" srcId="{81BC9D8A-3295-4D98-92F6-E32907DC0409}" destId="{9F0A618F-CBE4-4231-A32B-87DFB275738B}" srcOrd="0" destOrd="0" presId="urn:microsoft.com/office/officeart/2005/8/layout/orgChart1"/>
    <dgm:cxn modelId="{BD1C69B5-F9F6-4D8B-B5E2-61FF553E62FA}" srcId="{81BC9D8A-3295-4D98-92F6-E32907DC0409}" destId="{B4DB1AEA-5ACD-43F1-BD06-326B92C4FB07}" srcOrd="1" destOrd="0" parTransId="{B6EE170B-C08A-4205-866D-8ED5B5A62D39}" sibTransId="{976046C7-04C7-4FE2-9822-C4AB7A2E6DC5}"/>
    <dgm:cxn modelId="{75CCA1C5-8FB2-461F-8CA3-986BCF513984}" type="presOf" srcId="{0B0E5E71-2B57-4E19-A023-DE9989F2CC77}" destId="{BE87F72F-F7C3-436F-A5F1-278EA3E702FB}" srcOrd="0" destOrd="0" presId="urn:microsoft.com/office/officeart/2005/8/layout/orgChart1"/>
    <dgm:cxn modelId="{DD3C80CE-2518-44B9-9E69-6A83CC3783F2}" srcId="{81BC9D8A-3295-4D98-92F6-E32907DC0409}" destId="{D10EC1D0-D637-4FE0-AE88-5E20C5826A55}" srcOrd="2" destOrd="0" parTransId="{23F931B5-34D1-4E02-B421-8C4CE56813A8}" sibTransId="{50CD9EB1-6E85-44F4-ACFE-36C38F8A814D}"/>
    <dgm:cxn modelId="{3CD856CF-5AF2-4CDA-AAC5-4E85AFB17DC0}" type="presOf" srcId="{D10EC1D0-D637-4FE0-AE88-5E20C5826A55}" destId="{D5123994-F471-454D-B90F-CB3A6104024C}" srcOrd="1" destOrd="0" presId="urn:microsoft.com/office/officeart/2005/8/layout/orgChart1"/>
    <dgm:cxn modelId="{B6FAB2D7-0B56-45A2-8A31-14D9FC9E149C}" srcId="{81BC9D8A-3295-4D98-92F6-E32907DC0409}" destId="{0B0E5E71-2B57-4E19-A023-DE9989F2CC77}" srcOrd="0" destOrd="0" parTransId="{F415692A-91C1-4011-989D-0A82071C72C1}" sibTransId="{E32DB2D6-F00D-48B0-9BBE-52BECA3BA039}"/>
    <dgm:cxn modelId="{FD4F0EDB-A118-4D1A-90FD-E82F44F1042E}" type="presOf" srcId="{158F1D67-2AF1-4212-AD89-0A01DE301E89}" destId="{110F0641-38F9-4FA3-9A23-16AA45B2B3FF}" srcOrd="0" destOrd="0" presId="urn:microsoft.com/office/officeart/2005/8/layout/orgChart1"/>
    <dgm:cxn modelId="{EA1A0411-53B4-4C48-83FE-D8AEFBE2AA20}" type="presParOf" srcId="{110F0641-38F9-4FA3-9A23-16AA45B2B3FF}" destId="{AF934676-ED75-4AC4-AC47-79A96E7C6D46}" srcOrd="0" destOrd="0" presId="urn:microsoft.com/office/officeart/2005/8/layout/orgChart1"/>
    <dgm:cxn modelId="{F16BA415-B927-48AF-BEA7-E0028518E7AA}" type="presParOf" srcId="{AF934676-ED75-4AC4-AC47-79A96E7C6D46}" destId="{23E8FEF8-232C-469C-98D9-A853D890AA4E}" srcOrd="0" destOrd="0" presId="urn:microsoft.com/office/officeart/2005/8/layout/orgChart1"/>
    <dgm:cxn modelId="{FC8881B8-AC34-4842-A70E-53F0AC6E4D5D}" type="presParOf" srcId="{23E8FEF8-232C-469C-98D9-A853D890AA4E}" destId="{9F0A618F-CBE4-4231-A32B-87DFB275738B}" srcOrd="0" destOrd="0" presId="urn:microsoft.com/office/officeart/2005/8/layout/orgChart1"/>
    <dgm:cxn modelId="{57556E94-742C-413A-B24D-73154C47EEFF}" type="presParOf" srcId="{23E8FEF8-232C-469C-98D9-A853D890AA4E}" destId="{F261D366-C152-4B29-B4A7-DE70BFFA3531}" srcOrd="1" destOrd="0" presId="urn:microsoft.com/office/officeart/2005/8/layout/orgChart1"/>
    <dgm:cxn modelId="{ACE0830D-3084-407F-9436-8323F2C4AE17}" type="presParOf" srcId="{AF934676-ED75-4AC4-AC47-79A96E7C6D46}" destId="{4F914D11-F250-4626-810D-7D11C83C6A7B}" srcOrd="1" destOrd="0" presId="urn:microsoft.com/office/officeart/2005/8/layout/orgChart1"/>
    <dgm:cxn modelId="{9EBCF75E-BF42-4552-BAB2-0849DA5D0EFA}" type="presParOf" srcId="{4F914D11-F250-4626-810D-7D11C83C6A7B}" destId="{E80FEA61-3925-4708-9531-09CD5F87BE52}" srcOrd="0" destOrd="0" presId="urn:microsoft.com/office/officeart/2005/8/layout/orgChart1"/>
    <dgm:cxn modelId="{A81195A5-F8B4-4981-8960-5B6247AD50BF}" type="presParOf" srcId="{4F914D11-F250-4626-810D-7D11C83C6A7B}" destId="{3D2DC528-2C6A-4AF1-81ED-3BBF8A496C44}" srcOrd="1" destOrd="0" presId="urn:microsoft.com/office/officeart/2005/8/layout/orgChart1"/>
    <dgm:cxn modelId="{8CB80133-D20B-47D1-8DBA-A6E9B2FB4EEC}" type="presParOf" srcId="{3D2DC528-2C6A-4AF1-81ED-3BBF8A496C44}" destId="{5CB7C57E-861E-431F-9BF6-455110CACB24}" srcOrd="0" destOrd="0" presId="urn:microsoft.com/office/officeart/2005/8/layout/orgChart1"/>
    <dgm:cxn modelId="{064A4E38-9C14-4D12-A648-41186A47EFD4}" type="presParOf" srcId="{5CB7C57E-861E-431F-9BF6-455110CACB24}" destId="{BE87F72F-F7C3-436F-A5F1-278EA3E702FB}" srcOrd="0" destOrd="0" presId="urn:microsoft.com/office/officeart/2005/8/layout/orgChart1"/>
    <dgm:cxn modelId="{B08925E5-1547-4F24-8DF0-EA5CD8B76699}" type="presParOf" srcId="{5CB7C57E-861E-431F-9BF6-455110CACB24}" destId="{FED16CF3-2640-4FF8-95E1-63C194D3F37C}" srcOrd="1" destOrd="0" presId="urn:microsoft.com/office/officeart/2005/8/layout/orgChart1"/>
    <dgm:cxn modelId="{44C8CBDC-0C30-4DDF-BD04-59870AA4A622}" type="presParOf" srcId="{3D2DC528-2C6A-4AF1-81ED-3BBF8A496C44}" destId="{1979E8FB-D92D-4027-84FB-35AC9D8DBCB6}" srcOrd="1" destOrd="0" presId="urn:microsoft.com/office/officeart/2005/8/layout/orgChart1"/>
    <dgm:cxn modelId="{DCCADD10-FED0-4D82-8B5C-51F8627B4BBA}" type="presParOf" srcId="{3D2DC528-2C6A-4AF1-81ED-3BBF8A496C44}" destId="{60FDF948-6606-4BD6-B254-390D27D7B5A1}" srcOrd="2" destOrd="0" presId="urn:microsoft.com/office/officeart/2005/8/layout/orgChart1"/>
    <dgm:cxn modelId="{9799FDF3-EAD0-4014-AE35-AB803B182EA5}" type="presParOf" srcId="{4F914D11-F250-4626-810D-7D11C83C6A7B}" destId="{ADDD24B2-8245-4CA1-89AC-7E120D899635}" srcOrd="2" destOrd="0" presId="urn:microsoft.com/office/officeart/2005/8/layout/orgChart1"/>
    <dgm:cxn modelId="{6C2B055A-D135-41AD-9A94-951EFCFDD9A1}" type="presParOf" srcId="{4F914D11-F250-4626-810D-7D11C83C6A7B}" destId="{EAB77458-939A-4087-9824-AE0A612D3C45}" srcOrd="3" destOrd="0" presId="urn:microsoft.com/office/officeart/2005/8/layout/orgChart1"/>
    <dgm:cxn modelId="{546E04BC-AC11-4804-A318-9BFBC92EC8BB}" type="presParOf" srcId="{EAB77458-939A-4087-9824-AE0A612D3C45}" destId="{05972FAD-3915-41DE-8225-BE0B0F4DDEA6}" srcOrd="0" destOrd="0" presId="urn:microsoft.com/office/officeart/2005/8/layout/orgChart1"/>
    <dgm:cxn modelId="{7615E055-E7EE-43E8-84D8-48D1A71EE165}" type="presParOf" srcId="{05972FAD-3915-41DE-8225-BE0B0F4DDEA6}" destId="{86ED0202-CF5B-47C9-B7C7-BFDC72B39FC9}" srcOrd="0" destOrd="0" presId="urn:microsoft.com/office/officeart/2005/8/layout/orgChart1"/>
    <dgm:cxn modelId="{BA4B2600-C6CF-432D-A7EF-DD6CF033325C}" type="presParOf" srcId="{05972FAD-3915-41DE-8225-BE0B0F4DDEA6}" destId="{E02F62C2-5C90-43E6-BDA0-653548F043FC}" srcOrd="1" destOrd="0" presId="urn:microsoft.com/office/officeart/2005/8/layout/orgChart1"/>
    <dgm:cxn modelId="{8AAA430B-9DAE-4B58-AC31-29DDA9E5CC79}" type="presParOf" srcId="{EAB77458-939A-4087-9824-AE0A612D3C45}" destId="{623DCA86-010D-46B4-BE26-00BDFD865CC8}" srcOrd="1" destOrd="0" presId="urn:microsoft.com/office/officeart/2005/8/layout/orgChart1"/>
    <dgm:cxn modelId="{0D23928C-C6C5-475E-B210-EFE65B096157}" type="presParOf" srcId="{EAB77458-939A-4087-9824-AE0A612D3C45}" destId="{1691FF40-B4C2-41C3-A15A-629F077569B4}" srcOrd="2" destOrd="0" presId="urn:microsoft.com/office/officeart/2005/8/layout/orgChart1"/>
    <dgm:cxn modelId="{91F3EC1F-5FF8-405B-B917-EF46001F8BA6}" type="presParOf" srcId="{4F914D11-F250-4626-810D-7D11C83C6A7B}" destId="{79A73B02-F635-4608-84CE-3343E5C70AD9}" srcOrd="4" destOrd="0" presId="urn:microsoft.com/office/officeart/2005/8/layout/orgChart1"/>
    <dgm:cxn modelId="{1EE00533-7DBE-43F1-A417-C063E0ECFB8A}" type="presParOf" srcId="{4F914D11-F250-4626-810D-7D11C83C6A7B}" destId="{1DFB3DA2-1032-447C-8BAC-8D60E1226C83}" srcOrd="5" destOrd="0" presId="urn:microsoft.com/office/officeart/2005/8/layout/orgChart1"/>
    <dgm:cxn modelId="{9EBE72C4-0CFE-4C86-A0CB-251D14071EA8}" type="presParOf" srcId="{1DFB3DA2-1032-447C-8BAC-8D60E1226C83}" destId="{345090DA-2970-40C0-94E7-14158FD25235}" srcOrd="0" destOrd="0" presId="urn:microsoft.com/office/officeart/2005/8/layout/orgChart1"/>
    <dgm:cxn modelId="{C91BDC1E-6BEA-4098-8AEB-86F9B356B676}" type="presParOf" srcId="{345090DA-2970-40C0-94E7-14158FD25235}" destId="{B50FD743-B0E6-4346-83B4-CE278F9EFAE1}" srcOrd="0" destOrd="0" presId="urn:microsoft.com/office/officeart/2005/8/layout/orgChart1"/>
    <dgm:cxn modelId="{1563F121-61D1-46C0-970C-E2AC9CAEFC07}" type="presParOf" srcId="{345090DA-2970-40C0-94E7-14158FD25235}" destId="{D5123994-F471-454D-B90F-CB3A6104024C}" srcOrd="1" destOrd="0" presId="urn:microsoft.com/office/officeart/2005/8/layout/orgChart1"/>
    <dgm:cxn modelId="{CF0E6630-5C89-49A1-9425-F3293F3E7087}" type="presParOf" srcId="{1DFB3DA2-1032-447C-8BAC-8D60E1226C83}" destId="{05220C90-EF49-4F71-A0AE-E23FB1CC0CF5}" srcOrd="1" destOrd="0" presId="urn:microsoft.com/office/officeart/2005/8/layout/orgChart1"/>
    <dgm:cxn modelId="{E1F66FC1-00B4-433B-BBA3-04E80DE08BCB}" type="presParOf" srcId="{1DFB3DA2-1032-447C-8BAC-8D60E1226C83}" destId="{93DA6F59-832C-4B98-BC86-09464EAEE213}" srcOrd="2" destOrd="0" presId="urn:microsoft.com/office/officeart/2005/8/layout/orgChart1"/>
    <dgm:cxn modelId="{7B6539B6-51CD-4E7B-9EB6-10D2EA08E46D}" type="presParOf" srcId="{AF934676-ED75-4AC4-AC47-79A96E7C6D46}" destId="{12DAFF23-1979-413B-8077-85970D4DA0F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2A1F8-CA1E-4949-A74A-A24D7DC3776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F9E873-190B-4966-A5F2-BFAB14F2B584}">
      <dgm:prSet phldrT="[Text]"/>
      <dgm:spPr/>
      <dgm:t>
        <a:bodyPr/>
        <a:lstStyle/>
        <a:p>
          <a:r>
            <a:rPr lang="en-IN" dirty="0"/>
            <a:t>POLYLINE</a:t>
          </a:r>
        </a:p>
      </dgm:t>
    </dgm:pt>
    <dgm:pt modelId="{327A208D-0A09-4C58-ADF9-1BF0C2214AE8}" type="parTrans" cxnId="{646EF628-6E51-48D7-A960-E74599F7C7EF}">
      <dgm:prSet/>
      <dgm:spPr/>
      <dgm:t>
        <a:bodyPr/>
        <a:lstStyle/>
        <a:p>
          <a:endParaRPr lang="en-IN"/>
        </a:p>
      </dgm:t>
    </dgm:pt>
    <dgm:pt modelId="{90F5413A-1805-4754-9B83-7057ADF69CE1}" type="sibTrans" cxnId="{646EF628-6E51-48D7-A960-E74599F7C7EF}">
      <dgm:prSet/>
      <dgm:spPr/>
      <dgm:t>
        <a:bodyPr/>
        <a:lstStyle/>
        <a:p>
          <a:endParaRPr lang="en-IN"/>
        </a:p>
      </dgm:t>
    </dgm:pt>
    <dgm:pt modelId="{DA17649C-DD8C-4150-A24F-A390A715E8A9}">
      <dgm:prSet phldrT="[Text]"/>
      <dgm:spPr/>
      <dgm:t>
        <a:bodyPr/>
        <a:lstStyle/>
        <a:p>
          <a:r>
            <a:rPr lang="en-IN" dirty="0"/>
            <a:t>LENGTH</a:t>
          </a:r>
        </a:p>
      </dgm:t>
    </dgm:pt>
    <dgm:pt modelId="{6B6EFFD9-D88C-45FF-A8C6-8EC3B6443D83}" type="parTrans" cxnId="{2B1D459A-4EAB-41A0-B1AD-B92BA40604C6}">
      <dgm:prSet/>
      <dgm:spPr/>
      <dgm:t>
        <a:bodyPr/>
        <a:lstStyle/>
        <a:p>
          <a:endParaRPr lang="en-IN"/>
        </a:p>
      </dgm:t>
    </dgm:pt>
    <dgm:pt modelId="{CD6BCA59-2238-4FF9-AFCB-07A585E59108}" type="sibTrans" cxnId="{2B1D459A-4EAB-41A0-B1AD-B92BA40604C6}">
      <dgm:prSet/>
      <dgm:spPr/>
      <dgm:t>
        <a:bodyPr/>
        <a:lstStyle/>
        <a:p>
          <a:endParaRPr lang="en-IN"/>
        </a:p>
      </dgm:t>
    </dgm:pt>
    <dgm:pt modelId="{10B5DAC6-3022-4AC3-9A3A-FD4BFBDDC3A9}">
      <dgm:prSet phldrT="[Text]"/>
      <dgm:spPr/>
      <dgm:t>
        <a:bodyPr/>
        <a:lstStyle/>
        <a:p>
          <a:r>
            <a:rPr lang="en-IN" dirty="0"/>
            <a:t>DISTANCE</a:t>
          </a:r>
        </a:p>
      </dgm:t>
    </dgm:pt>
    <dgm:pt modelId="{6C6C2F17-0DB7-44DB-B563-7B6AA1B2F622}" type="parTrans" cxnId="{F0EF9555-BD64-4AED-B636-BFE73AC12D56}">
      <dgm:prSet/>
      <dgm:spPr/>
      <dgm:t>
        <a:bodyPr/>
        <a:lstStyle/>
        <a:p>
          <a:endParaRPr lang="en-IN"/>
        </a:p>
      </dgm:t>
    </dgm:pt>
    <dgm:pt modelId="{ABD5F307-7C47-46E5-BD6A-A054B19FEE85}" type="sibTrans" cxnId="{F0EF9555-BD64-4AED-B636-BFE73AC12D56}">
      <dgm:prSet/>
      <dgm:spPr/>
      <dgm:t>
        <a:bodyPr/>
        <a:lstStyle/>
        <a:p>
          <a:endParaRPr lang="en-IN"/>
        </a:p>
      </dgm:t>
    </dgm:pt>
    <dgm:pt modelId="{5163B26B-4A42-4BEF-BC05-0AA397067372}">
      <dgm:prSet phldrT="[Text]"/>
      <dgm:spPr/>
      <dgm:t>
        <a:bodyPr/>
        <a:lstStyle/>
        <a:p>
          <a:r>
            <a:rPr lang="en-IN" dirty="0"/>
            <a:t>LAT_LONGS</a:t>
          </a:r>
        </a:p>
      </dgm:t>
    </dgm:pt>
    <dgm:pt modelId="{ED4935C0-D145-4406-B26F-FC1683B90811}" type="parTrans" cxnId="{3314D620-1432-4FC0-B270-45159F13816C}">
      <dgm:prSet/>
      <dgm:spPr/>
      <dgm:t>
        <a:bodyPr/>
        <a:lstStyle/>
        <a:p>
          <a:endParaRPr lang="en-IN"/>
        </a:p>
      </dgm:t>
    </dgm:pt>
    <dgm:pt modelId="{396DA02D-2BF1-416F-8F34-F3F16C8E865B}" type="sibTrans" cxnId="{3314D620-1432-4FC0-B270-45159F13816C}">
      <dgm:prSet/>
      <dgm:spPr/>
      <dgm:t>
        <a:bodyPr/>
        <a:lstStyle/>
        <a:p>
          <a:endParaRPr lang="en-IN"/>
        </a:p>
      </dgm:t>
    </dgm:pt>
    <dgm:pt modelId="{81963B9C-6ECC-4C95-95E3-BB85E0FD09E5}" type="pres">
      <dgm:prSet presAssocID="{CFA2A1F8-CA1E-4949-A74A-A24D7DC377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94AA6B-0BE8-42C3-981E-89A434EA4A9E}" type="pres">
      <dgm:prSet presAssocID="{24F9E873-190B-4966-A5F2-BFAB14F2B584}" presName="hierRoot1" presStyleCnt="0">
        <dgm:presLayoutVars>
          <dgm:hierBranch val="init"/>
        </dgm:presLayoutVars>
      </dgm:prSet>
      <dgm:spPr/>
    </dgm:pt>
    <dgm:pt modelId="{035C115E-653C-4F2C-B104-6BCA1DF2FB38}" type="pres">
      <dgm:prSet presAssocID="{24F9E873-190B-4966-A5F2-BFAB14F2B584}" presName="rootComposite1" presStyleCnt="0"/>
      <dgm:spPr/>
    </dgm:pt>
    <dgm:pt modelId="{9B5668F8-699E-4EA3-AECC-9FAA30D5CC63}" type="pres">
      <dgm:prSet presAssocID="{24F9E873-190B-4966-A5F2-BFAB14F2B584}" presName="rootText1" presStyleLbl="node0" presStyleIdx="0" presStyleCnt="1">
        <dgm:presLayoutVars>
          <dgm:chPref val="3"/>
        </dgm:presLayoutVars>
      </dgm:prSet>
      <dgm:spPr/>
    </dgm:pt>
    <dgm:pt modelId="{77DE3576-2AA4-4216-9EED-F64D48B6913B}" type="pres">
      <dgm:prSet presAssocID="{24F9E873-190B-4966-A5F2-BFAB14F2B584}" presName="rootConnector1" presStyleLbl="node1" presStyleIdx="0" presStyleCnt="0"/>
      <dgm:spPr/>
    </dgm:pt>
    <dgm:pt modelId="{F632FE3F-BA21-4F1C-86F1-101C08EE4009}" type="pres">
      <dgm:prSet presAssocID="{24F9E873-190B-4966-A5F2-BFAB14F2B584}" presName="hierChild2" presStyleCnt="0"/>
      <dgm:spPr/>
    </dgm:pt>
    <dgm:pt modelId="{C2D7C895-09B3-4115-B4D1-64F5051E91CA}" type="pres">
      <dgm:prSet presAssocID="{6B6EFFD9-D88C-45FF-A8C6-8EC3B6443D83}" presName="Name37" presStyleLbl="parChTrans1D2" presStyleIdx="0" presStyleCnt="3"/>
      <dgm:spPr/>
    </dgm:pt>
    <dgm:pt modelId="{F34AB12A-60FE-498D-9043-3AE555C190F1}" type="pres">
      <dgm:prSet presAssocID="{DA17649C-DD8C-4150-A24F-A390A715E8A9}" presName="hierRoot2" presStyleCnt="0">
        <dgm:presLayoutVars>
          <dgm:hierBranch val="init"/>
        </dgm:presLayoutVars>
      </dgm:prSet>
      <dgm:spPr/>
    </dgm:pt>
    <dgm:pt modelId="{D6FD14F4-C2EA-4D99-8F80-A289B244BD53}" type="pres">
      <dgm:prSet presAssocID="{DA17649C-DD8C-4150-A24F-A390A715E8A9}" presName="rootComposite" presStyleCnt="0"/>
      <dgm:spPr/>
    </dgm:pt>
    <dgm:pt modelId="{62267828-551E-49BB-8983-B837ECA60B2D}" type="pres">
      <dgm:prSet presAssocID="{DA17649C-DD8C-4150-A24F-A390A715E8A9}" presName="rootText" presStyleLbl="node2" presStyleIdx="0" presStyleCnt="3">
        <dgm:presLayoutVars>
          <dgm:chPref val="3"/>
        </dgm:presLayoutVars>
      </dgm:prSet>
      <dgm:spPr/>
    </dgm:pt>
    <dgm:pt modelId="{60649128-CD57-48A9-88B6-F3E5BD2E0C49}" type="pres">
      <dgm:prSet presAssocID="{DA17649C-DD8C-4150-A24F-A390A715E8A9}" presName="rootConnector" presStyleLbl="node2" presStyleIdx="0" presStyleCnt="3"/>
      <dgm:spPr/>
    </dgm:pt>
    <dgm:pt modelId="{2729FF7C-C619-456A-B207-1FDA395C4DF6}" type="pres">
      <dgm:prSet presAssocID="{DA17649C-DD8C-4150-A24F-A390A715E8A9}" presName="hierChild4" presStyleCnt="0"/>
      <dgm:spPr/>
    </dgm:pt>
    <dgm:pt modelId="{5AA54575-DABC-4868-9A16-9529A7B2F59B}" type="pres">
      <dgm:prSet presAssocID="{DA17649C-DD8C-4150-A24F-A390A715E8A9}" presName="hierChild5" presStyleCnt="0"/>
      <dgm:spPr/>
    </dgm:pt>
    <dgm:pt modelId="{D821147D-AC29-482A-A474-44C66971EF4F}" type="pres">
      <dgm:prSet presAssocID="{6C6C2F17-0DB7-44DB-B563-7B6AA1B2F622}" presName="Name37" presStyleLbl="parChTrans1D2" presStyleIdx="1" presStyleCnt="3"/>
      <dgm:spPr/>
    </dgm:pt>
    <dgm:pt modelId="{220B1629-3E67-4843-AE2A-4454946E4172}" type="pres">
      <dgm:prSet presAssocID="{10B5DAC6-3022-4AC3-9A3A-FD4BFBDDC3A9}" presName="hierRoot2" presStyleCnt="0">
        <dgm:presLayoutVars>
          <dgm:hierBranch val="init"/>
        </dgm:presLayoutVars>
      </dgm:prSet>
      <dgm:spPr/>
    </dgm:pt>
    <dgm:pt modelId="{BF0C3F63-A1D7-4168-BD40-B5A309CE0743}" type="pres">
      <dgm:prSet presAssocID="{10B5DAC6-3022-4AC3-9A3A-FD4BFBDDC3A9}" presName="rootComposite" presStyleCnt="0"/>
      <dgm:spPr/>
    </dgm:pt>
    <dgm:pt modelId="{32290E85-4056-4EA1-AC01-2D77B569FF9A}" type="pres">
      <dgm:prSet presAssocID="{10B5DAC6-3022-4AC3-9A3A-FD4BFBDDC3A9}" presName="rootText" presStyleLbl="node2" presStyleIdx="1" presStyleCnt="3">
        <dgm:presLayoutVars>
          <dgm:chPref val="3"/>
        </dgm:presLayoutVars>
      </dgm:prSet>
      <dgm:spPr/>
    </dgm:pt>
    <dgm:pt modelId="{492A4E2E-8EC5-4473-BDF5-19BDE796A2AD}" type="pres">
      <dgm:prSet presAssocID="{10B5DAC6-3022-4AC3-9A3A-FD4BFBDDC3A9}" presName="rootConnector" presStyleLbl="node2" presStyleIdx="1" presStyleCnt="3"/>
      <dgm:spPr/>
    </dgm:pt>
    <dgm:pt modelId="{AC2CEF86-0CC1-4239-A0AF-55022C0BA71C}" type="pres">
      <dgm:prSet presAssocID="{10B5DAC6-3022-4AC3-9A3A-FD4BFBDDC3A9}" presName="hierChild4" presStyleCnt="0"/>
      <dgm:spPr/>
    </dgm:pt>
    <dgm:pt modelId="{B6835E3D-F497-4975-BB49-C51C17B6C5D8}" type="pres">
      <dgm:prSet presAssocID="{10B5DAC6-3022-4AC3-9A3A-FD4BFBDDC3A9}" presName="hierChild5" presStyleCnt="0"/>
      <dgm:spPr/>
    </dgm:pt>
    <dgm:pt modelId="{B4C3E586-6E3E-4D2B-AEA2-49D56F29FEB4}" type="pres">
      <dgm:prSet presAssocID="{ED4935C0-D145-4406-B26F-FC1683B90811}" presName="Name37" presStyleLbl="parChTrans1D2" presStyleIdx="2" presStyleCnt="3"/>
      <dgm:spPr/>
    </dgm:pt>
    <dgm:pt modelId="{E3517846-FB28-49A0-8A28-FE69F51B1F70}" type="pres">
      <dgm:prSet presAssocID="{5163B26B-4A42-4BEF-BC05-0AA397067372}" presName="hierRoot2" presStyleCnt="0">
        <dgm:presLayoutVars>
          <dgm:hierBranch val="init"/>
        </dgm:presLayoutVars>
      </dgm:prSet>
      <dgm:spPr/>
    </dgm:pt>
    <dgm:pt modelId="{0055641B-A129-48BA-9235-4751231BF013}" type="pres">
      <dgm:prSet presAssocID="{5163B26B-4A42-4BEF-BC05-0AA397067372}" presName="rootComposite" presStyleCnt="0"/>
      <dgm:spPr/>
    </dgm:pt>
    <dgm:pt modelId="{0033360D-539C-4D8B-B602-6DCD066FD172}" type="pres">
      <dgm:prSet presAssocID="{5163B26B-4A42-4BEF-BC05-0AA397067372}" presName="rootText" presStyleLbl="node2" presStyleIdx="2" presStyleCnt="3">
        <dgm:presLayoutVars>
          <dgm:chPref val="3"/>
        </dgm:presLayoutVars>
      </dgm:prSet>
      <dgm:spPr/>
    </dgm:pt>
    <dgm:pt modelId="{D6A0EE6C-C462-4894-9CC2-5224309EDB5D}" type="pres">
      <dgm:prSet presAssocID="{5163B26B-4A42-4BEF-BC05-0AA397067372}" presName="rootConnector" presStyleLbl="node2" presStyleIdx="2" presStyleCnt="3"/>
      <dgm:spPr/>
    </dgm:pt>
    <dgm:pt modelId="{B30AB520-91E1-4DAB-9667-6311FE1F4482}" type="pres">
      <dgm:prSet presAssocID="{5163B26B-4A42-4BEF-BC05-0AA397067372}" presName="hierChild4" presStyleCnt="0"/>
      <dgm:spPr/>
    </dgm:pt>
    <dgm:pt modelId="{1EDB9297-127F-429E-920C-4048A222E25E}" type="pres">
      <dgm:prSet presAssocID="{5163B26B-4A42-4BEF-BC05-0AA397067372}" presName="hierChild5" presStyleCnt="0"/>
      <dgm:spPr/>
    </dgm:pt>
    <dgm:pt modelId="{3368B16C-DEA3-4088-87E2-064D9481F967}" type="pres">
      <dgm:prSet presAssocID="{24F9E873-190B-4966-A5F2-BFAB14F2B584}" presName="hierChild3" presStyleCnt="0"/>
      <dgm:spPr/>
    </dgm:pt>
  </dgm:ptLst>
  <dgm:cxnLst>
    <dgm:cxn modelId="{0F52DF09-4BC8-4697-A362-DF01563AA4D3}" type="presOf" srcId="{CFA2A1F8-CA1E-4949-A74A-A24D7DC37769}" destId="{81963B9C-6ECC-4C95-95E3-BB85E0FD09E5}" srcOrd="0" destOrd="0" presId="urn:microsoft.com/office/officeart/2005/8/layout/orgChart1"/>
    <dgm:cxn modelId="{3314D620-1432-4FC0-B270-45159F13816C}" srcId="{24F9E873-190B-4966-A5F2-BFAB14F2B584}" destId="{5163B26B-4A42-4BEF-BC05-0AA397067372}" srcOrd="2" destOrd="0" parTransId="{ED4935C0-D145-4406-B26F-FC1683B90811}" sibTransId="{396DA02D-2BF1-416F-8F34-F3F16C8E865B}"/>
    <dgm:cxn modelId="{646EF628-6E51-48D7-A960-E74599F7C7EF}" srcId="{CFA2A1F8-CA1E-4949-A74A-A24D7DC37769}" destId="{24F9E873-190B-4966-A5F2-BFAB14F2B584}" srcOrd="0" destOrd="0" parTransId="{327A208D-0A09-4C58-ADF9-1BF0C2214AE8}" sibTransId="{90F5413A-1805-4754-9B83-7057ADF69CE1}"/>
    <dgm:cxn modelId="{B663BE29-7ADF-4F4C-BC45-03C842575775}" type="presOf" srcId="{6C6C2F17-0DB7-44DB-B563-7B6AA1B2F622}" destId="{D821147D-AC29-482A-A474-44C66971EF4F}" srcOrd="0" destOrd="0" presId="urn:microsoft.com/office/officeart/2005/8/layout/orgChart1"/>
    <dgm:cxn modelId="{001D463C-D40C-42B8-BF92-1313E3E21434}" type="presOf" srcId="{10B5DAC6-3022-4AC3-9A3A-FD4BFBDDC3A9}" destId="{492A4E2E-8EC5-4473-BDF5-19BDE796A2AD}" srcOrd="1" destOrd="0" presId="urn:microsoft.com/office/officeart/2005/8/layout/orgChart1"/>
    <dgm:cxn modelId="{DA33A23F-3354-422F-9321-312E591ADE79}" type="presOf" srcId="{6B6EFFD9-D88C-45FF-A8C6-8EC3B6443D83}" destId="{C2D7C895-09B3-4115-B4D1-64F5051E91CA}" srcOrd="0" destOrd="0" presId="urn:microsoft.com/office/officeart/2005/8/layout/orgChart1"/>
    <dgm:cxn modelId="{E80C6161-F766-45DA-9B99-6C6DBAF9FAB1}" type="presOf" srcId="{24F9E873-190B-4966-A5F2-BFAB14F2B584}" destId="{77DE3576-2AA4-4216-9EED-F64D48B6913B}" srcOrd="1" destOrd="0" presId="urn:microsoft.com/office/officeart/2005/8/layout/orgChart1"/>
    <dgm:cxn modelId="{439D726B-4755-47BE-853C-F803CEF31283}" type="presOf" srcId="{5163B26B-4A42-4BEF-BC05-0AA397067372}" destId="{0033360D-539C-4D8B-B602-6DCD066FD172}" srcOrd="0" destOrd="0" presId="urn:microsoft.com/office/officeart/2005/8/layout/orgChart1"/>
    <dgm:cxn modelId="{08F54E4C-493B-4EE8-9006-B1929FB8B08B}" type="presOf" srcId="{DA17649C-DD8C-4150-A24F-A390A715E8A9}" destId="{62267828-551E-49BB-8983-B837ECA60B2D}" srcOrd="0" destOrd="0" presId="urn:microsoft.com/office/officeart/2005/8/layout/orgChart1"/>
    <dgm:cxn modelId="{F0EF9555-BD64-4AED-B636-BFE73AC12D56}" srcId="{24F9E873-190B-4966-A5F2-BFAB14F2B584}" destId="{10B5DAC6-3022-4AC3-9A3A-FD4BFBDDC3A9}" srcOrd="1" destOrd="0" parTransId="{6C6C2F17-0DB7-44DB-B563-7B6AA1B2F622}" sibTransId="{ABD5F307-7C47-46E5-BD6A-A054B19FEE85}"/>
    <dgm:cxn modelId="{2B1D459A-4EAB-41A0-B1AD-B92BA40604C6}" srcId="{24F9E873-190B-4966-A5F2-BFAB14F2B584}" destId="{DA17649C-DD8C-4150-A24F-A390A715E8A9}" srcOrd="0" destOrd="0" parTransId="{6B6EFFD9-D88C-45FF-A8C6-8EC3B6443D83}" sibTransId="{CD6BCA59-2238-4FF9-AFCB-07A585E59108}"/>
    <dgm:cxn modelId="{4655FEBF-447B-447B-82D0-5054F7F42082}" type="presOf" srcId="{24F9E873-190B-4966-A5F2-BFAB14F2B584}" destId="{9B5668F8-699E-4EA3-AECC-9FAA30D5CC63}" srcOrd="0" destOrd="0" presId="urn:microsoft.com/office/officeart/2005/8/layout/orgChart1"/>
    <dgm:cxn modelId="{58D30ED8-40F3-4F64-B687-2A20987AA9D9}" type="presOf" srcId="{ED4935C0-D145-4406-B26F-FC1683B90811}" destId="{B4C3E586-6E3E-4D2B-AEA2-49D56F29FEB4}" srcOrd="0" destOrd="0" presId="urn:microsoft.com/office/officeart/2005/8/layout/orgChart1"/>
    <dgm:cxn modelId="{0C3C00E0-D179-4C20-98D0-E39DD5D72A93}" type="presOf" srcId="{10B5DAC6-3022-4AC3-9A3A-FD4BFBDDC3A9}" destId="{32290E85-4056-4EA1-AC01-2D77B569FF9A}" srcOrd="0" destOrd="0" presId="urn:microsoft.com/office/officeart/2005/8/layout/orgChart1"/>
    <dgm:cxn modelId="{789C5AF2-D25C-4B0C-A600-23AC9F84529C}" type="presOf" srcId="{DA17649C-DD8C-4150-A24F-A390A715E8A9}" destId="{60649128-CD57-48A9-88B6-F3E5BD2E0C49}" srcOrd="1" destOrd="0" presId="urn:microsoft.com/office/officeart/2005/8/layout/orgChart1"/>
    <dgm:cxn modelId="{D3BA05F3-3A3F-4598-82CE-880FE0A159EA}" type="presOf" srcId="{5163B26B-4A42-4BEF-BC05-0AA397067372}" destId="{D6A0EE6C-C462-4894-9CC2-5224309EDB5D}" srcOrd="1" destOrd="0" presId="urn:microsoft.com/office/officeart/2005/8/layout/orgChart1"/>
    <dgm:cxn modelId="{8BA3E275-B276-45A9-BB1D-C856A1D11203}" type="presParOf" srcId="{81963B9C-6ECC-4C95-95E3-BB85E0FD09E5}" destId="{DE94AA6B-0BE8-42C3-981E-89A434EA4A9E}" srcOrd="0" destOrd="0" presId="urn:microsoft.com/office/officeart/2005/8/layout/orgChart1"/>
    <dgm:cxn modelId="{18741F2C-47B7-4822-AB27-0AF88E8FC6AC}" type="presParOf" srcId="{DE94AA6B-0BE8-42C3-981E-89A434EA4A9E}" destId="{035C115E-653C-4F2C-B104-6BCA1DF2FB38}" srcOrd="0" destOrd="0" presId="urn:microsoft.com/office/officeart/2005/8/layout/orgChart1"/>
    <dgm:cxn modelId="{030A079E-677D-43B1-A579-D611575CDBD6}" type="presParOf" srcId="{035C115E-653C-4F2C-B104-6BCA1DF2FB38}" destId="{9B5668F8-699E-4EA3-AECC-9FAA30D5CC63}" srcOrd="0" destOrd="0" presId="urn:microsoft.com/office/officeart/2005/8/layout/orgChart1"/>
    <dgm:cxn modelId="{DD8F3E98-CA22-4C44-945A-CDE10E9D9820}" type="presParOf" srcId="{035C115E-653C-4F2C-B104-6BCA1DF2FB38}" destId="{77DE3576-2AA4-4216-9EED-F64D48B6913B}" srcOrd="1" destOrd="0" presId="urn:microsoft.com/office/officeart/2005/8/layout/orgChart1"/>
    <dgm:cxn modelId="{1FB29C9F-F968-46DC-ABC2-78B4E7EC1610}" type="presParOf" srcId="{DE94AA6B-0BE8-42C3-981E-89A434EA4A9E}" destId="{F632FE3F-BA21-4F1C-86F1-101C08EE4009}" srcOrd="1" destOrd="0" presId="urn:microsoft.com/office/officeart/2005/8/layout/orgChart1"/>
    <dgm:cxn modelId="{B6E12A61-0AD4-4D84-9E87-DC94E231253C}" type="presParOf" srcId="{F632FE3F-BA21-4F1C-86F1-101C08EE4009}" destId="{C2D7C895-09B3-4115-B4D1-64F5051E91CA}" srcOrd="0" destOrd="0" presId="urn:microsoft.com/office/officeart/2005/8/layout/orgChart1"/>
    <dgm:cxn modelId="{2457C723-2CA6-43C5-8BEC-68B4156C0ACD}" type="presParOf" srcId="{F632FE3F-BA21-4F1C-86F1-101C08EE4009}" destId="{F34AB12A-60FE-498D-9043-3AE555C190F1}" srcOrd="1" destOrd="0" presId="urn:microsoft.com/office/officeart/2005/8/layout/orgChart1"/>
    <dgm:cxn modelId="{E811ABEF-578B-4F92-99FB-3AA24817C22F}" type="presParOf" srcId="{F34AB12A-60FE-498D-9043-3AE555C190F1}" destId="{D6FD14F4-C2EA-4D99-8F80-A289B244BD53}" srcOrd="0" destOrd="0" presId="urn:microsoft.com/office/officeart/2005/8/layout/orgChart1"/>
    <dgm:cxn modelId="{09CEF63B-99A1-4A2F-B46B-8EBF497FC0C9}" type="presParOf" srcId="{D6FD14F4-C2EA-4D99-8F80-A289B244BD53}" destId="{62267828-551E-49BB-8983-B837ECA60B2D}" srcOrd="0" destOrd="0" presId="urn:microsoft.com/office/officeart/2005/8/layout/orgChart1"/>
    <dgm:cxn modelId="{8EFAEDE5-184F-4E88-9088-A5CEF8970A19}" type="presParOf" srcId="{D6FD14F4-C2EA-4D99-8F80-A289B244BD53}" destId="{60649128-CD57-48A9-88B6-F3E5BD2E0C49}" srcOrd="1" destOrd="0" presId="urn:microsoft.com/office/officeart/2005/8/layout/orgChart1"/>
    <dgm:cxn modelId="{83DC5170-6658-4FD1-83AB-DC015A7A3C99}" type="presParOf" srcId="{F34AB12A-60FE-498D-9043-3AE555C190F1}" destId="{2729FF7C-C619-456A-B207-1FDA395C4DF6}" srcOrd="1" destOrd="0" presId="urn:microsoft.com/office/officeart/2005/8/layout/orgChart1"/>
    <dgm:cxn modelId="{F8A25443-AAC5-4D13-A784-F67452DA1CBD}" type="presParOf" srcId="{F34AB12A-60FE-498D-9043-3AE555C190F1}" destId="{5AA54575-DABC-4868-9A16-9529A7B2F59B}" srcOrd="2" destOrd="0" presId="urn:microsoft.com/office/officeart/2005/8/layout/orgChart1"/>
    <dgm:cxn modelId="{878EA0DD-D8A6-4145-B876-58191BD85488}" type="presParOf" srcId="{F632FE3F-BA21-4F1C-86F1-101C08EE4009}" destId="{D821147D-AC29-482A-A474-44C66971EF4F}" srcOrd="2" destOrd="0" presId="urn:microsoft.com/office/officeart/2005/8/layout/orgChart1"/>
    <dgm:cxn modelId="{7B7380C4-62F7-4BAA-B649-3DB316869364}" type="presParOf" srcId="{F632FE3F-BA21-4F1C-86F1-101C08EE4009}" destId="{220B1629-3E67-4843-AE2A-4454946E4172}" srcOrd="3" destOrd="0" presId="urn:microsoft.com/office/officeart/2005/8/layout/orgChart1"/>
    <dgm:cxn modelId="{F6BE937A-5FFE-47C2-BCB8-3C1D53915404}" type="presParOf" srcId="{220B1629-3E67-4843-AE2A-4454946E4172}" destId="{BF0C3F63-A1D7-4168-BD40-B5A309CE0743}" srcOrd="0" destOrd="0" presId="urn:microsoft.com/office/officeart/2005/8/layout/orgChart1"/>
    <dgm:cxn modelId="{EEEC79A3-F5A2-462F-83F1-91BC77F35224}" type="presParOf" srcId="{BF0C3F63-A1D7-4168-BD40-B5A309CE0743}" destId="{32290E85-4056-4EA1-AC01-2D77B569FF9A}" srcOrd="0" destOrd="0" presId="urn:microsoft.com/office/officeart/2005/8/layout/orgChart1"/>
    <dgm:cxn modelId="{4D5E2DB4-BD1F-4DA6-A609-2EBC331957F9}" type="presParOf" srcId="{BF0C3F63-A1D7-4168-BD40-B5A309CE0743}" destId="{492A4E2E-8EC5-4473-BDF5-19BDE796A2AD}" srcOrd="1" destOrd="0" presId="urn:microsoft.com/office/officeart/2005/8/layout/orgChart1"/>
    <dgm:cxn modelId="{E9BFDEA5-B481-49E9-B3F4-F70D3028AE80}" type="presParOf" srcId="{220B1629-3E67-4843-AE2A-4454946E4172}" destId="{AC2CEF86-0CC1-4239-A0AF-55022C0BA71C}" srcOrd="1" destOrd="0" presId="urn:microsoft.com/office/officeart/2005/8/layout/orgChart1"/>
    <dgm:cxn modelId="{C434A03D-A289-460F-BAFE-CC49303FD45A}" type="presParOf" srcId="{220B1629-3E67-4843-AE2A-4454946E4172}" destId="{B6835E3D-F497-4975-BB49-C51C17B6C5D8}" srcOrd="2" destOrd="0" presId="urn:microsoft.com/office/officeart/2005/8/layout/orgChart1"/>
    <dgm:cxn modelId="{15434C0C-2055-49B2-AE2D-6926DDC5D051}" type="presParOf" srcId="{F632FE3F-BA21-4F1C-86F1-101C08EE4009}" destId="{B4C3E586-6E3E-4D2B-AEA2-49D56F29FEB4}" srcOrd="4" destOrd="0" presId="urn:microsoft.com/office/officeart/2005/8/layout/orgChart1"/>
    <dgm:cxn modelId="{CC0A993D-E9CD-4E52-9519-DE0D60475D1C}" type="presParOf" srcId="{F632FE3F-BA21-4F1C-86F1-101C08EE4009}" destId="{E3517846-FB28-49A0-8A28-FE69F51B1F70}" srcOrd="5" destOrd="0" presId="urn:microsoft.com/office/officeart/2005/8/layout/orgChart1"/>
    <dgm:cxn modelId="{032A0046-C4AE-46CC-BB55-4EC5B405CFF6}" type="presParOf" srcId="{E3517846-FB28-49A0-8A28-FE69F51B1F70}" destId="{0055641B-A129-48BA-9235-4751231BF013}" srcOrd="0" destOrd="0" presId="urn:microsoft.com/office/officeart/2005/8/layout/orgChart1"/>
    <dgm:cxn modelId="{F58C8D80-24CD-485D-BE1D-D2F9F0F1B43B}" type="presParOf" srcId="{0055641B-A129-48BA-9235-4751231BF013}" destId="{0033360D-539C-4D8B-B602-6DCD066FD172}" srcOrd="0" destOrd="0" presId="urn:microsoft.com/office/officeart/2005/8/layout/orgChart1"/>
    <dgm:cxn modelId="{04957D77-94B4-422C-A8CD-F53388F1ACA1}" type="presParOf" srcId="{0055641B-A129-48BA-9235-4751231BF013}" destId="{D6A0EE6C-C462-4894-9CC2-5224309EDB5D}" srcOrd="1" destOrd="0" presId="urn:microsoft.com/office/officeart/2005/8/layout/orgChart1"/>
    <dgm:cxn modelId="{9716DCC1-3863-4099-9086-60BF838A62F8}" type="presParOf" srcId="{E3517846-FB28-49A0-8A28-FE69F51B1F70}" destId="{B30AB520-91E1-4DAB-9667-6311FE1F4482}" srcOrd="1" destOrd="0" presId="urn:microsoft.com/office/officeart/2005/8/layout/orgChart1"/>
    <dgm:cxn modelId="{B07EFB03-3BAF-4C6E-B4FA-F03A75ABAE28}" type="presParOf" srcId="{E3517846-FB28-49A0-8A28-FE69F51B1F70}" destId="{1EDB9297-127F-429E-920C-4048A222E25E}" srcOrd="2" destOrd="0" presId="urn:microsoft.com/office/officeart/2005/8/layout/orgChart1"/>
    <dgm:cxn modelId="{CAD995C2-54FE-4E68-A9AD-DA44F6B111E5}" type="presParOf" srcId="{DE94AA6B-0BE8-42C3-981E-89A434EA4A9E}" destId="{3368B16C-DEA3-4088-87E2-064D9481F9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73B02-F635-4608-84CE-3343E5C70AD9}">
      <dsp:nvSpPr>
        <dsp:cNvPr id="0" name=""/>
        <dsp:cNvSpPr/>
      </dsp:nvSpPr>
      <dsp:spPr>
        <a:xfrm>
          <a:off x="1980190" y="992661"/>
          <a:ext cx="1400999" cy="243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74"/>
              </a:lnTo>
              <a:lnTo>
                <a:pt x="1400999" y="121574"/>
              </a:lnTo>
              <a:lnTo>
                <a:pt x="1400999" y="243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D24B2-8245-4CA1-89AC-7E120D899635}">
      <dsp:nvSpPr>
        <dsp:cNvPr id="0" name=""/>
        <dsp:cNvSpPr/>
      </dsp:nvSpPr>
      <dsp:spPr>
        <a:xfrm>
          <a:off x="1934470" y="992661"/>
          <a:ext cx="91440" cy="243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FEA61-3925-4708-9531-09CD5F87BE52}">
      <dsp:nvSpPr>
        <dsp:cNvPr id="0" name=""/>
        <dsp:cNvSpPr/>
      </dsp:nvSpPr>
      <dsp:spPr>
        <a:xfrm>
          <a:off x="579191" y="992661"/>
          <a:ext cx="1400999" cy="243148"/>
        </a:xfrm>
        <a:custGeom>
          <a:avLst/>
          <a:gdLst/>
          <a:ahLst/>
          <a:cxnLst/>
          <a:rect l="0" t="0" r="0" b="0"/>
          <a:pathLst>
            <a:path>
              <a:moveTo>
                <a:pt x="1400999" y="0"/>
              </a:moveTo>
              <a:lnTo>
                <a:pt x="1400999" y="121574"/>
              </a:lnTo>
              <a:lnTo>
                <a:pt x="0" y="121574"/>
              </a:lnTo>
              <a:lnTo>
                <a:pt x="0" y="243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A618F-CBE4-4231-A32B-87DFB275738B}">
      <dsp:nvSpPr>
        <dsp:cNvPr id="0" name=""/>
        <dsp:cNvSpPr/>
      </dsp:nvSpPr>
      <dsp:spPr>
        <a:xfrm>
          <a:off x="1401265" y="413735"/>
          <a:ext cx="1157850" cy="578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TIMESTAMP</a:t>
          </a:r>
        </a:p>
      </dsp:txBody>
      <dsp:txXfrm>
        <a:off x="1401265" y="413735"/>
        <a:ext cx="1157850" cy="578925"/>
      </dsp:txXfrm>
    </dsp:sp>
    <dsp:sp modelId="{BE87F72F-F7C3-436F-A5F1-278EA3E702FB}">
      <dsp:nvSpPr>
        <dsp:cNvPr id="0" name=""/>
        <dsp:cNvSpPr/>
      </dsp:nvSpPr>
      <dsp:spPr>
        <a:xfrm>
          <a:off x="265" y="1235809"/>
          <a:ext cx="1157850" cy="578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DATE</a:t>
          </a:r>
        </a:p>
      </dsp:txBody>
      <dsp:txXfrm>
        <a:off x="265" y="1235809"/>
        <a:ext cx="1157850" cy="578925"/>
      </dsp:txXfrm>
    </dsp:sp>
    <dsp:sp modelId="{86ED0202-CF5B-47C9-B7C7-BFDC72B39FC9}">
      <dsp:nvSpPr>
        <dsp:cNvPr id="0" name=""/>
        <dsp:cNvSpPr/>
      </dsp:nvSpPr>
      <dsp:spPr>
        <a:xfrm>
          <a:off x="1401265" y="1235809"/>
          <a:ext cx="1157850" cy="578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TIME</a:t>
          </a:r>
        </a:p>
      </dsp:txBody>
      <dsp:txXfrm>
        <a:off x="1401265" y="1235809"/>
        <a:ext cx="1157850" cy="578925"/>
      </dsp:txXfrm>
    </dsp:sp>
    <dsp:sp modelId="{B50FD743-B0E6-4346-83B4-CE278F9EFAE1}">
      <dsp:nvSpPr>
        <dsp:cNvPr id="0" name=""/>
        <dsp:cNvSpPr/>
      </dsp:nvSpPr>
      <dsp:spPr>
        <a:xfrm>
          <a:off x="2802264" y="1235809"/>
          <a:ext cx="1157850" cy="578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DAY</a:t>
          </a:r>
        </a:p>
      </dsp:txBody>
      <dsp:txXfrm>
        <a:off x="2802264" y="1235809"/>
        <a:ext cx="1157850" cy="578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3E586-6E3E-4D2B-AEA2-49D56F29FEB4}">
      <dsp:nvSpPr>
        <dsp:cNvPr id="0" name=""/>
        <dsp:cNvSpPr/>
      </dsp:nvSpPr>
      <dsp:spPr>
        <a:xfrm>
          <a:off x="1921989" y="1087069"/>
          <a:ext cx="1359821" cy="236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01"/>
              </a:lnTo>
              <a:lnTo>
                <a:pt x="1359821" y="118001"/>
              </a:lnTo>
              <a:lnTo>
                <a:pt x="1359821" y="2360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1147D-AC29-482A-A474-44C66971EF4F}">
      <dsp:nvSpPr>
        <dsp:cNvPr id="0" name=""/>
        <dsp:cNvSpPr/>
      </dsp:nvSpPr>
      <dsp:spPr>
        <a:xfrm>
          <a:off x="1876269" y="1087069"/>
          <a:ext cx="91440" cy="236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0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7C895-09B3-4115-B4D1-64F5051E91CA}">
      <dsp:nvSpPr>
        <dsp:cNvPr id="0" name=""/>
        <dsp:cNvSpPr/>
      </dsp:nvSpPr>
      <dsp:spPr>
        <a:xfrm>
          <a:off x="562167" y="1087069"/>
          <a:ext cx="1359821" cy="236002"/>
        </a:xfrm>
        <a:custGeom>
          <a:avLst/>
          <a:gdLst/>
          <a:ahLst/>
          <a:cxnLst/>
          <a:rect l="0" t="0" r="0" b="0"/>
          <a:pathLst>
            <a:path>
              <a:moveTo>
                <a:pt x="1359821" y="0"/>
              </a:moveTo>
              <a:lnTo>
                <a:pt x="1359821" y="118001"/>
              </a:lnTo>
              <a:lnTo>
                <a:pt x="0" y="118001"/>
              </a:lnTo>
              <a:lnTo>
                <a:pt x="0" y="2360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668F8-699E-4EA3-AECC-9FAA30D5CC63}">
      <dsp:nvSpPr>
        <dsp:cNvPr id="0" name=""/>
        <dsp:cNvSpPr/>
      </dsp:nvSpPr>
      <dsp:spPr>
        <a:xfrm>
          <a:off x="1360079" y="525159"/>
          <a:ext cx="1123819" cy="561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POLYLINE</a:t>
          </a:r>
        </a:p>
      </dsp:txBody>
      <dsp:txXfrm>
        <a:off x="1360079" y="525159"/>
        <a:ext cx="1123819" cy="561909"/>
      </dsp:txXfrm>
    </dsp:sp>
    <dsp:sp modelId="{62267828-551E-49BB-8983-B837ECA60B2D}">
      <dsp:nvSpPr>
        <dsp:cNvPr id="0" name=""/>
        <dsp:cNvSpPr/>
      </dsp:nvSpPr>
      <dsp:spPr>
        <a:xfrm>
          <a:off x="258" y="1323071"/>
          <a:ext cx="1123819" cy="561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LENGTH</a:t>
          </a:r>
        </a:p>
      </dsp:txBody>
      <dsp:txXfrm>
        <a:off x="258" y="1323071"/>
        <a:ext cx="1123819" cy="561909"/>
      </dsp:txXfrm>
    </dsp:sp>
    <dsp:sp modelId="{32290E85-4056-4EA1-AC01-2D77B569FF9A}">
      <dsp:nvSpPr>
        <dsp:cNvPr id="0" name=""/>
        <dsp:cNvSpPr/>
      </dsp:nvSpPr>
      <dsp:spPr>
        <a:xfrm>
          <a:off x="1360079" y="1323071"/>
          <a:ext cx="1123819" cy="561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DISTANCE</a:t>
          </a:r>
        </a:p>
      </dsp:txBody>
      <dsp:txXfrm>
        <a:off x="1360079" y="1323071"/>
        <a:ext cx="1123819" cy="561909"/>
      </dsp:txXfrm>
    </dsp:sp>
    <dsp:sp modelId="{0033360D-539C-4D8B-B602-6DCD066FD172}">
      <dsp:nvSpPr>
        <dsp:cNvPr id="0" name=""/>
        <dsp:cNvSpPr/>
      </dsp:nvSpPr>
      <dsp:spPr>
        <a:xfrm>
          <a:off x="2719901" y="1323071"/>
          <a:ext cx="1123819" cy="561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LAT_LONGS</a:t>
          </a:r>
        </a:p>
      </dsp:txBody>
      <dsp:txXfrm>
        <a:off x="2719901" y="1323071"/>
        <a:ext cx="1123819" cy="561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ADB4-B4C7-4156-831A-9C9322A9D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963" y="-137160"/>
            <a:ext cx="10058400" cy="3566160"/>
          </a:xfrm>
        </p:spPr>
        <p:txBody>
          <a:bodyPr/>
          <a:lstStyle/>
          <a:p>
            <a:pPr algn="ctr"/>
            <a:r>
              <a:rPr lang="en-IN" dirty="0"/>
              <a:t>CAB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8B602-80BD-410A-9308-45E5D248E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606" y="3549610"/>
            <a:ext cx="100584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To improve efficiency of Cab companies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4C7A4-A428-4907-9CE2-6B05B332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634" y="329594"/>
            <a:ext cx="2585487" cy="1442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61DA6-A003-469E-A5A7-77F219EC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16" y="344061"/>
            <a:ext cx="1903951" cy="14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1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1ECB-1B40-4A29-BBFB-9756342D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2254"/>
            <a:ext cx="3200400" cy="1102122"/>
          </a:xfrm>
        </p:spPr>
        <p:txBody>
          <a:bodyPr>
            <a:normAutofit/>
          </a:bodyPr>
          <a:lstStyle/>
          <a:p>
            <a:r>
              <a:rPr lang="en-IN" sz="3200" dirty="0"/>
              <a:t>OBJECTIVE&amp; METHODOLOGY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17E5-2AB0-41F3-B44D-EC42B24E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417016"/>
            <a:ext cx="6492240" cy="4572303"/>
          </a:xfrm>
        </p:spPr>
        <p:txBody>
          <a:bodyPr/>
          <a:lstStyle/>
          <a:p>
            <a:pPr marL="0" indent="0" algn="just">
              <a:buNone/>
            </a:pPr>
            <a:r>
              <a:rPr lang="en-IN" i="1" u="sng" dirty="0">
                <a:solidFill>
                  <a:schemeClr val="accent2"/>
                </a:solidFill>
              </a:rPr>
              <a:t>Objective</a:t>
            </a:r>
            <a:r>
              <a:rPr lang="en-IN" dirty="0"/>
              <a:t> : Exploring Cab dataset to come up with various predictions and solve the data science problems.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dirty="0"/>
              <a:t>To predict the trip duration.</a:t>
            </a:r>
          </a:p>
          <a:p>
            <a:pPr marL="201168" lvl="1" indent="0" algn="just">
              <a:buNone/>
            </a:pPr>
            <a:r>
              <a:rPr lang="en-IN" sz="2000" u="sng" dirty="0"/>
              <a:t>Approach:</a:t>
            </a:r>
            <a:r>
              <a:rPr lang="en-IN" sz="2000" dirty="0"/>
              <a:t> Data Preparation, EDA.</a:t>
            </a:r>
          </a:p>
          <a:p>
            <a:pPr marL="201168" lvl="1" indent="0" algn="just">
              <a:buNone/>
            </a:pPr>
            <a:endParaRPr lang="en-IN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dirty="0"/>
              <a:t>To predict number of passengers availing cab from stand on next day</a:t>
            </a:r>
          </a:p>
          <a:p>
            <a:pPr marL="201168" lvl="1" indent="0" algn="just">
              <a:buNone/>
            </a:pPr>
            <a:r>
              <a:rPr lang="en-IN" sz="2000" u="sng" dirty="0"/>
              <a:t>Approach:</a:t>
            </a:r>
            <a:r>
              <a:rPr lang="en-IN" sz="2000" dirty="0"/>
              <a:t> Data Preparation, outliers detection, Time series forecasting – ARIMA.</a:t>
            </a:r>
          </a:p>
          <a:p>
            <a:pPr marL="201168" lvl="1" indent="0" algn="just">
              <a:buNone/>
            </a:pPr>
            <a:endParaRPr lang="en-IN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dirty="0"/>
              <a:t>To predict the next path on the path or the final destination.</a:t>
            </a:r>
          </a:p>
          <a:p>
            <a:pPr marL="201168" lvl="1" indent="0" algn="just">
              <a:buNone/>
            </a:pPr>
            <a:r>
              <a:rPr lang="en-IN" sz="2000" u="sng" dirty="0"/>
              <a:t>Approach:</a:t>
            </a:r>
            <a:r>
              <a:rPr lang="en-IN" sz="2000" dirty="0"/>
              <a:t> Data Preparation.</a:t>
            </a:r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AA8D21-5364-4D47-BB46-C2B51C1D0EA1}"/>
              </a:ext>
            </a:extLst>
          </p:cNvPr>
          <p:cNvCxnSpPr/>
          <p:nvPr/>
        </p:nvCxnSpPr>
        <p:spPr>
          <a:xfrm flipV="1">
            <a:off x="61546" y="945906"/>
            <a:ext cx="12027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1ECB-1B40-4A29-BBFB-9756342D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CAB DATASET </a:t>
            </a:r>
            <a:endParaRPr lang="en-US" sz="3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CA29FF-F977-4924-A719-8AF8C9062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2620" y="1576964"/>
            <a:ext cx="6025351" cy="4599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Rows: 1700000 approx.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Size: 1.8GB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Timestamp: 1 year (2013-2014)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Attributes: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Attribute characteristics: Datetime/numerical/Boolean.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Missing values: Yes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AA8D21-5364-4D47-BB46-C2B51C1D0EA1}"/>
              </a:ext>
            </a:extLst>
          </p:cNvPr>
          <p:cNvCxnSpPr/>
          <p:nvPr/>
        </p:nvCxnSpPr>
        <p:spPr>
          <a:xfrm flipV="1">
            <a:off x="61546" y="945906"/>
            <a:ext cx="12027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6AD8BE2-B976-45DD-8CA4-DA34CF95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525" y="4779120"/>
            <a:ext cx="1386261" cy="15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E2E9-184A-43C9-BFE5-2EA80ADE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2237"/>
            <a:ext cx="3200400" cy="1548121"/>
          </a:xfrm>
        </p:spPr>
        <p:txBody>
          <a:bodyPr/>
          <a:lstStyle/>
          <a:p>
            <a:r>
              <a:rPr lang="en-IN" dirty="0"/>
              <a:t>DATA PREPROCESSING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AA8D21-5364-4D47-BB46-C2B51C1D0EA1}"/>
              </a:ext>
            </a:extLst>
          </p:cNvPr>
          <p:cNvCxnSpPr/>
          <p:nvPr/>
        </p:nvCxnSpPr>
        <p:spPr>
          <a:xfrm flipV="1">
            <a:off x="61546" y="945906"/>
            <a:ext cx="12027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07AC6F-7AF8-4947-99B7-FE1E2D43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31" y="4927990"/>
            <a:ext cx="1420769" cy="1420769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E57B89-5170-42FE-BE72-A0FFF1DD6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21739"/>
              </p:ext>
            </p:extLst>
          </p:nvPr>
        </p:nvGraphicFramePr>
        <p:xfrm>
          <a:off x="6219131" y="1719799"/>
          <a:ext cx="3960381" cy="222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2E06E6E-B9CB-4281-8DE8-623A56977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873002"/>
              </p:ext>
            </p:extLst>
          </p:nvPr>
        </p:nvGraphicFramePr>
        <p:xfrm>
          <a:off x="6316021" y="4045159"/>
          <a:ext cx="3843979" cy="2410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4C83584F-1668-47E7-B046-022F8AA06050}"/>
              </a:ext>
            </a:extLst>
          </p:cNvPr>
          <p:cNvSpPr txBox="1">
            <a:spLocks/>
          </p:cNvSpPr>
          <p:nvPr/>
        </p:nvSpPr>
        <p:spPr>
          <a:xfrm>
            <a:off x="4693112" y="1041569"/>
            <a:ext cx="7206199" cy="629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Important Attributes</a:t>
            </a:r>
          </a:p>
        </p:txBody>
      </p:sp>
    </p:spTree>
    <p:extLst>
      <p:ext uri="{BB962C8B-B14F-4D97-AF65-F5344CB8AC3E}">
        <p14:creationId xmlns:p14="http://schemas.microsoft.com/office/powerpoint/2010/main" val="257428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CBF7-DE63-4A77-B257-5C54E29F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392" y="945906"/>
            <a:ext cx="10058400" cy="79145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     </a:t>
            </a:r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AA8D21-5364-4D47-BB46-C2B51C1D0EA1}"/>
              </a:ext>
            </a:extLst>
          </p:cNvPr>
          <p:cNvCxnSpPr/>
          <p:nvPr/>
        </p:nvCxnSpPr>
        <p:spPr>
          <a:xfrm flipV="1">
            <a:off x="61546" y="945906"/>
            <a:ext cx="12027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5FE8D2E-DC32-4492-80F2-9E3306D04CBD}"/>
              </a:ext>
            </a:extLst>
          </p:cNvPr>
          <p:cNvSpPr txBox="1">
            <a:spLocks/>
          </p:cNvSpPr>
          <p:nvPr/>
        </p:nvSpPr>
        <p:spPr>
          <a:xfrm>
            <a:off x="4656779" y="1338299"/>
            <a:ext cx="6963973" cy="6065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C983A7-D9D5-43A6-92D0-3CBB9BA0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2" y="2053489"/>
            <a:ext cx="6211755" cy="20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A5FBAD-ACA8-4863-BB80-B7F1C31A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6" y="4682234"/>
            <a:ext cx="10482535" cy="14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A8349B1-F555-4E6A-AE23-BAD8999A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059" y="2041963"/>
            <a:ext cx="3686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9CA3-6EE8-4525-928C-29407C13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0744"/>
            <a:ext cx="10058400" cy="1450757"/>
          </a:xfrm>
        </p:spPr>
        <p:txBody>
          <a:bodyPr/>
          <a:lstStyle/>
          <a:p>
            <a:r>
              <a:rPr lang="en-IN" dirty="0"/>
              <a:t>        Time Series Forecasting – contd.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9EAE1E-A618-4AC3-82EE-AB095FE1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64" y="1889359"/>
            <a:ext cx="10058400" cy="19741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ADF test for stationarity: </a:t>
            </a:r>
          </a:p>
          <a:p>
            <a:r>
              <a:rPr lang="en-IN" dirty="0"/>
              <a:t>Null hypothesis: The time series is stationary</a:t>
            </a:r>
          </a:p>
          <a:p>
            <a:r>
              <a:rPr lang="en-IN" dirty="0"/>
              <a:t>Alternate hypothesis: The time series is non-stationary</a:t>
            </a:r>
          </a:p>
          <a:p>
            <a:r>
              <a:rPr lang="en-IN" dirty="0"/>
              <a:t>Here, the obtained p-value is &gt; 0.05. So, we fail to reject the null hypothesis and conclude that the data is stationary. </a:t>
            </a:r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AA8D21-5364-4D47-BB46-C2B51C1D0EA1}"/>
              </a:ext>
            </a:extLst>
          </p:cNvPr>
          <p:cNvCxnSpPr/>
          <p:nvPr/>
        </p:nvCxnSpPr>
        <p:spPr>
          <a:xfrm flipV="1">
            <a:off x="61546" y="945906"/>
            <a:ext cx="12027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EBC4478-7372-4DF3-857D-AA022A52B663}"/>
              </a:ext>
            </a:extLst>
          </p:cNvPr>
          <p:cNvSpPr txBox="1">
            <a:spLocks/>
          </p:cNvSpPr>
          <p:nvPr/>
        </p:nvSpPr>
        <p:spPr>
          <a:xfrm>
            <a:off x="320948" y="945905"/>
            <a:ext cx="11699476" cy="515816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u="sng" dirty="0"/>
          </a:p>
          <a:p>
            <a:pPr marL="0" indent="0">
              <a:buFont typeface="Calibri" panose="020F0502020204030204" pitchFamily="34" charset="0"/>
              <a:buNone/>
            </a:pPr>
            <a:endParaRPr lang="en-IN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123089E-9908-40E7-B1CA-FA7E47DE3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8" y="4181420"/>
            <a:ext cx="5401621" cy="19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01B1F36-AC63-4D31-A309-7F8188D0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64" y="4187475"/>
            <a:ext cx="6005060" cy="19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4A2519-A16A-4414-9EA6-7EC1F1C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Time Series Forecasting – contd.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8B0FBA-90FC-45F2-B2E3-436BD5DC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783864" cy="4446065"/>
          </a:xfrm>
        </p:spPr>
        <p:txBody>
          <a:bodyPr/>
          <a:lstStyle/>
          <a:p>
            <a:r>
              <a:rPr lang="en-IN" dirty="0"/>
              <a:t>                                                                  Fitted vs Actual plot</a:t>
            </a:r>
          </a:p>
          <a:p>
            <a:r>
              <a:rPr lang="en-IN" dirty="0"/>
              <a:t>Model: ARIMA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                                   </a:t>
            </a:r>
          </a:p>
          <a:p>
            <a:r>
              <a:rPr lang="en-IN" dirty="0"/>
              <a:t>                      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Predicted values                                                 Predicted value: 2492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AA8D21-5364-4D47-BB46-C2B51C1D0EA1}"/>
              </a:ext>
            </a:extLst>
          </p:cNvPr>
          <p:cNvCxnSpPr/>
          <p:nvPr/>
        </p:nvCxnSpPr>
        <p:spPr>
          <a:xfrm flipV="1">
            <a:off x="61546" y="945906"/>
            <a:ext cx="12027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F83440A9-1D2E-415A-B648-BE16BA595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02" y="2108014"/>
            <a:ext cx="5799337" cy="179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8F411DE-4266-4E71-8D29-DDC2A043A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13" y="4353434"/>
            <a:ext cx="8162987" cy="199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37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1ECB-1B40-4A29-BBFB-9756342D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04249"/>
            <a:ext cx="3545571" cy="1356461"/>
          </a:xfrm>
        </p:spPr>
        <p:txBody>
          <a:bodyPr>
            <a:normAutofit/>
          </a:bodyPr>
          <a:lstStyle/>
          <a:p>
            <a:r>
              <a:rPr lang="en-US" sz="3600" dirty="0"/>
              <a:t>Results and 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AA8D21-5364-4D47-BB46-C2B51C1D0EA1}"/>
              </a:ext>
            </a:extLst>
          </p:cNvPr>
          <p:cNvCxnSpPr/>
          <p:nvPr/>
        </p:nvCxnSpPr>
        <p:spPr>
          <a:xfrm flipV="1">
            <a:off x="61546" y="945906"/>
            <a:ext cx="12027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CF358-37E5-4DF9-ACB1-C48A07695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822" y="1117112"/>
            <a:ext cx="6492240" cy="50487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Trip Duration: Exploratory data analysis reveals that the duration varies over weekends and the distribution is almost same during the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Number of Passengers: ARIMA model predicted number of  people who avail the cab from stand on the next day is 2492.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Next Path and final destination: With the average of the distance between all the points in the trip, one can predict the next point in the trip or the final destination.</a:t>
            </a:r>
          </a:p>
          <a:p>
            <a:r>
              <a:rPr lang="en-IN" u="sng" dirty="0"/>
              <a:t>Further Analysis:</a:t>
            </a:r>
            <a:r>
              <a:rPr lang="en-IN" dirty="0"/>
              <a:t> We can implement few such predictions based on the cabs being booked on Holidays which would help Cab companies to plan the expected traffic of cabs on such days.</a:t>
            </a:r>
          </a:p>
        </p:txBody>
      </p:sp>
    </p:spTree>
    <p:extLst>
      <p:ext uri="{BB962C8B-B14F-4D97-AF65-F5344CB8AC3E}">
        <p14:creationId xmlns:p14="http://schemas.microsoft.com/office/powerpoint/2010/main" val="205875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3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8FE2A27D-41B8-4818-A905-AF22DD55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6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6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DA402-2857-443B-8D08-63E95B3CE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50" r="4658"/>
          <a:stretch/>
        </p:blipFill>
        <p:spPr>
          <a:xfrm>
            <a:off x="929818" y="1357614"/>
            <a:ext cx="2449486" cy="3624072"/>
          </a:xfrm>
          <a:prstGeom prst="rect">
            <a:avLst/>
          </a:prstGeom>
        </p:spPr>
      </p:pic>
      <p:sp>
        <p:nvSpPr>
          <p:cNvPr id="46" name="Rectangle 36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89D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668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CAB DATA ANALYSIS</vt:lpstr>
      <vt:lpstr>OBJECTIVE&amp; METHODOLOGY</vt:lpstr>
      <vt:lpstr>CAB DATASET </vt:lpstr>
      <vt:lpstr>DATA PREPROCESSING</vt:lpstr>
      <vt:lpstr>            Exploratory Data Analysis</vt:lpstr>
      <vt:lpstr>        Time Series Forecasting – contd.</vt:lpstr>
      <vt:lpstr>      Time Series Forecasting – contd.</vt:lpstr>
      <vt:lpstr>Results and Recommendations</vt:lpstr>
      <vt:lpstr>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DATA ANALYSIS</dc:title>
  <dc:creator>Kavya Ankush</dc:creator>
  <cp:lastModifiedBy>Kavya Ankush</cp:lastModifiedBy>
  <cp:revision>2</cp:revision>
  <dcterms:created xsi:type="dcterms:W3CDTF">2019-12-18T19:58:53Z</dcterms:created>
  <dcterms:modified xsi:type="dcterms:W3CDTF">2019-12-18T20:00:27Z</dcterms:modified>
</cp:coreProperties>
</file>