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Raleway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RalewayMedium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Medium-italic.fntdata"/><Relationship Id="rId25" Type="http://schemas.openxmlformats.org/officeDocument/2006/relationships/font" Target="fonts/RalewayMedium-bold.fntdata"/><Relationship Id="rId27" Type="http://schemas.openxmlformats.org/officeDocument/2006/relationships/font" Target="fonts/Raleway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bcc757a4bf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bcc757a4bf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3ecb962b8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3ecb962b8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cc757a4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cc757a4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3ecb962b8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3ecb962b8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3ecb962b8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3ecb962b8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cc757a4bf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cc757a4bf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3ecb962b8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3ecb962b8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09c3231d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09c3231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09c3231d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09c3231d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180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</a:t>
            </a:r>
            <a:r>
              <a:rPr lang="ru"/>
              <a:t>ессенджер “</a:t>
            </a:r>
            <a:r>
              <a:rPr lang="ru"/>
              <a:t>NewMess”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379775" y="4598025"/>
            <a:ext cx="16671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Мальцев Иван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на GitHub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975" y="2152800"/>
            <a:ext cx="3715125" cy="25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650" y="2152800"/>
            <a:ext cx="2526300" cy="2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latin typeface="Raleway Medium"/>
                <a:ea typeface="Raleway Medium"/>
                <a:cs typeface="Raleway Medium"/>
                <a:sym typeface="Raleway Medium"/>
              </a:rPr>
              <a:t>Цели проекта</a:t>
            </a:r>
            <a:endParaRPr sz="32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 Medium"/>
              <a:buAutoNum type="arabicPeriod"/>
            </a:pPr>
            <a:r>
              <a:rPr lang="ru" sz="1500">
                <a:latin typeface="Raleway Medium"/>
                <a:ea typeface="Raleway Medium"/>
                <a:cs typeface="Raleway Medium"/>
                <a:sym typeface="Raleway Medium"/>
              </a:rPr>
              <a:t>Создание web-сайта для обмена сообщениями между пользователями.</a:t>
            </a:r>
            <a:endParaRPr sz="15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 Medium"/>
              <a:buAutoNum type="arabicPeriod"/>
            </a:pPr>
            <a:r>
              <a:rPr lang="ru" sz="1500">
                <a:latin typeface="Raleway Medium"/>
                <a:ea typeface="Raleway Medium"/>
                <a:cs typeface="Raleway Medium"/>
                <a:sym typeface="Raleway Medium"/>
              </a:rPr>
              <a:t>Проверка своих знаний и способностей в проектирование и  создании приложения. </a:t>
            </a:r>
            <a:endParaRPr sz="15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Мессенджер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4641300" cy="26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Мессенджер (от англ. messenger — курьер, посланник) — это программа для мгновенного обмена текстовыми сообщениями, аудиозаписями, фотографиями и другими мультимедиа. Приложения устанавливаются на компьютер, смартфон, планшет и работают через интер</a:t>
            </a:r>
            <a:r>
              <a:rPr lang="ru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нет.</a:t>
            </a:r>
            <a:endParaRPr sz="1500">
              <a:solidFill>
                <a:srgbClr val="20212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0212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750" y="2078875"/>
            <a:ext cx="3740825" cy="1760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latin typeface="Raleway Medium"/>
                <a:ea typeface="Raleway Medium"/>
                <a:cs typeface="Raleway Medium"/>
                <a:sym typeface="Raleway Medium"/>
              </a:rPr>
              <a:t>Основной функционал</a:t>
            </a:r>
            <a:endParaRPr sz="32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AutoNum type="arabicPeriod"/>
            </a:pPr>
            <a:r>
              <a:rPr lang="ru" sz="1500">
                <a:latin typeface="Raleway"/>
                <a:ea typeface="Raleway"/>
                <a:cs typeface="Raleway"/>
                <a:sym typeface="Raleway"/>
              </a:rPr>
              <a:t>Авторизация пользователей;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AutoNum type="arabicPeriod"/>
            </a:pPr>
            <a:r>
              <a:rPr lang="ru" sz="1500">
                <a:latin typeface="Raleway"/>
                <a:ea typeface="Raleway"/>
                <a:cs typeface="Raleway"/>
                <a:sym typeface="Raleway"/>
              </a:rPr>
              <a:t>Создание новых чатов;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AutoNum type="arabicPeriod"/>
            </a:pPr>
            <a:r>
              <a:rPr lang="ru" sz="1500">
                <a:latin typeface="Raleway"/>
                <a:ea typeface="Raleway"/>
                <a:cs typeface="Raleway"/>
                <a:sym typeface="Raleway"/>
              </a:rPr>
              <a:t>Добавление и удаление участников в чате;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AutoNum type="arabicPeriod"/>
            </a:pPr>
            <a:r>
              <a:rPr lang="ru" sz="1500">
                <a:latin typeface="Raleway"/>
                <a:ea typeface="Raleway"/>
                <a:cs typeface="Raleway"/>
                <a:sym typeface="Raleway"/>
              </a:rPr>
              <a:t>Обмен сообщениями между участниками чата;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1220850"/>
            <a:ext cx="76887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системы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1650"/>
            <a:ext cx="8839204" cy="2727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7650" y="60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базы данных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543798"/>
            <a:ext cx="8006799" cy="335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Используемые технология</a:t>
            </a:r>
            <a:endParaRPr sz="3200"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AutoNum type="arabicPeriod"/>
            </a:pPr>
            <a:r>
              <a:rPr lang="ru">
                <a:latin typeface="Raleway Medium"/>
                <a:ea typeface="Raleway Medium"/>
                <a:cs typeface="Raleway Medium"/>
                <a:sym typeface="Raleway Medium"/>
              </a:rPr>
              <a:t>Язык программирования: Python.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AutoNum type="arabicPeriod"/>
            </a:pPr>
            <a:r>
              <a:rPr lang="ru">
                <a:latin typeface="Raleway Medium"/>
                <a:ea typeface="Raleway Medium"/>
                <a:cs typeface="Raleway Medium"/>
                <a:sym typeface="Raleway Medium"/>
              </a:rPr>
              <a:t>База данных: SQLite.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AutoNum type="arabicPeriod"/>
            </a:pPr>
            <a:r>
              <a:rPr lang="ru">
                <a:latin typeface="Raleway Medium"/>
                <a:ea typeface="Raleway Medium"/>
                <a:cs typeface="Raleway Medium"/>
                <a:sym typeface="Raleway Medium"/>
              </a:rPr>
              <a:t>Фреймворк: Flask.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 Medium"/>
              <a:buAutoNum type="arabicPeriod"/>
            </a:pPr>
            <a:r>
              <a:rPr lang="ru">
                <a:latin typeface="Raleway Medium"/>
                <a:ea typeface="Raleway Medium"/>
                <a:cs typeface="Raleway Medium"/>
                <a:sym typeface="Raleway Medium"/>
              </a:rPr>
              <a:t>Графический интерфейс: Html, CSS, JavaScript.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7650" y="2323200"/>
            <a:ext cx="76887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240"/>
              <a:t>Демонстрация</a:t>
            </a:r>
            <a:endParaRPr sz="424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