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Raleway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RalewayMedium-bold.fntdata"/><Relationship Id="rId10" Type="http://schemas.openxmlformats.org/officeDocument/2006/relationships/slide" Target="slides/slide5.xml"/><Relationship Id="rId21" Type="http://schemas.openxmlformats.org/officeDocument/2006/relationships/font" Target="fonts/RalewayMedium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Raleway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Raleway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73900da6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73900da6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73900da6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73900da6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73900da6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73900da6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73900da6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73900da6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4d09202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4d09202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73900da6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73900da6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86025" y="1322450"/>
            <a:ext cx="8156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The Celestial Worl</a:t>
            </a:r>
            <a:r>
              <a:rPr lang="ru" sz="4000"/>
              <a:t>d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478500" y="4551400"/>
            <a:ext cx="16056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Мальцев Иван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1A1A1A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Цели проекта</a:t>
            </a:r>
            <a:endParaRPr b="1" sz="3200">
              <a:solidFill>
                <a:srgbClr val="1A1A1A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Raleway Medium"/>
              <a:buAutoNum type="arabicPeriod"/>
            </a:pPr>
            <a:r>
              <a:rPr lang="ru" sz="1500">
                <a:solidFill>
                  <a:srgbClr val="59595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Создание игры для развлечения пользователя.</a:t>
            </a:r>
            <a:endParaRPr sz="1500">
              <a:solidFill>
                <a:srgbClr val="59595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Raleway Medium"/>
              <a:buAutoNum type="arabicPeriod"/>
            </a:pPr>
            <a:r>
              <a:rPr lang="ru" sz="1500">
                <a:solidFill>
                  <a:srgbClr val="59595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Проверка своих знаний и способностей в проектирование и  создании игры. </a:t>
            </a:r>
            <a:endParaRPr sz="1500">
              <a:solidFill>
                <a:srgbClr val="59595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RPG-игра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86975"/>
            <a:ext cx="5140800" cy="25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4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Компьютерная ролевая игра</a:t>
            </a:r>
            <a:r>
              <a:rPr lang="ru" sz="13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" sz="135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— жанр компьютерных игр, основанный на элементах игрового процесса традиционных настольных ролевых игр. В ролевой игре игрок управляет одним или несколькими персонажами, каждый из которых описан набором численных характеристик, списком способностей и умений.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300" y="1466350"/>
            <a:ext cx="1834926" cy="137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2150" y="2670250"/>
            <a:ext cx="1834926" cy="155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Реализованный функционал 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86875" y="2032925"/>
            <a:ext cx="7688700" cy="21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Raleway Medium"/>
              <a:buChar char="●"/>
            </a:pP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пользовательский интерфейс.</a:t>
            </a:r>
            <a:endParaRPr sz="1400">
              <a:solidFill>
                <a:srgbClr val="1A1A1A"/>
              </a:solidFill>
              <a:highlight>
                <a:schemeClr val="lt1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Raleway Medium"/>
              <a:buChar char="●"/>
            </a:pP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 монстры и NPC, </a:t>
            </a: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с которыми</a:t>
            </a: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 игрок может взаимодействовать.</a:t>
            </a:r>
            <a:endParaRPr sz="1400">
              <a:solidFill>
                <a:srgbClr val="1A1A1A"/>
              </a:solidFill>
              <a:highlight>
                <a:schemeClr val="lt1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Raleway Medium"/>
              <a:buChar char="●"/>
            </a:pP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 система диалогов.</a:t>
            </a:r>
            <a:endParaRPr sz="1400">
              <a:solidFill>
                <a:srgbClr val="1A1A1A"/>
              </a:solidFill>
              <a:highlight>
                <a:schemeClr val="lt1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Raleway Medium"/>
              <a:buChar char="●"/>
            </a:pP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 сохранение/загрузка игрового процесса.</a:t>
            </a:r>
            <a:endParaRPr sz="1400">
              <a:solidFill>
                <a:srgbClr val="1A1A1A"/>
              </a:solidFill>
              <a:highlight>
                <a:schemeClr val="lt1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Raleway Medium"/>
              <a:buChar char="●"/>
            </a:pP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 хранение данных игры в виде json-файлов.</a:t>
            </a:r>
            <a:endParaRPr sz="1400">
              <a:solidFill>
                <a:srgbClr val="1A1A1A"/>
              </a:solidFill>
              <a:highlight>
                <a:schemeClr val="lt1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Raleway Medium"/>
              <a:buChar char="●"/>
            </a:pPr>
            <a:r>
              <a:rPr lang="ru" sz="1400">
                <a:solidFill>
                  <a:srgbClr val="1A1A1A"/>
                </a:solidFill>
                <a:highlight>
                  <a:schemeClr val="lt1"/>
                </a:highlight>
                <a:latin typeface="Raleway Medium"/>
                <a:ea typeface="Raleway Medium"/>
                <a:cs typeface="Raleway Medium"/>
                <a:sym typeface="Raleway Medium"/>
              </a:rPr>
              <a:t> разрешения: 1280x720, 1980x1020.</a:t>
            </a:r>
            <a:endParaRPr sz="1400">
              <a:solidFill>
                <a:srgbClr val="1A1A1A"/>
              </a:solidFill>
              <a:highlight>
                <a:schemeClr val="lt1"/>
              </a:highlight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Используемые модули</a:t>
            </a:r>
            <a:endParaRPr b="1" sz="3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aleway Medium"/>
              <a:buAutoNum type="arabicPeriod"/>
            </a:pPr>
            <a:r>
              <a:rPr lang="ru" sz="1300">
                <a:solidFill>
                  <a:srgbClr val="59595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PyGame</a:t>
            </a:r>
            <a:endParaRPr sz="1300">
              <a:solidFill>
                <a:srgbClr val="59595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aleway Medium"/>
              <a:buAutoNum type="arabicPeriod"/>
            </a:pPr>
            <a:r>
              <a:rPr lang="ru" sz="1300">
                <a:solidFill>
                  <a:srgbClr val="59595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PyGame-WIdget</a:t>
            </a:r>
            <a:endParaRPr sz="1300">
              <a:solidFill>
                <a:srgbClr val="59595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aleway Medium"/>
              <a:buAutoNum type="arabicPeriod"/>
            </a:pPr>
            <a:r>
              <a:rPr lang="ru" sz="1300">
                <a:solidFill>
                  <a:srgbClr val="595959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JSON</a:t>
            </a:r>
            <a:endParaRPr sz="1300">
              <a:solidFill>
                <a:srgbClr val="595959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на GitHub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975" y="2152800"/>
            <a:ext cx="3715125" cy="25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25" y="2152800"/>
            <a:ext cx="2526300" cy="2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17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40"/>
              <a:t>Демонстрация</a:t>
            </a:r>
            <a:endParaRPr sz="40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