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Raleway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RalewayMedium-bold.fntdata"/><Relationship Id="rId10" Type="http://schemas.openxmlformats.org/officeDocument/2006/relationships/slide" Target="slides/slide5.xml"/><Relationship Id="rId21" Type="http://schemas.openxmlformats.org/officeDocument/2006/relationships/font" Target="fonts/RalewayMedium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Raleway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aleway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73900da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73900da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73900da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73900da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73900da6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73900da6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73900da6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73900da6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d0920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d0920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73900da6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73900da6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86025" y="1322450"/>
            <a:ext cx="8156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The Celestial Worl</a:t>
            </a:r>
            <a:r>
              <a:rPr lang="ru" sz="4000"/>
              <a:t>d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478500" y="4551400"/>
            <a:ext cx="1605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Мальцев Иван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1A1A1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Цели проекта</a:t>
            </a:r>
            <a:endParaRPr b="1" sz="3200">
              <a:solidFill>
                <a:srgbClr val="1A1A1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aleway Medium"/>
              <a:buAutoNum type="arabicPeriod"/>
            </a:pPr>
            <a:r>
              <a:rPr lang="ru" sz="15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Создание игры для развлечения пользователя.</a:t>
            </a:r>
            <a:endParaRPr sz="15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aleway Medium"/>
              <a:buAutoNum type="arabicPeriod"/>
            </a:pPr>
            <a:r>
              <a:rPr lang="ru" sz="15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Проверка своих знаний и способностей в проектирование и  создании игры. </a:t>
            </a:r>
            <a:endParaRPr sz="15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RPG-игра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86975"/>
            <a:ext cx="51408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4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Компьютерная ролевая игра</a:t>
            </a:r>
            <a:r>
              <a:rPr lang="ru" sz="13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3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— жанр компьютерных игр, основанный на элементах игрового процесса традиционных настольных ролевых игр. В ролевой игре игрок управляет одним или несколькими персонажами, каждый из которых описан набором численных характеристик, списком способностей и умений.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300" y="1466350"/>
            <a:ext cx="1834926" cy="13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150" y="2670250"/>
            <a:ext cx="1834926" cy="15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Реализованный функционал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86875" y="2032925"/>
            <a:ext cx="76887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пользовательский интерфейс.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монстры и NPC, </a:t>
            </a: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с которыми</a:t>
            </a: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игрок может взаимодействовать.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система диалогов.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сохранение/загрузка игрового процесса.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хранение данных игры в виде json-файлов.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разрешения: 1280x720, 1980x1020.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Изученные </a:t>
            </a:r>
            <a:r>
              <a:rPr b="1" lang="ru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технологии</a:t>
            </a:r>
            <a:endParaRPr b="1" sz="3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 Medium"/>
              <a:buAutoNum type="arabicPeriod"/>
            </a:pPr>
            <a:r>
              <a:rPr lang="ru" sz="13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PyGame</a:t>
            </a:r>
            <a:endParaRPr sz="13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 Medium"/>
              <a:buAutoNum type="arabicPeriod"/>
            </a:pPr>
            <a:r>
              <a:rPr lang="ru" sz="13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PyGame-WIdget</a:t>
            </a:r>
            <a:endParaRPr sz="13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 Medium"/>
              <a:buAutoNum type="arabicPeriod"/>
            </a:pPr>
            <a:r>
              <a:rPr lang="ru" sz="13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JSON</a:t>
            </a:r>
            <a:endParaRPr sz="13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на GitHub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75" y="2152800"/>
            <a:ext cx="3715125" cy="2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25" y="2152800"/>
            <a:ext cx="2526300" cy="2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17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40"/>
              <a:t>Демонстрация</a:t>
            </a:r>
            <a:endParaRPr sz="40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