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4"/>
  </p:sldMasterIdLst>
  <p:sldIdLst>
    <p:sldId id="256" r:id="rId5"/>
    <p:sldId id="257" r:id="rId6"/>
    <p:sldId id="258" r:id="rId7"/>
    <p:sldId id="267" r:id="rId8"/>
    <p:sldId id="259" r:id="rId9"/>
    <p:sldId id="262" r:id="rId10"/>
    <p:sldId id="264" r:id="rId11"/>
    <p:sldId id="263" r:id="rId12"/>
    <p:sldId id="266" r:id="rId13"/>
    <p:sldId id="265" r:id="rId14"/>
    <p:sldId id="271" r:id="rId15"/>
    <p:sldId id="275" r:id="rId16"/>
    <p:sldId id="272" r:id="rId17"/>
    <p:sldId id="276" r:id="rId18"/>
    <p:sldId id="268" r:id="rId19"/>
    <p:sldId id="270" r:id="rId20"/>
    <p:sldId id="269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A10A8-A981-F535-E0D6-4BB7E63522AB}" v="4" dt="2024-06-12T18:02:13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1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1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8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1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5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1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1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1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9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6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riangular abstract background">
            <a:extLst>
              <a:ext uri="{FF2B5EF4-FFF2-40B4-BE49-F238E27FC236}">
                <a16:creationId xmlns:a16="http://schemas.microsoft.com/office/drawing/2014/main" id="{DB05ED77-C65F-EF67-5984-32A8AB2EA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2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A4F0B-F5B9-3E7B-3A68-A7D425B32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en-HK" sz="6000">
                <a:solidFill>
                  <a:srgbClr val="FFFFFF"/>
                </a:solidFill>
              </a:rPr>
              <a:t>AI ASD prediction</a:t>
            </a:r>
            <a:br>
              <a:rPr lang="en-HK" sz="6000">
                <a:solidFill>
                  <a:srgbClr val="FFFFFF"/>
                </a:solidFill>
              </a:rPr>
            </a:br>
            <a:r>
              <a:rPr lang="en-HK" sz="6000">
                <a:solidFill>
                  <a:srgbClr val="FFFFFF"/>
                </a:solidFill>
              </a:rPr>
              <a:t>Web-platform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CE869-3065-DEF5-A544-FF5B8773B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endParaRPr lang="en-HK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1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8FC3D-A60A-E218-BB4F-D377E2C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HK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65A8-36F8-241B-7082-D2680B3E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HK" b="0" i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Loss: 0.9525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b="0" i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Accuracy: 36.36%</a:t>
            </a:r>
          </a:p>
          <a:p>
            <a:pPr>
              <a:buFont typeface="Arial" panose="020B0604020202020204" pitchFamily="34" charset="0"/>
              <a:buChar char="•"/>
            </a:pPr>
            <a:endParaRPr lang="en-HK"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HK" b="0" i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NOT good </a:t>
            </a:r>
          </a:p>
          <a:p>
            <a:pPr lvl="1"/>
            <a:r>
              <a:rPr lang="en-HK" b="0" i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Lack of dataset </a:t>
            </a:r>
          </a:p>
          <a:p>
            <a:pPr lvl="1"/>
            <a:r>
              <a:rPr lang="en-HK">
                <a:highlight>
                  <a:srgbClr val="FFFFFF"/>
                </a:highlight>
                <a:latin typeface="Source Sans Pro" panose="020B0503030403020204" pitchFamily="34" charset="0"/>
              </a:rPr>
              <a:t>N</a:t>
            </a:r>
            <a:r>
              <a:rPr lang="en-HK" b="0" i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ot have enough GPU for training many times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7C5E-F60D-E5D4-7FE0-E7173041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576E92-E5C8-4FF8-B2BE-A516F6A1724E}" type="datetime1">
              <a:rPr lang="en-US" smtClean="0"/>
              <a:pPr>
                <a:spcAft>
                  <a:spcPts val="600"/>
                </a:spcAft>
              </a:pPr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2C71E-3A02-E31D-436B-01B5CB6E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02C5-396A-AAAC-D5B9-0AF3F5F0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CA7A1A5-5C7D-D968-F6C8-50B60438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79" y="1530920"/>
            <a:ext cx="4375829" cy="47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9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30EDF-1388-17F5-9BA5-35189632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HK"/>
              <a:t>AI chatbot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81C508-2441-6654-3C7D-C52C7EA7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r>
              <a:rPr lang="en-HK"/>
              <a:t>Large Language Model</a:t>
            </a:r>
          </a:p>
          <a:p>
            <a:pPr lvl="1"/>
            <a:r>
              <a:rPr lang="en-HK"/>
              <a:t>LLMAM2(Develop by Facebook)</a:t>
            </a:r>
          </a:p>
          <a:p>
            <a:r>
              <a:rPr lang="en-HK"/>
              <a:t>Transformer </a:t>
            </a:r>
          </a:p>
          <a:p>
            <a:r>
              <a:rPr lang="en-HK"/>
              <a:t>Use the Wisper ai model for speech to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41C8C-0667-1F84-5246-E5388E6D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576E92-E5C8-4FF8-B2BE-A516F6A1724E}" type="datetime1">
              <a:rPr lang="en-US" smtClean="0"/>
              <a:pPr>
                <a:spcAft>
                  <a:spcPts val="600"/>
                </a:spcAft>
              </a:pPr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94CC-32AA-66B5-AD05-4A8201A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A589-5D49-147F-44BD-54375304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44AE-420A-97F3-9FF4-8532AC53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Architecture of chatbot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30F7-1A90-FD03-BE09-78D8640D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73A0-A27A-240C-C88D-5D93EC64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13D6-C341-2AEB-0794-9753112A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F7060C1-B83F-3878-8890-FDF04273C7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33" y="2633663"/>
            <a:ext cx="3003296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75635-2BD3-7090-EA9E-D8002F47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HK"/>
              <a:t>Advantage of LLAMA2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09AB-700D-6D5E-DB80-7DF7AC805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r>
              <a:rPr lang="en-HK"/>
              <a:t>Trainable</a:t>
            </a:r>
          </a:p>
          <a:p>
            <a:r>
              <a:rPr lang="en-HK"/>
              <a:t>Open 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3FF2-494C-7CCC-8D6B-E445E7DB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576E92-E5C8-4FF8-B2BE-A516F6A1724E}" type="datetime1">
              <a:rPr lang="en-US" smtClean="0"/>
              <a:pPr>
                <a:spcAft>
                  <a:spcPts val="600"/>
                </a:spcAft>
              </a:pPr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023E-FD33-C618-E31A-4C98BB68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8F46-31D7-315C-FE12-88B10C4B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7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519A-CB3A-504D-B7D0-B263B842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A939-C30F-B93D-F955-6E067851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你扮演一個自閉症治療師，現在和自閉症</a:t>
            </a:r>
            <a:r>
              <a:rPr lang="en-US" altLang="zh-TW"/>
              <a:t>5</a:t>
            </a:r>
            <a:r>
              <a:rPr lang="zh-TW" altLang="en-US"/>
              <a:t>歲小朋友進行廣東話對話，一句一個問題，第一句問咩名，只要中文，不要英文，</a:t>
            </a:r>
            <a:r>
              <a:rPr lang="en-US" altLang="zh-TW"/>
              <a:t>no English</a:t>
            </a:r>
            <a:r>
              <a:rPr lang="zh-TW" altLang="en-US"/>
              <a:t>， </a:t>
            </a:r>
            <a:r>
              <a:rPr lang="en-US" altLang="zh-TW" dirty="0"/>
              <a:t>no English translation</a:t>
            </a:r>
            <a:r>
              <a:rPr lang="zh-TW" altLang="en-US"/>
              <a:t>，之後的對話只用中文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D88BD-F04D-4A9C-1C99-AA72CF7D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CCE3-38E3-AA00-8B16-10F88753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192D-8DA4-2D52-5990-FAAD2BDC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94" name="Straight Connector 719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96" name="Rectangle 719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36462-F043-9FC9-8A72-DBD70E4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Software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A4DB-D858-467A-D9E0-75A4FF1C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576E92-E5C8-4FF8-B2BE-A516F6A1724E}" type="datetime1">
              <a:rPr lang="en-US" smtClean="0"/>
              <a:pPr>
                <a:spcAft>
                  <a:spcPts val="600"/>
                </a:spcAft>
              </a:pPr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94C2-766B-BF4D-2133-4DE2C1E1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b="1" kern="1200" cap="all" spc="3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7E92-21E6-D2EB-E41E-A5C5B49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cxnSp>
        <p:nvCxnSpPr>
          <p:cNvPr id="7198" name="Straight Connector 7197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5FA607-1FE2-FA0D-2F86-8F42B34A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723" y="1031001"/>
            <a:ext cx="5157045" cy="48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2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1988-DDC7-A09C-F052-183CB2D8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6690-9A97-D81F-0D4F-BC9469E2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Fast API (Backend)</a:t>
            </a:r>
          </a:p>
          <a:p>
            <a:r>
              <a:rPr lang="en-HK"/>
              <a:t>React (Frontend)</a:t>
            </a:r>
          </a:p>
          <a:p>
            <a:r>
              <a:rPr lang="en-HK"/>
              <a:t>Firebase (Database)</a:t>
            </a:r>
          </a:p>
          <a:p>
            <a:pPr marL="0" indent="0">
              <a:buNone/>
            </a:pPr>
            <a:r>
              <a:rPr lang="en-HK"/>
              <a:t>Model</a:t>
            </a:r>
          </a:p>
          <a:p>
            <a:r>
              <a:rPr lang="en-HK"/>
              <a:t>YOLOv8</a:t>
            </a:r>
          </a:p>
          <a:p>
            <a:r>
              <a:rPr lang="en-HK" err="1"/>
              <a:t>VideoMAE</a:t>
            </a:r>
            <a:endParaRPr lang="en-HK"/>
          </a:p>
          <a:p>
            <a:r>
              <a:rPr lang="en-HK"/>
              <a:t>LLAMA</a:t>
            </a:r>
          </a:p>
          <a:p>
            <a:endParaRPr lang="en-HK"/>
          </a:p>
          <a:p>
            <a:pPr marL="0" indent="0">
              <a:buNone/>
            </a:pPr>
            <a:endParaRPr lang="en-HK"/>
          </a:p>
          <a:p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5FC0-7E26-C8ED-B5B0-2FCE7210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461A-55B0-19F9-722D-0D18DE51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DF00-D983-05A0-1BCA-52C4423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00A3527-BCB6-B128-B2B6-EDD84E254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48639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VideoMAE">
            <a:extLst>
              <a:ext uri="{FF2B5EF4-FFF2-40B4-BE49-F238E27FC236}">
                <a16:creationId xmlns:a16="http://schemas.microsoft.com/office/drawing/2014/main" id="{88BEC35F-1AF1-B5FD-CF70-32E42D686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60" y="5073693"/>
            <a:ext cx="2124710" cy="53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Yolo V8: A Deep Dive Into Its Advanced Functions and New Features | by  Mujtaba Raza | Medium">
            <a:extLst>
              <a:ext uri="{FF2B5EF4-FFF2-40B4-BE49-F238E27FC236}">
                <a16:creationId xmlns:a16="http://schemas.microsoft.com/office/drawing/2014/main" id="{C6D1AEFC-F725-F2EC-58C8-736025367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4485048"/>
            <a:ext cx="1046480" cy="58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👨🏼‍💻FastAPI | Review with a fast simple example | by Nabi Güzel | Huawei  Developers | Medium">
            <a:extLst>
              <a:ext uri="{FF2B5EF4-FFF2-40B4-BE49-F238E27FC236}">
                <a16:creationId xmlns:a16="http://schemas.microsoft.com/office/drawing/2014/main" id="{E04601ED-FB17-3889-4322-A56467F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760" y="2476754"/>
            <a:ext cx="1681796" cy="6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React Native - Wikipedia">
            <a:extLst>
              <a:ext uri="{FF2B5EF4-FFF2-40B4-BE49-F238E27FC236}">
                <a16:creationId xmlns:a16="http://schemas.microsoft.com/office/drawing/2014/main" id="{E2DDC0F5-151F-62F8-ED1F-05A4E864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15" y="3132785"/>
            <a:ext cx="508532" cy="44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Introducing Firebase: a unified app platform">
            <a:extLst>
              <a:ext uri="{FF2B5EF4-FFF2-40B4-BE49-F238E27FC236}">
                <a16:creationId xmlns:a16="http://schemas.microsoft.com/office/drawing/2014/main" id="{B5DA97B8-957E-36DA-36AA-0EF27DBB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15" y="3615106"/>
            <a:ext cx="945196" cy="53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8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988E-D983-FB72-C4F0-3DF4B8E4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Use case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2FCA-9394-2E19-10E8-5D2D0E4A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39D0E-4E50-DF42-94BD-918832E6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F767-CDAE-375F-8CEB-D79123A5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17</a:t>
            </a:fld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B423604-E395-F0EA-8C9C-ACF32D89E7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88" y="2468881"/>
            <a:ext cx="5664220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7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4085F-A3C8-2DA9-C153-9D2D19EA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99CD-2B36-2B83-30C3-669CB41F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576E92-E5C8-4FF8-B2BE-A516F6A1724E}" type="datetime1">
              <a:rPr lang="en-US" smtClean="0"/>
              <a:pPr>
                <a:spcAft>
                  <a:spcPts val="600"/>
                </a:spcAft>
              </a:pPr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78D5-6673-066F-186A-6CA019C8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b="1" kern="1200" cap="all" spc="3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EE885-7949-20B3-2F2B-ABC1DF2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lay">
            <a:extLst>
              <a:ext uri="{FF2B5EF4-FFF2-40B4-BE49-F238E27FC236}">
                <a16:creationId xmlns:a16="http://schemas.microsoft.com/office/drawing/2014/main" id="{4C5D43CB-3C7A-F5AC-1B06-96A6F04AE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4723" y="1031001"/>
            <a:ext cx="4873408" cy="48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3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Questions">
            <a:extLst>
              <a:ext uri="{FF2B5EF4-FFF2-40B4-BE49-F238E27FC236}">
                <a16:creationId xmlns:a16="http://schemas.microsoft.com/office/drawing/2014/main" id="{44E721F4-06FE-3CD7-60C6-BD6A76267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210" y="409300"/>
            <a:ext cx="3899580" cy="3899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B77D0-C384-E2BB-E033-142F620A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442" y="4474103"/>
            <a:ext cx="7031117" cy="933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45F9-C9DD-8043-5B69-FC78786F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576E92-E5C8-4FF8-B2BE-A516F6A1724E}" type="datetime1">
              <a:rPr lang="en-US" smtClean="0"/>
              <a:pPr>
                <a:spcAft>
                  <a:spcPts val="600"/>
                </a:spcAft>
              </a:pPr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EF0C-CD96-30E6-60A0-E63577A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b="1" kern="1200" cap="all" spc="3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0777-A23C-F27A-A866-299D1783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5BBE-A39B-EC92-335A-3C523099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7E78-EA9A-05A8-E729-AADD84D5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According to 2017 to 2023 data, Hong Kong Autism children is increasing </a:t>
            </a:r>
          </a:p>
          <a:p>
            <a:r>
              <a:rPr lang="en-HK"/>
              <a:t>Lack of resources to detect and treat them.</a:t>
            </a:r>
          </a:p>
          <a:p>
            <a:r>
              <a:rPr lang="en-HK"/>
              <a:t>Maybe they need to wait until 1 to a half years for government hospital therapy</a:t>
            </a:r>
          </a:p>
          <a:p>
            <a:r>
              <a:rPr lang="en-HK"/>
              <a:t>Miss golden treatment period</a:t>
            </a:r>
          </a:p>
          <a:p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3354F-CA77-944F-FBA2-94621CE3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2AB8-427E-E6C4-E742-01F1FC8F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4448-E60B-264D-4081-1F4C297D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 據教育局，在過去5個學年，自閉症譜系障礙小學生人數增加了2成6。">
            <a:extLst>
              <a:ext uri="{FF2B5EF4-FFF2-40B4-BE49-F238E27FC236}">
                <a16:creationId xmlns:a16="http://schemas.microsoft.com/office/drawing/2014/main" id="{1FEB5DAA-5495-4543-9B22-F30488A34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1" y="257630"/>
            <a:ext cx="4216399" cy="237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92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D690-0ED1-F3CD-40F2-A509741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Propose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139C-31BB-FEF8-9989-8222314D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Face detection</a:t>
            </a:r>
          </a:p>
          <a:p>
            <a:r>
              <a:rPr lang="en-HK"/>
              <a:t>Behaviour detection</a:t>
            </a:r>
          </a:p>
          <a:p>
            <a:pPr lvl="1"/>
            <a:r>
              <a:rPr lang="en-HK"/>
              <a:t>Spinning</a:t>
            </a:r>
          </a:p>
          <a:p>
            <a:pPr lvl="1"/>
            <a:r>
              <a:rPr lang="en-HK"/>
              <a:t>Head banging</a:t>
            </a:r>
          </a:p>
          <a:p>
            <a:pPr lvl="1"/>
            <a:r>
              <a:rPr lang="en-HK"/>
              <a:t>Arm flapping</a:t>
            </a:r>
          </a:p>
          <a:p>
            <a:r>
              <a:rPr lang="en-HK"/>
              <a:t>AI chatbot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BFDC-0E47-3425-86D6-CB8E14A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0D13-2112-5543-8E39-5F6BCBCA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F41F-BB17-420D-B465-8A6470AD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1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B1D2-2B17-B8AA-0574-6C8414EB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Key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19A2-1052-641E-6DAF-2C4EB30D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RNN</a:t>
            </a:r>
          </a:p>
          <a:p>
            <a:r>
              <a:rPr lang="en-HK"/>
              <a:t>CNN</a:t>
            </a:r>
          </a:p>
          <a:p>
            <a:r>
              <a:rPr lang="en-HK"/>
              <a:t>Transformer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D722-560A-AF2C-84FD-241F4718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40BF-7F3A-FA24-F958-C283642E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DD46-78E3-03ED-C9A1-BABF6FAC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08B3-9879-338D-5DE2-48B76FFD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Face detection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EAEF-8812-FDAB-B984-3425B5AC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YOLOv8(model)</a:t>
            </a:r>
          </a:p>
          <a:p>
            <a:r>
              <a:rPr lang="en-HK"/>
              <a:t>Collected children face data from Kaggle around 3000 images</a:t>
            </a:r>
          </a:p>
          <a:p>
            <a:pPr marL="265176" lvl="1" indent="0">
              <a:buNone/>
            </a:pPr>
            <a:endParaRPr lang="en-HK"/>
          </a:p>
          <a:p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A5CF-F650-B4CE-23EF-78BD7975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C87F-3307-2CF6-C1CA-93B80F92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84B2-AA2E-4ACF-5E03-92C49858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pic>
        <p:nvPicPr>
          <p:cNvPr id="2056" name="Picture 8" descr="Enhancing ASD classification through hybrid attention-based learning of  facial features | Signal, Image and Video Processing">
            <a:extLst>
              <a:ext uri="{FF2B5EF4-FFF2-40B4-BE49-F238E27FC236}">
                <a16:creationId xmlns:a16="http://schemas.microsoft.com/office/drawing/2014/main" id="{0AC02F23-7514-EF0B-1412-39273756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43" y="1270011"/>
            <a:ext cx="4190492" cy="303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9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4301-5A57-0AC6-021F-675C0D8C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Advantage of 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0182-E316-86AA-5F78-4978C7EA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Good accuracy for short-time prediction</a:t>
            </a:r>
          </a:p>
          <a:p>
            <a:r>
              <a:rPr lang="en-HK"/>
              <a:t>Flexibility in Deployment</a:t>
            </a:r>
          </a:p>
          <a:p>
            <a:pPr lvl="1"/>
            <a:r>
              <a:rPr lang="en-HK"/>
              <a:t>Support CPU, GPU</a:t>
            </a:r>
          </a:p>
          <a:p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3942-EDE3-71B9-D249-355B2003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69EE-DC6F-A81A-3E1A-0FDB1A9F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2654-F05A-3A64-B556-2E6D512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9B608FBB-80AA-57E0-C235-6458C752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90" y="2371789"/>
            <a:ext cx="6544235" cy="251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F45C29FB-DA09-E7C5-7EBB-97AF5C936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3794"/>
          <a:stretch/>
        </p:blipFill>
        <p:spPr>
          <a:xfrm>
            <a:off x="-1" y="1"/>
            <a:ext cx="5303520" cy="3429000"/>
          </a:xfrm>
          <a:prstGeom prst="rect">
            <a:avLst/>
          </a:prstGeom>
        </p:spPr>
      </p:pic>
      <p:pic>
        <p:nvPicPr>
          <p:cNvPr id="8" name="Content Placeholder 7" descr="A graph of a graph showing the difference between the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A40119EA-5FDD-7E74-25A9-7DEDDF4A1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3140"/>
          <a:stretch/>
        </p:blipFill>
        <p:spPr>
          <a:xfrm>
            <a:off x="-1" y="3429000"/>
            <a:ext cx="530352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A633DF-A21F-80B0-B10B-1232AA7A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7" y="1371600"/>
            <a:ext cx="5424353" cy="1097280"/>
          </a:xfrm>
        </p:spPr>
        <p:txBody>
          <a:bodyPr>
            <a:normAutofit/>
          </a:bodyPr>
          <a:lstStyle/>
          <a:p>
            <a:r>
              <a:rPr lang="en-HK"/>
              <a:t>Result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3D08FC-D401-D5AD-928D-B871F61A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656" y="2633236"/>
            <a:ext cx="5424353" cy="3664681"/>
          </a:xfrm>
        </p:spPr>
        <p:txBody>
          <a:bodyPr>
            <a:normAutofit/>
          </a:bodyPr>
          <a:lstStyle/>
          <a:p>
            <a:r>
              <a:rPr lang="en-US"/>
              <a:t>Precision Confidence rate around 92.6%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9EAD4-1A40-1F27-A5F6-56C6B284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576E92-E5C8-4FF8-B2BE-A516F6A1724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6/16/2024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8558-5C85-0A1E-08B2-1B279925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F1B8-0DBF-2953-9FB8-3DDE3B64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2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C1DA-F647-F700-12B2-D5ED848A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Video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0FD6-D8A2-BF71-DD88-0722214B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Transformers</a:t>
            </a:r>
          </a:p>
          <a:p>
            <a:r>
              <a:rPr lang="en-HK"/>
              <a:t>Pre-Training model – </a:t>
            </a:r>
            <a:r>
              <a:rPr lang="en-HK" err="1"/>
              <a:t>VideoMAE</a:t>
            </a:r>
            <a:endParaRPr lang="en-HK"/>
          </a:p>
          <a:p>
            <a:r>
              <a:rPr lang="en-HK"/>
              <a:t>Trained 22 videos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1E0A-E3A5-5A3A-E463-D10252B6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8840-CBBC-7D2C-1470-7E8F8B27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6D3D-AD57-3EA6-C6B0-B594D95A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EE1C-44F3-220C-36C7-DED4F159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Advantage of Transformer combine to VideoMAE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508B-0E41-B7F2-2CE9-DAD9F836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EAF0-FD2D-F66D-4E30-12E0B32E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043F-95BD-FF38-7C4B-9517C16D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1B06B-F22C-13F8-9D3F-BD6B1CF0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Good result of small dataset (3k-4k videos)</a:t>
            </a:r>
          </a:p>
          <a:p>
            <a:r>
              <a:rPr lang="en-HK"/>
              <a:t>On the famous dataset UCF101 archive the 90.8% acracy </a:t>
            </a:r>
          </a:p>
          <a:p>
            <a:endParaRPr lang="en-HK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9A7051C4-52AF-3AA0-3732-72AC440D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46" y="2188280"/>
            <a:ext cx="4077009" cy="40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drawing">
            <a:extLst>
              <a:ext uri="{FF2B5EF4-FFF2-40B4-BE49-F238E27FC236}">
                <a16:creationId xmlns:a16="http://schemas.microsoft.com/office/drawing/2014/main" id="{79873CDE-E6AE-B10E-0EA3-093DBAF6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38" y="4256088"/>
            <a:ext cx="6867831" cy="17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579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9EA5C467C3D42B62916B07156558B" ma:contentTypeVersion="9" ma:contentTypeDescription="Create a new document." ma:contentTypeScope="" ma:versionID="048341028bf921233f58056e5811d39f">
  <xsd:schema xmlns:xsd="http://www.w3.org/2001/XMLSchema" xmlns:xs="http://www.w3.org/2001/XMLSchema" xmlns:p="http://schemas.microsoft.com/office/2006/metadata/properties" xmlns:ns3="34618ed2-e226-4b81-b4b6-ef35f6aaf6a3" targetNamespace="http://schemas.microsoft.com/office/2006/metadata/properties" ma:root="true" ma:fieldsID="3d62347c279cf693cc723af3b92c52db" ns3:_="">
    <xsd:import namespace="34618ed2-e226-4b81-b4b6-ef35f6aaf6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18ed2-e226-4b81-b4b6-ef35f6aaf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618ed2-e226-4b81-b4b6-ef35f6aaf6a3" xsi:nil="true"/>
  </documentManagement>
</p:properties>
</file>

<file path=customXml/itemProps1.xml><?xml version="1.0" encoding="utf-8"?>
<ds:datastoreItem xmlns:ds="http://schemas.openxmlformats.org/officeDocument/2006/customXml" ds:itemID="{79F46F04-9185-4BFD-AA45-231B0263E1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4AC6D1-6A37-4CB8-B872-DEBD50ED65EB}">
  <ds:schemaRefs>
    <ds:schemaRef ds:uri="34618ed2-e226-4b81-b4b6-ef35f6aaf6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67801EE-CC2B-4B5F-B28B-AC26B7EF5D7E}">
  <ds:schemaRefs>
    <ds:schemaRef ds:uri="34618ed2-e226-4b81-b4b6-ef35f6aaf6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DashVTI</vt:lpstr>
      <vt:lpstr>AI ASD prediction Web-platform</vt:lpstr>
      <vt:lpstr>Background</vt:lpstr>
      <vt:lpstr>Propose system</vt:lpstr>
      <vt:lpstr>Key Technology</vt:lpstr>
      <vt:lpstr>Face detection technology </vt:lpstr>
      <vt:lpstr>Advantage of YOLO</vt:lpstr>
      <vt:lpstr>Result</vt:lpstr>
      <vt:lpstr>Video classification</vt:lpstr>
      <vt:lpstr>Advantage of Transformer combine to VideoMAE </vt:lpstr>
      <vt:lpstr>Result</vt:lpstr>
      <vt:lpstr>AI chatbot</vt:lpstr>
      <vt:lpstr>Architecture of chatbot</vt:lpstr>
      <vt:lpstr>Advantage of LLAMA2</vt:lpstr>
      <vt:lpstr> Prompt</vt:lpstr>
      <vt:lpstr>Software Architecture</vt:lpstr>
      <vt:lpstr>Tech Stack</vt:lpstr>
      <vt:lpstr>Use case Diagram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ASD prediction Web-platform</dc:title>
  <dc:creator>Lo Kam Hong (237047577)</dc:creator>
  <cp:revision>5</cp:revision>
  <dcterms:created xsi:type="dcterms:W3CDTF">2024-05-21T17:00:52Z</dcterms:created>
  <dcterms:modified xsi:type="dcterms:W3CDTF">2024-06-16T16:09:38Z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0x010100A7D9EA5C467C3D42B62916B07156558B</vt:lpwstr>
  </property>
</Properties>
</file>