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1.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96" r:id="rId1"/>
  </p:sldMasterIdLst>
  <p:notesMasterIdLst>
    <p:notesMasterId r:id="rId2"/>
  </p:notesMasterIdLst>
  <p:sldIdLst>
    <p:sldId id="307" r:id="rId3"/>
    <p:sldId id="308" r:id="rId4"/>
    <p:sldId id="309" r:id="rId5"/>
    <p:sldId id="310" r:id="rId6"/>
    <p:sldId id="311" r:id="rId7"/>
    <p:sldId id="312" r:id="rId8"/>
    <p:sldId id="313" r:id="rId9"/>
    <p:sldId id="314" r:id="rId10"/>
    <p:sldId id="315" r:id="rId11"/>
    <p:sldId id="316" r:id="rId12"/>
    <p:sldId id="317" r:id="rId13"/>
    <p:sldId id="318"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5" d="100"/>
          <a:sy n="65" d="100"/>
        </p:scale>
        <p:origin x="700" y="60"/>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25-03-2024</a:t>
            </a:fld>
            <a:endParaRPr lang="en-IN"/>
          </a:p>
        </p:txBody>
      </p:sp>
      <p:sp>
        <p:nvSpPr>
          <p:cNvPr id="104867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1" name="Slide Image Placeholder 1"/>
          <p:cNvSpPr>
            <a:spLocks noChangeAspect="1" noRot="1" noGrp="1"/>
          </p:cNvSpPr>
          <p:nvPr>
            <p:ph type="sldImg"/>
          </p:nvPr>
        </p:nvSpPr>
        <p:spPr/>
      </p:sp>
      <p:sp>
        <p:nvSpPr>
          <p:cNvPr id="1048612" name="Notes Placeholder 2"/>
          <p:cNvSpPr>
            <a:spLocks noGrp="1"/>
          </p:cNvSpPr>
          <p:nvPr>
            <p:ph type="body" idx="1"/>
          </p:nvPr>
        </p:nvSpPr>
        <p:spPr/>
        <p:txBody>
          <a:bodyPr/>
          <a:p>
            <a:endParaRPr dirty="0" lang="en-IN"/>
          </a:p>
        </p:txBody>
      </p:sp>
      <p:sp>
        <p:nvSpPr>
          <p:cNvPr id="1048613" name="Slide Number Placeholder 3"/>
          <p:cNvSpPr>
            <a:spLocks noGrp="1"/>
          </p:cNvSpPr>
          <p:nvPr>
            <p:ph type="sldNum" sz="quarter" idx="5"/>
          </p:nvPr>
        </p:nvSpPr>
        <p:spPr/>
        <p:txBody>
          <a:bodyPr/>
          <a:p>
            <a:fld id="{17E254F1-4415-47BF-9E91-C5D4B9A33350}"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6" name=""/>
        <p:cNvGrpSpPr/>
        <p:nvPr/>
      </p:nvGrpSpPr>
      <p:grpSpPr>
        <a:xfrm>
          <a:off x="0" y="0"/>
          <a:ext cx="0" cy="0"/>
          <a:chOff x="0" y="0"/>
          <a:chExt cx="0" cy="0"/>
        </a:xfrm>
      </p:grpSpPr>
      <p:sp>
        <p:nvSpPr>
          <p:cNvPr id="1048641" name="Title 1"/>
          <p:cNvSpPr>
            <a:spLocks noGrp="1"/>
          </p:cNvSpPr>
          <p:nvPr>
            <p:ph type="title"/>
          </p:nvPr>
        </p:nvSpPr>
        <p:spPr>
          <a:xfrm>
            <a:off x="581192" y="702156"/>
            <a:ext cx="11029616" cy="1013800"/>
          </a:xfrm>
        </p:spPr>
        <p:txBody>
          <a:bodyPr/>
          <a:p>
            <a:r>
              <a:rPr lang="en-US"/>
              <a:t>Click to edit Master title style</a:t>
            </a:r>
          </a:p>
        </p:txBody>
      </p:sp>
      <p:sp>
        <p:nvSpPr>
          <p:cNvPr id="1048642"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3" name="Date Placeholder 3"/>
          <p:cNvSpPr>
            <a:spLocks noGrp="1"/>
          </p:cNvSpPr>
          <p:nvPr>
            <p:ph type="dt" sz="half" idx="10"/>
          </p:nvPr>
        </p:nvSpPr>
        <p:spPr/>
        <p:txBody>
          <a:bodyPr/>
          <a:p>
            <a:fld id="{2CED4963-E985-44C4-B8C4-FDD613B7C2F8}" type="datetime1">
              <a:rPr lang="en-US" smtClean="0"/>
              <a:t>3/25/2024</a:t>
            </a:fld>
            <a:endParaRPr lang="en-US"/>
          </a:p>
        </p:txBody>
      </p:sp>
      <p:sp>
        <p:nvSpPr>
          <p:cNvPr id="1048644" name="Footer Placeholder 4"/>
          <p:cNvSpPr>
            <a:spLocks noGrp="1"/>
          </p:cNvSpPr>
          <p:nvPr>
            <p:ph type="ftr" sz="quarter" idx="11"/>
          </p:nvPr>
        </p:nvSpPr>
        <p:spPr>
          <a:xfrm>
            <a:off x="581192" y="6423914"/>
            <a:ext cx="6917210" cy="365125"/>
          </a:xfrm>
          <a:prstGeom prst="rect"/>
        </p:spPr>
        <p:txBody>
          <a:bodyPr/>
          <a:p>
            <a:endParaRPr lang="en-US"/>
          </a:p>
        </p:txBody>
      </p:sp>
      <p:sp>
        <p:nvSpPr>
          <p:cNvPr id="104864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4" name=""/>
        <p:cNvGrpSpPr/>
        <p:nvPr/>
      </p:nvGrpSpPr>
      <p:grpSpPr>
        <a:xfrm>
          <a:off x="0" y="0"/>
          <a:ext cx="0" cy="0"/>
          <a:chOff x="0" y="0"/>
          <a:chExt cx="0" cy="0"/>
        </a:xfrm>
      </p:grpSpPr>
      <p:sp>
        <p:nvSpPr>
          <p:cNvPr id="1048626"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7"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8"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9"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0"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2" name="Date Placeholder 10"/>
          <p:cNvSpPr>
            <a:spLocks noGrp="1"/>
          </p:cNvSpPr>
          <p:nvPr>
            <p:ph type="dt" sz="half" idx="10"/>
          </p:nvPr>
        </p:nvSpPr>
        <p:spPr/>
        <p:txBody>
          <a:bodyPr/>
          <a:p>
            <a:fld id="{ED291B17-9318-49DB-B28B-6E5994AE9581}" type="datetime1">
              <a:rPr lang="en-US" smtClean="0"/>
              <a:t>3/25/2024</a:t>
            </a:fld>
            <a:endParaRPr lang="en-US"/>
          </a:p>
        </p:txBody>
      </p:sp>
      <p:sp>
        <p:nvSpPr>
          <p:cNvPr id="1048633"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4"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3/25/2024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7" name=""/>
        <p:cNvGrpSpPr/>
        <p:nvPr/>
      </p:nvGrpSpPr>
      <p:grpSpPr>
        <a:xfrm>
          <a:off x="0" y="0"/>
          <a:ext cx="0" cy="0"/>
          <a:chOff x="0" y="0"/>
          <a:chExt cx="0" cy="0"/>
        </a:xfrm>
      </p:grpSpPr>
      <p:sp>
        <p:nvSpPr>
          <p:cNvPr id="1048646"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7"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8"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9" name="Date Placeholder 6"/>
          <p:cNvSpPr>
            <a:spLocks noGrp="1"/>
          </p:cNvSpPr>
          <p:nvPr>
            <p:ph type="dt" sz="half" idx="10"/>
          </p:nvPr>
        </p:nvSpPr>
        <p:spPr/>
        <p:txBody>
          <a:bodyPr/>
          <a:p>
            <a:fld id="{B2497495-0637-405E-AE64-5CC7506D51F5}" type="datetime1">
              <a:rPr lang="en-US" smtClean="0"/>
              <a:t>3/25/2024</a:t>
            </a:fld>
            <a:endParaRPr lang="en-US"/>
          </a:p>
        </p:txBody>
      </p:sp>
      <p:sp>
        <p:nvSpPr>
          <p:cNvPr id="1048650" name="Footer Placeholder 8"/>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8" name=""/>
        <p:cNvGrpSpPr/>
        <p:nvPr/>
      </p:nvGrpSpPr>
      <p:grpSpPr>
        <a:xfrm>
          <a:off x="0" y="0"/>
          <a:ext cx="0" cy="0"/>
          <a:chOff x="0" y="0"/>
          <a:chExt cx="0" cy="0"/>
        </a:xfrm>
      </p:grpSpPr>
      <p:sp>
        <p:nvSpPr>
          <p:cNvPr id="1048652" name="Title 1"/>
          <p:cNvSpPr>
            <a:spLocks noGrp="1"/>
          </p:cNvSpPr>
          <p:nvPr>
            <p:ph type="title"/>
          </p:nvPr>
        </p:nvSpPr>
        <p:spPr>
          <a:xfrm>
            <a:off x="581193" y="729658"/>
            <a:ext cx="11029616" cy="492855"/>
          </a:xfrm>
        </p:spPr>
        <p:txBody>
          <a:bodyPr/>
          <a:p>
            <a:r>
              <a:rPr lang="en-US"/>
              <a:t>Click to edit Master title style</a:t>
            </a:r>
          </a:p>
        </p:txBody>
      </p:sp>
      <p:sp>
        <p:nvSpPr>
          <p:cNvPr id="1048653"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4"/>
          <p:cNvSpPr>
            <a:spLocks noGrp="1"/>
          </p:cNvSpPr>
          <p:nvPr>
            <p:ph type="dt" sz="half" idx="10"/>
          </p:nvPr>
        </p:nvSpPr>
        <p:spPr/>
        <p:txBody>
          <a:bodyPr/>
          <a:p>
            <a:fld id="{7BFFD690-9426-415D-8B65-26881E07B2D4}" type="datetime1">
              <a:rPr lang="en-US" smtClean="0"/>
              <a:t>3/25/2024</a:t>
            </a:fld>
            <a:endParaRPr lang="en-US"/>
          </a:p>
        </p:txBody>
      </p:sp>
      <p:sp>
        <p:nvSpPr>
          <p:cNvPr id="1048656" name="Footer Placeholder 5"/>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9" name=""/>
        <p:cNvGrpSpPr/>
        <p:nvPr/>
      </p:nvGrpSpPr>
      <p:grpSpPr>
        <a:xfrm>
          <a:off x="0" y="0"/>
          <a:ext cx="0" cy="0"/>
          <a:chOff x="0" y="0"/>
          <a:chExt cx="0" cy="0"/>
        </a:xfrm>
      </p:grpSpPr>
      <p:sp>
        <p:nvSpPr>
          <p:cNvPr id="1048658" name="Title 1"/>
          <p:cNvSpPr>
            <a:spLocks noGrp="1"/>
          </p:cNvSpPr>
          <p:nvPr>
            <p:ph type="title"/>
          </p:nvPr>
        </p:nvSpPr>
        <p:spPr>
          <a:xfrm>
            <a:off x="581193" y="729658"/>
            <a:ext cx="11029616" cy="988332"/>
          </a:xfrm>
        </p:spPr>
        <p:txBody>
          <a:bodyPr/>
          <a:p>
            <a:r>
              <a:rPr lang="en-US"/>
              <a:t>Click to edit Master title style</a:t>
            </a:r>
          </a:p>
        </p:txBody>
      </p:sp>
      <p:sp>
        <p:nvSpPr>
          <p:cNvPr id="1048659"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2"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Date Placeholder 6"/>
          <p:cNvSpPr>
            <a:spLocks noGrp="1"/>
          </p:cNvSpPr>
          <p:nvPr>
            <p:ph type="dt" sz="half" idx="10"/>
          </p:nvPr>
        </p:nvSpPr>
        <p:spPr/>
        <p:txBody>
          <a:bodyPr/>
          <a:p>
            <a:fld id="{04C4989A-474C-40DE-95B9-011C28B71673}" type="datetime1">
              <a:rPr lang="en-US" smtClean="0"/>
              <a:t>3/25/2024</a:t>
            </a:fld>
            <a:endParaRPr lang="en-US"/>
          </a:p>
        </p:txBody>
      </p:sp>
      <p:sp>
        <p:nvSpPr>
          <p:cNvPr id="1048664" name="Footer Placeholder 7"/>
          <p:cNvSpPr>
            <a:spLocks noGrp="1"/>
          </p:cNvSpPr>
          <p:nvPr>
            <p:ph type="ftr" sz="quarter" idx="11"/>
          </p:nvPr>
        </p:nvSpPr>
        <p:spPr>
          <a:xfrm>
            <a:off x="581192" y="6423914"/>
            <a:ext cx="6917210" cy="365125"/>
          </a:xfrm>
          <a:prstGeom prst="rect"/>
        </p:spPr>
        <p:txBody>
          <a:bodyPr/>
          <a:p>
            <a:endParaRPr lang="en-US"/>
          </a:p>
        </p:txBody>
      </p:sp>
      <p:sp>
        <p:nvSpPr>
          <p:cNvPr id="1048665"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2" name=""/>
        <p:cNvGrpSpPr/>
        <p:nvPr/>
      </p:nvGrpSpPr>
      <p:grpSpPr>
        <a:xfrm>
          <a:off x="0" y="0"/>
          <a:ext cx="0" cy="0"/>
          <a:chOff x="0" y="0"/>
          <a:chExt cx="0" cy="0"/>
        </a:xfrm>
      </p:grpSpPr>
      <p:sp>
        <p:nvSpPr>
          <p:cNvPr id="1048621" name="Title 1"/>
          <p:cNvSpPr>
            <a:spLocks noGrp="1"/>
          </p:cNvSpPr>
          <p:nvPr>
            <p:ph type="title"/>
          </p:nvPr>
        </p:nvSpPr>
        <p:spPr>
          <a:xfrm>
            <a:off x="575894" y="729658"/>
            <a:ext cx="11029616" cy="592246"/>
          </a:xfrm>
        </p:spPr>
        <p:txBody>
          <a:bodyPr/>
          <a:p>
            <a:r>
              <a:rPr lang="en-US"/>
              <a:t>Click to edit Master title style</a:t>
            </a:r>
          </a:p>
        </p:txBody>
      </p:sp>
      <p:sp>
        <p:nvSpPr>
          <p:cNvPr id="1048622" name="Date Placeholder 2"/>
          <p:cNvSpPr>
            <a:spLocks noGrp="1"/>
          </p:cNvSpPr>
          <p:nvPr>
            <p:ph type="dt" sz="half" idx="10"/>
          </p:nvPr>
        </p:nvSpPr>
        <p:spPr/>
        <p:txBody>
          <a:bodyPr/>
          <a:p>
            <a:fld id="{5DB4ED54-5B5E-4A04-93D3-5772E3CE3818}" type="datetime1">
              <a:rPr lang="en-US" smtClean="0"/>
              <a:t>3/25/2024</a:t>
            </a:fld>
            <a:endParaRPr lang="en-US"/>
          </a:p>
        </p:txBody>
      </p:sp>
      <p:sp>
        <p:nvSpPr>
          <p:cNvPr id="1048623" name="Footer Placeholder 3"/>
          <p:cNvSpPr>
            <a:spLocks noGrp="1"/>
          </p:cNvSpPr>
          <p:nvPr>
            <p:ph type="ftr" sz="quarter" idx="11"/>
          </p:nvPr>
        </p:nvSpPr>
        <p:spPr>
          <a:xfrm>
            <a:off x="581192" y="6423914"/>
            <a:ext cx="6917210" cy="365125"/>
          </a:xfrm>
          <a:prstGeom prst="rect"/>
        </p:spPr>
        <p:txBody>
          <a:bodyPr/>
          <a:p>
            <a:endParaRPr lang="en-US"/>
          </a:p>
        </p:txBody>
      </p:sp>
      <p:sp>
        <p:nvSpPr>
          <p:cNvPr id="1048624"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4" name=""/>
        <p:cNvGrpSpPr/>
        <p:nvPr/>
      </p:nvGrpSpPr>
      <p:grpSpPr>
        <a:xfrm>
          <a:off x="0" y="0"/>
          <a:ext cx="0" cy="0"/>
          <a:chOff x="0" y="0"/>
          <a:chExt cx="0" cy="0"/>
        </a:xfrm>
      </p:grpSpPr>
      <p:sp>
        <p:nvSpPr>
          <p:cNvPr id="1048606" name="Date Placeholder 1"/>
          <p:cNvSpPr>
            <a:spLocks noGrp="1"/>
          </p:cNvSpPr>
          <p:nvPr>
            <p:ph type="dt" sz="half" idx="10"/>
          </p:nvPr>
        </p:nvSpPr>
        <p:spPr/>
        <p:txBody>
          <a:bodyPr/>
          <a:p>
            <a:fld id="{4EDE50D6-574B-40AF-946F-D52A04ADE379}" type="datetime1">
              <a:rPr lang="en-US" smtClean="0"/>
              <a:t>3/25/2024</a:t>
            </a:fld>
            <a:endParaRPr lang="en-US"/>
          </a:p>
        </p:txBody>
      </p:sp>
      <p:sp>
        <p:nvSpPr>
          <p:cNvPr id="1048607" name="Footer Placeholder 2"/>
          <p:cNvSpPr>
            <a:spLocks noGrp="1"/>
          </p:cNvSpPr>
          <p:nvPr>
            <p:ph type="ftr" sz="quarter" idx="11"/>
          </p:nvPr>
        </p:nvSpPr>
        <p:spPr>
          <a:xfrm>
            <a:off x="581192" y="6423914"/>
            <a:ext cx="6917210" cy="365125"/>
          </a:xfrm>
          <a:prstGeom prst="rect"/>
        </p:spPr>
        <p:txBody>
          <a:bodyPr/>
          <a:p>
            <a:endParaRPr lang="en-US"/>
          </a:p>
        </p:txBody>
      </p:sp>
      <p:sp>
        <p:nvSpPr>
          <p:cNvPr id="1048608"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6"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7"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8"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0" name="Date Placeholder 7"/>
          <p:cNvSpPr>
            <a:spLocks noGrp="1"/>
          </p:cNvSpPr>
          <p:nvPr>
            <p:ph type="dt" sz="half" idx="10"/>
          </p:nvPr>
        </p:nvSpPr>
        <p:spPr>
          <a:xfrm>
            <a:off x="7605951" y="6456916"/>
            <a:ext cx="2844799" cy="365125"/>
          </a:xfrm>
        </p:spPr>
        <p:txBody>
          <a:bodyPr/>
          <a:p>
            <a:fld id="{D82884F1-FFEA-405F-9602-3DCA865EDA4E}" type="datetime1">
              <a:rPr lang="en-US" smtClean="0"/>
              <a:t>3/25/2024</a:t>
            </a:fld>
            <a:endParaRPr lang="en-US"/>
          </a:p>
        </p:txBody>
      </p:sp>
      <p:sp>
        <p:nvSpPr>
          <p:cNvPr id="1048671" name="Footer Placeholder 9"/>
          <p:cNvSpPr>
            <a:spLocks noGrp="1"/>
          </p:cNvSpPr>
          <p:nvPr>
            <p:ph type="ftr" sz="quarter" idx="11"/>
          </p:nvPr>
        </p:nvSpPr>
        <p:spPr>
          <a:xfrm>
            <a:off x="581192" y="6452590"/>
            <a:ext cx="6917210" cy="365125"/>
          </a:xfrm>
          <a:prstGeom prst="rect"/>
        </p:spPr>
        <p:txBody>
          <a:bodyPr/>
          <a:p>
            <a:endParaRPr lang="en-US"/>
          </a:p>
        </p:txBody>
      </p:sp>
      <p:sp>
        <p:nvSpPr>
          <p:cNvPr id="1048672"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5" name=""/>
        <p:cNvGrpSpPr/>
        <p:nvPr/>
      </p:nvGrpSpPr>
      <p:grpSpPr>
        <a:xfrm>
          <a:off x="0" y="0"/>
          <a:ext cx="0" cy="0"/>
          <a:chOff x="0" y="0"/>
          <a:chExt cx="0" cy="0"/>
        </a:xfrm>
      </p:grpSpPr>
      <p:sp>
        <p:nvSpPr>
          <p:cNvPr id="1048635"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6"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7"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8" name="Date Placeholder 4"/>
          <p:cNvSpPr>
            <a:spLocks noGrp="1"/>
          </p:cNvSpPr>
          <p:nvPr>
            <p:ph type="dt" sz="half" idx="10"/>
          </p:nvPr>
        </p:nvSpPr>
        <p:spPr/>
        <p:txBody>
          <a:bodyPr/>
          <a:p>
            <a:fld id="{7E18DB4A-8810-4A10-AD5C-D5E2C667F5B3}" type="datetime1">
              <a:rPr lang="en-US" smtClean="0"/>
              <a:t>3/25/2024</a:t>
            </a:fld>
            <a:endParaRPr lang="en-US"/>
          </a:p>
        </p:txBody>
      </p:sp>
      <p:sp>
        <p:nvSpPr>
          <p:cNvPr id="1048639"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7.xml"/><Relationship Id="rId5"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Keyloggers and security</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1814051" y="4429049"/>
            <a:ext cx="8563897" cy="1158239"/>
          </a:xfrm>
          <a:prstGeom prst="rect"/>
          <a:noFill/>
        </p:spPr>
        <p:txBody>
          <a:bodyPr anchor="t" bIns="45720" lIns="91440" rIns="91440" rtlCol="0" tIns="45720" wrap="square">
            <a:spAutoFit/>
          </a:bodyPr>
          <a:p>
            <a:r>
              <a:rPr b="1" dirty="0" sz="2400" lang="en-US">
                <a:solidFill>
                  <a:schemeClr val="accent1">
                    <a:lumMod val="75000"/>
                  </a:schemeClr>
                </a:solidFill>
                <a:latin typeface="Arial" pitchFamily="34" charset="0"/>
                <a:cs typeface="Arial" pitchFamily="34" charset="0"/>
              </a:rPr>
              <a:t>Presented</a:t>
            </a:r>
            <a:r>
              <a:rPr b="1" dirty="0" sz="2400" lang="en-US">
                <a:solidFill>
                  <a:schemeClr val="accent1">
                    <a:lumMod val="75000"/>
                  </a:schemeClr>
                </a:solidFill>
                <a:latin typeface="Arial" pitchFamily="34" charset="0"/>
                <a:cs typeface="Arial" pitchFamily="34" charset="0"/>
              </a:rPr>
              <a:t> </a:t>
            </a:r>
            <a:r>
              <a:rPr b="1" dirty="0" sz="2400" lang="en-US">
                <a:solidFill>
                  <a:schemeClr val="accent1">
                    <a:lumMod val="75000"/>
                  </a:schemeClr>
                </a:solidFill>
                <a:latin typeface="Arial" pitchFamily="34" charset="0"/>
                <a:cs typeface="Arial" pitchFamily="34" charset="0"/>
              </a:rPr>
              <a:t>by </a:t>
            </a:r>
            <a:endParaRPr altLang="en-US" lang="zh-CN"/>
          </a:p>
          <a:p>
            <a:r>
              <a:rPr b="1" dirty="0" sz="2400" lang="en-US">
                <a:solidFill>
                  <a:schemeClr val="accent1">
                    <a:lumMod val="75000"/>
                  </a:schemeClr>
                </a:solidFill>
                <a:latin typeface="Arial"/>
                <a:cs typeface="Arial"/>
              </a:rPr>
              <a:t>K</a:t>
            </a:r>
            <a:r>
              <a:rPr b="1" dirty="0" sz="2400" lang="en-US">
                <a:solidFill>
                  <a:schemeClr val="accent1">
                    <a:lumMod val="75000"/>
                  </a:schemeClr>
                </a:solidFill>
                <a:latin typeface="Arial"/>
                <a:cs typeface="Arial"/>
              </a:rPr>
              <a:t>A</a:t>
            </a:r>
            <a:r>
              <a:rPr b="1" dirty="0" sz="2400" lang="en-US">
                <a:solidFill>
                  <a:schemeClr val="accent1">
                    <a:lumMod val="75000"/>
                  </a:schemeClr>
                </a:solidFill>
                <a:latin typeface="Arial"/>
                <a:cs typeface="Arial"/>
              </a:rPr>
              <a:t>N</a:t>
            </a:r>
            <a:r>
              <a:rPr b="1" dirty="0" sz="2400" lang="en-US">
                <a:solidFill>
                  <a:schemeClr val="accent1">
                    <a:lumMod val="75000"/>
                  </a:schemeClr>
                </a:solidFill>
                <a:latin typeface="Arial"/>
                <a:cs typeface="Arial"/>
              </a:rPr>
              <a:t>M</a:t>
            </a:r>
            <a:r>
              <a:rPr b="1" dirty="0" sz="2400" lang="en-US">
                <a:solidFill>
                  <a:schemeClr val="accent1">
                    <a:lumMod val="75000"/>
                  </a:schemeClr>
                </a:solidFill>
                <a:latin typeface="Arial"/>
                <a:cs typeface="Arial"/>
              </a:rPr>
              <a:t>ANI </a:t>
            </a:r>
            <a:r>
              <a:rPr b="1" dirty="0" sz="2400" lang="en-US">
                <a:solidFill>
                  <a:schemeClr val="accent1">
                    <a:lumMod val="75000"/>
                  </a:schemeClr>
                </a:solidFill>
                <a:latin typeface="Arial"/>
                <a:cs typeface="Arial"/>
              </a:rPr>
              <a:t> </a:t>
            </a:r>
            <a:r>
              <a:rPr b="1" dirty="0" sz="2400" lang="en-US">
                <a:solidFill>
                  <a:schemeClr val="accent1">
                    <a:lumMod val="75000"/>
                  </a:schemeClr>
                </a:solidFill>
                <a:latin typeface="Arial"/>
                <a:cs typeface="Arial"/>
              </a:rPr>
              <a:t>G</a:t>
            </a:r>
            <a:r>
              <a:rPr b="1" dirty="0" sz="2400" lang="en-US">
                <a:solidFill>
                  <a:schemeClr val="accent1">
                    <a:lumMod val="75000"/>
                  </a:schemeClr>
                </a:solidFill>
                <a:latin typeface="Arial"/>
                <a:cs typeface="Arial"/>
              </a:rPr>
              <a:t> </a:t>
            </a:r>
            <a:r>
              <a:rPr b="1" dirty="0" sz="2400" lang="en-US">
                <a:solidFill>
                  <a:schemeClr val="accent1">
                    <a:lumMod val="75000"/>
                  </a:schemeClr>
                </a:solidFill>
                <a:latin typeface="Arial"/>
                <a:cs typeface="Arial"/>
              </a:rPr>
              <a:t>- Madha Engineering College - </a:t>
            </a:r>
            <a:r>
              <a:rPr b="1" dirty="0" sz="2400" lang="en-US">
                <a:solidFill>
                  <a:schemeClr val="accent1">
                    <a:lumMod val="75000"/>
                  </a:schemeClr>
                </a:solidFill>
                <a:latin typeface="Arial"/>
                <a:cs typeface="Arial"/>
              </a:rPr>
              <a:t>B</a:t>
            </a:r>
            <a:r>
              <a:rPr b="1" dirty="0" sz="2400" lang="en-US">
                <a:solidFill>
                  <a:schemeClr val="accent1">
                    <a:lumMod val="75000"/>
                  </a:schemeClr>
                </a:solidFill>
                <a:latin typeface="Arial"/>
                <a:cs typeface="Arial"/>
              </a:rPr>
              <a:t>.</a:t>
            </a:r>
            <a:r>
              <a:rPr b="1" dirty="0" sz="2400" lang="en-US">
                <a:solidFill>
                  <a:schemeClr val="accent1">
                    <a:lumMod val="75000"/>
                  </a:schemeClr>
                </a:solidFill>
                <a:latin typeface="Arial"/>
                <a:cs typeface="Arial"/>
              </a:rPr>
              <a:t>T</a:t>
            </a:r>
            <a:r>
              <a:rPr b="1" dirty="0" sz="2400" lang="en-US">
                <a:solidFill>
                  <a:schemeClr val="accent1">
                    <a:lumMod val="75000"/>
                  </a:schemeClr>
                </a:solidFill>
                <a:latin typeface="Arial"/>
                <a:cs typeface="Arial"/>
              </a:rPr>
              <a:t>E</a:t>
            </a:r>
            <a:r>
              <a:rPr b="1" dirty="0" sz="2400" lang="en-US">
                <a:solidFill>
                  <a:schemeClr val="accent1">
                    <a:lumMod val="75000"/>
                  </a:schemeClr>
                </a:solidFill>
                <a:latin typeface="Arial"/>
                <a:cs typeface="Arial"/>
              </a:rPr>
              <a:t>C</a:t>
            </a:r>
            <a:r>
              <a:rPr b="1" dirty="0" sz="2400" lang="en-US">
                <a:solidFill>
                  <a:schemeClr val="accent1">
                    <a:lumMod val="75000"/>
                  </a:schemeClr>
                </a:solidFill>
                <a:latin typeface="Arial"/>
                <a:cs typeface="Arial"/>
              </a:rPr>
              <a:t>H</a:t>
            </a:r>
            <a:r>
              <a:rPr b="1" dirty="0" sz="2400" lang="en-US">
                <a:solidFill>
                  <a:schemeClr val="accent1">
                    <a:lumMod val="75000"/>
                  </a:schemeClr>
                </a:solidFill>
                <a:latin typeface="Arial"/>
                <a:cs typeface="Arial"/>
              </a:rPr>
              <a:t> </a:t>
            </a:r>
            <a:r>
              <a:rPr b="1" dirty="0" sz="2400" lang="en-US">
                <a:solidFill>
                  <a:schemeClr val="accent1">
                    <a:lumMod val="75000"/>
                  </a:schemeClr>
                </a:solidFill>
                <a:latin typeface="Arial"/>
                <a:cs typeface="Arial"/>
              </a:rPr>
              <a:t>I</a:t>
            </a:r>
            <a:r>
              <a:rPr b="1" dirty="0" sz="2400" lang="en-US">
                <a:solidFill>
                  <a:schemeClr val="accent1">
                    <a:lumMod val="75000"/>
                  </a:schemeClr>
                </a:solidFill>
                <a:latin typeface="Arial"/>
                <a:cs typeface="Arial"/>
              </a:rPr>
              <a:t>N</a:t>
            </a:r>
            <a:r>
              <a:rPr b="1" dirty="0" sz="2400" lang="en-US">
                <a:solidFill>
                  <a:schemeClr val="accent1">
                    <a:lumMod val="75000"/>
                  </a:schemeClr>
                </a:solidFill>
                <a:latin typeface="Arial"/>
                <a:cs typeface="Arial"/>
              </a:rPr>
              <a:t>F</a:t>
            </a:r>
            <a:r>
              <a:rPr b="1" dirty="0" sz="2400" lang="en-US">
                <a:solidFill>
                  <a:schemeClr val="accent1">
                    <a:lumMod val="75000"/>
                  </a:schemeClr>
                </a:solidFill>
                <a:latin typeface="Arial"/>
                <a:cs typeface="Arial"/>
              </a:rPr>
              <a:t>ORM</a:t>
            </a:r>
            <a:r>
              <a:rPr b="1" dirty="0" sz="2400" lang="en-US">
                <a:solidFill>
                  <a:schemeClr val="accent1">
                    <a:lumMod val="75000"/>
                  </a:schemeClr>
                </a:solidFill>
                <a:latin typeface="Arial"/>
                <a:cs typeface="Arial"/>
              </a:rPr>
              <a:t>A</a:t>
            </a:r>
            <a:r>
              <a:rPr b="1" dirty="0" sz="2400" lang="en-US">
                <a:solidFill>
                  <a:schemeClr val="accent1">
                    <a:lumMod val="75000"/>
                  </a:schemeClr>
                </a:solidFill>
                <a:latin typeface="Arial"/>
                <a:cs typeface="Arial"/>
              </a:rPr>
              <a:t>TION </a:t>
            </a:r>
            <a:r>
              <a:rPr b="1" dirty="0" sz="2400" lang="en-US">
                <a:solidFill>
                  <a:schemeClr val="accent1">
                    <a:lumMod val="75000"/>
                  </a:schemeClr>
                </a:solidFill>
                <a:latin typeface="Arial"/>
                <a:cs typeface="Arial"/>
              </a:rPr>
              <a:t>T</a:t>
            </a:r>
            <a:r>
              <a:rPr b="1" dirty="0" sz="2400" lang="en-US">
                <a:solidFill>
                  <a:schemeClr val="accent1">
                    <a:lumMod val="75000"/>
                  </a:schemeClr>
                </a:solidFill>
                <a:latin typeface="Arial"/>
                <a:cs typeface="Arial"/>
              </a:rPr>
              <a:t>E</a:t>
            </a:r>
            <a:r>
              <a:rPr b="1" dirty="0" sz="2400" lang="en-US">
                <a:solidFill>
                  <a:schemeClr val="accent1">
                    <a:lumMod val="75000"/>
                  </a:schemeClr>
                </a:solidFill>
                <a:latin typeface="Arial"/>
                <a:cs typeface="Arial"/>
              </a:rPr>
              <a:t>CHNOLOGY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Content Placeholder 2"/>
          <p:cNvSpPr>
            <a:spLocks noGrp="1"/>
          </p:cNvSpPr>
          <p:nvPr>
            <p:ph idx="1"/>
          </p:nvPr>
        </p:nvSpPr>
        <p:spPr>
          <a:xfrm>
            <a:off x="581193" y="2004654"/>
            <a:ext cx="11029615" cy="2848692"/>
          </a:xfrm>
        </p:spPr>
        <p:txBody>
          <a:bodyPr/>
          <a:p>
            <a:r>
              <a:rPr b="0" dirty="0" sz="2000" i="0" lang="en-US">
                <a:solidFill>
                  <a:schemeClr val="tx1"/>
                </a:solidFill>
                <a:effectLst/>
                <a:latin typeface="Arial" panose="020B0604020202020204" pitchFamily="34" charset="0"/>
                <a:cs typeface="Arial" panose="020B0604020202020204" pitchFamily="34" charset="0"/>
              </a:rPr>
              <a:t>Enhancing Security Measures: Implement encryption techniques to secure logged data.</a:t>
            </a:r>
          </a:p>
          <a:p>
            <a:r>
              <a:rPr b="0" dirty="0" sz="2000" i="0" lang="en-US">
                <a:solidFill>
                  <a:schemeClr val="tx1"/>
                </a:solidFill>
                <a:effectLst/>
                <a:latin typeface="Arial" panose="020B0604020202020204" pitchFamily="34" charset="0"/>
                <a:cs typeface="Arial" panose="020B0604020202020204" pitchFamily="34" charset="0"/>
              </a:rPr>
              <a:t>User Authentication: Integrate user authentication mechanisms to prevent unauthorized access.</a:t>
            </a:r>
          </a:p>
          <a:p>
            <a:r>
              <a:rPr b="0" dirty="0" sz="2000" i="0" lang="en-US">
                <a:solidFill>
                  <a:schemeClr val="tx1"/>
                </a:solidFill>
                <a:effectLst/>
                <a:latin typeface="Arial" panose="020B0604020202020204" pitchFamily="34" charset="0"/>
                <a:cs typeface="Arial" panose="020B0604020202020204" pitchFamily="34" charset="0"/>
              </a:rPr>
              <a:t>Advanced Logging: Implement advanced logging features, such as timestamping and window tracking.</a:t>
            </a:r>
          </a:p>
        </p:txBody>
      </p:sp>
      <p:sp>
        <p:nvSpPr>
          <p:cNvPr id="1048618"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9" name="Title 4"/>
          <p:cNvSpPr>
            <a:spLocks noGrp="1"/>
          </p:cNvSpPr>
          <p:nvPr>
            <p:ph type="title"/>
          </p:nvPr>
        </p:nvSpPr>
        <p:spPr/>
        <p:txBody>
          <a:bodyPr>
            <a:normAutofit/>
          </a:bodyPr>
          <a:p>
            <a:r>
              <a:rPr b="1" dirty="0" sz="4400" lang="en-US">
                <a:solidFill>
                  <a:schemeClr val="accent1"/>
                </a:solidFill>
                <a:latin typeface="Arial"/>
                <a:ea typeface="+mj-lt"/>
                <a:cs typeface="Arial"/>
              </a:rPr>
              <a:t>References</a:t>
            </a:r>
            <a:endParaRPr dirty="0" lang="en-US"/>
          </a:p>
        </p:txBody>
      </p:sp>
      <p:sp>
        <p:nvSpPr>
          <p:cNvPr id="1048620" name="Content Placeholder 1"/>
          <p:cNvSpPr>
            <a:spLocks noGrp="1"/>
          </p:cNvSpPr>
          <p:nvPr>
            <p:ph idx="1"/>
          </p:nvPr>
        </p:nvSpPr>
        <p:spPr>
          <a:xfrm>
            <a:off x="581192" y="1302026"/>
            <a:ext cx="10893053" cy="4673324"/>
          </a:xfrm>
        </p:spPr>
        <p:txBody>
          <a:bodyPr>
            <a:normAutofit/>
          </a:bodyPr>
          <a:p>
            <a:pPr algn="l" indent="-457200" marL="457200">
              <a:buFont typeface="+mj-lt"/>
              <a:buAutoNum type="arabicPeriod"/>
            </a:pPr>
            <a:r>
              <a:rPr dirty="0" sz="2000" lang="en-IN">
                <a:solidFill>
                  <a:schemeClr val="tx1"/>
                </a:solidFill>
              </a:rPr>
              <a:t>A Survey on Keylogger and its Detection Techniques by Vishal Bharti, Aditya Kumar Gupta, and Shailendra Mishra </a:t>
            </a:r>
            <a:r>
              <a:rPr b="0" dirty="0" sz="2000" i="0" lang="en-IN" strike="noStrike">
                <a:solidFill>
                  <a:schemeClr val="tx1"/>
                </a:solidFill>
                <a:effectLst/>
                <a:latin typeface="Söhne"/>
              </a:rPr>
              <a:t>https://www.ijcaonline.org/archives/volume75/number5/12835-1514</a:t>
            </a:r>
            <a:endParaRPr dirty="0" sz="2000" lang="en-IN">
              <a:solidFill>
                <a:schemeClr val="tx1"/>
              </a:solidFill>
            </a:endParaRPr>
          </a:p>
          <a:p>
            <a:pPr algn="l" indent="-457200" marL="457200">
              <a:buFont typeface="+mj-lt"/>
              <a:buAutoNum type="arabicPeriod"/>
            </a:pPr>
            <a:r>
              <a:rPr dirty="0" sz="2000" lang="en-IN">
                <a:solidFill>
                  <a:schemeClr val="tx1"/>
                </a:solidFill>
              </a:rPr>
              <a:t>Analysis of Keylogger Attacks and Countermeasures by </a:t>
            </a:r>
            <a:r>
              <a:rPr dirty="0" sz="2000" lang="en-IN" err="1">
                <a:solidFill>
                  <a:schemeClr val="tx1"/>
                </a:solidFill>
              </a:rPr>
              <a:t>Hongliang</a:t>
            </a:r>
            <a:r>
              <a:rPr dirty="0" sz="2000" lang="en-IN">
                <a:solidFill>
                  <a:schemeClr val="tx1"/>
                </a:solidFill>
              </a:rPr>
              <a:t> Liu, </a:t>
            </a:r>
            <a:r>
              <a:rPr dirty="0" sz="2000" lang="en-IN" err="1">
                <a:solidFill>
                  <a:schemeClr val="tx1"/>
                </a:solidFill>
              </a:rPr>
              <a:t>Ruiying</a:t>
            </a:r>
            <a:r>
              <a:rPr dirty="0" sz="2000" lang="en-IN">
                <a:solidFill>
                  <a:schemeClr val="tx1"/>
                </a:solidFill>
              </a:rPr>
              <a:t> Du, and </a:t>
            </a:r>
            <a:r>
              <a:rPr dirty="0" sz="2000" lang="en-IN" err="1">
                <a:solidFill>
                  <a:schemeClr val="tx1"/>
                </a:solidFill>
              </a:rPr>
              <a:t>Quansheng</a:t>
            </a:r>
            <a:r>
              <a:rPr dirty="0" sz="2000" lang="en-IN">
                <a:solidFill>
                  <a:schemeClr val="tx1"/>
                </a:solidFill>
              </a:rPr>
              <a:t> Zhuang </a:t>
            </a:r>
            <a:r>
              <a:rPr b="0" dirty="0" sz="2000" i="0" lang="en-IN" strike="noStrike">
                <a:solidFill>
                  <a:schemeClr val="tx1"/>
                </a:solidFill>
                <a:effectLst/>
                <a:latin typeface="Söhne"/>
              </a:rPr>
              <a:t>https://www.semanticscholar.org/paper/Analysis-of-Keylogger-Attacks-and-Countermeasures-Liu-Du/54c7255bace229c82e4a5fd812ba8dd8829180c1</a:t>
            </a:r>
            <a:endParaRPr dirty="0" sz="2000" lang="en-IN">
              <a:solidFill>
                <a:schemeClr val="tx1"/>
              </a:solidFill>
            </a:endParaRPr>
          </a:p>
          <a:p>
            <a:pPr algn="l" indent="-457200" marL="457200">
              <a:buFont typeface="+mj-lt"/>
              <a:buAutoNum type="arabicPeriod"/>
            </a:pPr>
            <a:r>
              <a:rPr dirty="0" sz="2000" lang="en-IN">
                <a:solidFill>
                  <a:schemeClr val="tx1"/>
                </a:solidFill>
              </a:rPr>
              <a:t>Detection of Keyloggers:  A Review by </a:t>
            </a:r>
            <a:r>
              <a:rPr dirty="0" sz="2000" lang="en-IN" err="1">
                <a:solidFill>
                  <a:schemeClr val="tx1"/>
                </a:solidFill>
              </a:rPr>
              <a:t>Shukor</a:t>
            </a:r>
            <a:r>
              <a:rPr dirty="0" sz="2000" lang="en-IN">
                <a:solidFill>
                  <a:schemeClr val="tx1"/>
                </a:solidFill>
              </a:rPr>
              <a:t> Abd Razak, Ku </a:t>
            </a:r>
            <a:r>
              <a:rPr dirty="0" sz="2000" lang="en-IN" err="1">
                <a:solidFill>
                  <a:schemeClr val="tx1"/>
                </a:solidFill>
              </a:rPr>
              <a:t>Ruhana</a:t>
            </a:r>
            <a:r>
              <a:rPr dirty="0" sz="2000" lang="en-IN">
                <a:solidFill>
                  <a:schemeClr val="tx1"/>
                </a:solidFill>
              </a:rPr>
              <a:t> Ku-</a:t>
            </a:r>
            <a:r>
              <a:rPr dirty="0" sz="2000" lang="en-IN" err="1">
                <a:solidFill>
                  <a:schemeClr val="tx1"/>
                </a:solidFill>
              </a:rPr>
              <a:t>Mahamud</a:t>
            </a:r>
            <a:r>
              <a:rPr dirty="0" sz="2000" lang="en-IN">
                <a:solidFill>
                  <a:schemeClr val="tx1"/>
                </a:solidFill>
              </a:rPr>
              <a:t>, and Ramlan </a:t>
            </a:r>
            <a:r>
              <a:rPr dirty="0" sz="2000" lang="en-IN" err="1">
                <a:solidFill>
                  <a:schemeClr val="tx1"/>
                </a:solidFill>
              </a:rPr>
              <a:t>Mahmod</a:t>
            </a:r>
            <a:r>
              <a:rPr dirty="0" sz="2000" lang="en-IN">
                <a:solidFill>
                  <a:schemeClr val="tx1"/>
                </a:solidFill>
              </a:rPr>
              <a:t> </a:t>
            </a:r>
            <a:r>
              <a:rPr b="0" dirty="0" sz="2000" i="0" lang="en-IN" strike="noStrike">
                <a:solidFill>
                  <a:schemeClr val="tx1"/>
                </a:solidFill>
                <a:effectLst/>
                <a:latin typeface="Söhne"/>
              </a:rPr>
              <a:t>https://www.researchgate.net/publication/220955239_Detection_of_Keyloggers_A_Review</a:t>
            </a:r>
            <a:endParaRPr dirty="0" sz="2000" lang="en-IN">
              <a:solidFill>
                <a:schemeClr val="tx1"/>
              </a:solidFill>
            </a:endParaRPr>
          </a:p>
          <a:p>
            <a:pPr algn="l" indent="-457200" marL="457200">
              <a:buFont typeface="+mj-lt"/>
              <a:buAutoNum type="arabicPeriod"/>
            </a:pPr>
            <a:r>
              <a:rPr dirty="0" sz="2000" lang="en-IN">
                <a:solidFill>
                  <a:schemeClr val="tx1"/>
                </a:solidFill>
              </a:rPr>
              <a:t>A Comprehensive Study on Keylogger Attack and </a:t>
            </a:r>
            <a:r>
              <a:rPr dirty="0" sz="2000" lang="en-IN" err="1">
                <a:solidFill>
                  <a:schemeClr val="tx1"/>
                </a:solidFill>
              </a:rPr>
              <a:t>Defense</a:t>
            </a:r>
            <a:r>
              <a:rPr dirty="0" sz="2000" lang="en-IN">
                <a:solidFill>
                  <a:schemeClr val="tx1"/>
                </a:solidFill>
              </a:rPr>
              <a:t> by </a:t>
            </a:r>
            <a:r>
              <a:rPr dirty="0" sz="2000" lang="en-IN" err="1">
                <a:solidFill>
                  <a:schemeClr val="tx1"/>
                </a:solidFill>
              </a:rPr>
              <a:t>Shuo</a:t>
            </a:r>
            <a:r>
              <a:rPr dirty="0" sz="2000" lang="en-IN">
                <a:solidFill>
                  <a:schemeClr val="tx1"/>
                </a:solidFill>
              </a:rPr>
              <a:t> Chen, Rui Wang, </a:t>
            </a:r>
            <a:r>
              <a:rPr dirty="0" sz="2000" lang="en-IN" err="1">
                <a:solidFill>
                  <a:schemeClr val="tx1"/>
                </a:solidFill>
              </a:rPr>
              <a:t>XiaoFeng</a:t>
            </a:r>
            <a:r>
              <a:rPr dirty="0" sz="2000" lang="en-IN">
                <a:solidFill>
                  <a:schemeClr val="tx1"/>
                </a:solidFill>
              </a:rPr>
              <a:t> Wang, and </a:t>
            </a:r>
            <a:r>
              <a:rPr dirty="0" sz="2000" lang="en-IN" err="1">
                <a:solidFill>
                  <a:schemeClr val="tx1"/>
                </a:solidFill>
              </a:rPr>
              <a:t>Kehuan</a:t>
            </a:r>
            <a:r>
              <a:rPr dirty="0" sz="2000" lang="en-IN">
                <a:solidFill>
                  <a:schemeClr val="tx1"/>
                </a:solidFill>
              </a:rPr>
              <a:t> Zhang </a:t>
            </a:r>
            <a:r>
              <a:rPr b="0" dirty="0" sz="2000" i="0" lang="en-IN" strike="noStrike" u="none">
                <a:solidFill>
                  <a:schemeClr val="tx1"/>
                </a:solidFill>
                <a:effectLst/>
                <a:latin typeface="Söhne"/>
              </a:rPr>
              <a:t>https://www.usenix.org/legacy/events/sec11/tech/full_papers/Chen.pdf</a:t>
            </a:r>
            <a:endParaRPr dirty="0" sz="2000" lang="en-IN">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5"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0734368" cy="4526223"/>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Problem Statement</a:t>
            </a:r>
            <a:endParaRPr dirty="0" sz="4400" lang="en-US"/>
          </a:p>
        </p:txBody>
      </p:sp>
      <p:sp>
        <p:nvSpPr>
          <p:cNvPr id="1048598" name="Content Placeholder 1"/>
          <p:cNvSpPr>
            <a:spLocks noGrp="1"/>
          </p:cNvSpPr>
          <p:nvPr>
            <p:ph idx="1"/>
          </p:nvPr>
        </p:nvSpPr>
        <p:spPr>
          <a:xfrm>
            <a:off x="452402" y="1948360"/>
            <a:ext cx="11029615" cy="2961279"/>
          </a:xfrm>
        </p:spPr>
        <p:txBody>
          <a:bodyPr>
            <a:normAutofit/>
          </a:bodyPr>
          <a:p>
            <a:r>
              <a:rPr dirty="0" sz="2000" lang="en-US">
                <a:solidFill>
                  <a:schemeClr val="tx1"/>
                </a:solidFill>
                <a:latin typeface="Arial" panose="020B0604020202020204" pitchFamily="34" charset="0"/>
                <a:cs typeface="Arial" panose="020B0604020202020204" pitchFamily="34" charset="0"/>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dirty="0" sz="2000" lang="en-IN">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Rectangle 11"/>
          <p:cNvSpPr>
            <a:spLocks noChangeArrowheads="1"/>
          </p:cNvSpPr>
          <p:nvPr/>
        </p:nvSpPr>
        <p:spPr bwMode="auto">
          <a:xfrm>
            <a:off x="581192" y="2613134"/>
            <a:ext cx="9604317" cy="1631731"/>
          </a:xfrm>
          <a:prstGeom prst="rect"/>
          <a:noFill/>
          <a:ln>
            <a:noFill/>
          </a:ln>
          <a:effectLst/>
        </p:spPr>
        <p:txBody>
          <a:bodyPr anchor="ctr" anchorCtr="0" bIns="198375" compatLnSpc="1" lIns="0" numCol="1" rIns="0" tIns="198375" vert="horz" wrap="square">
            <a:prstTxWarp prst="textNoShape"/>
            <a:spAutoFit/>
          </a:bodyPr>
          <a:p>
            <a:pPr algn="l" defTabSz="914400" eaLnBrk="0" fontAlgn="base" hangingPunct="0" indent="-285750" latinLnBrk="0" lvl="0" marL="285750" marR="0" rtl="0">
              <a:lnSpc>
                <a:spcPct val="100000"/>
              </a:lnSpc>
              <a:spcBef>
                <a:spcPct val="0"/>
              </a:spcBef>
              <a:spcAft>
                <a:spcPct val="0"/>
              </a:spcAft>
              <a:buClr>
                <a:srgbClr val="00B0F0"/>
              </a:buClr>
              <a:buSzTx/>
              <a:buFont typeface="Wingdings" panose="05000000000000000000" pitchFamily="2" charset="2"/>
              <a:buChar char="§"/>
            </a:pPr>
            <a:r>
              <a:rPr altLang="en-US" baseline="0" b="0" cap="none" dirty="0" sz="2000" i="0" kumimoji="0" lang="en-US" normalizeH="0" strike="noStrike" u="none">
                <a:ln>
                  <a:noFill/>
                </a:ln>
                <a:solidFill>
                  <a:schemeClr val="tx1"/>
                </a:solidFill>
                <a:effectLst/>
                <a:latin typeface="Arial" panose="020B0604020202020204" pitchFamily="34" charset="0"/>
              </a:rPr>
              <a:t>Our proposed system entails the development of a keylogger using Python's </a:t>
            </a:r>
            <a:r>
              <a:rPr altLang="en-US" baseline="0" b="0" cap="none" dirty="0" sz="2000" i="0" kumimoji="0" lang="en-US" normalizeH="0" err="1" strike="noStrike" u="none">
                <a:ln>
                  <a:noFill/>
                </a:ln>
                <a:solidFill>
                  <a:schemeClr val="tx1"/>
                </a:solidFill>
                <a:effectLst/>
                <a:latin typeface="Arial" panose="020B0604020202020204" pitchFamily="34" charset="0"/>
              </a:rPr>
              <a:t>Tkinter</a:t>
            </a:r>
            <a:r>
              <a:rPr altLang="en-US" baseline="0" b="0" cap="none" dirty="0" sz="2000" i="0" kumimoji="0" lang="en-US" normalizeH="0" strike="noStrike" u="none">
                <a:ln>
                  <a:noFill/>
                </a:ln>
                <a:solidFill>
                  <a:schemeClr val="tx1"/>
                </a:solidFill>
                <a:effectLst/>
                <a:latin typeface="Arial" panose="020B0604020202020204" pitchFamily="34" charset="0"/>
              </a:rPr>
              <a:t> library for the GUI, alongside the </a:t>
            </a:r>
            <a:r>
              <a:rPr altLang="en-US" baseline="0" b="0" cap="none" dirty="0" sz="2000" i="0" kumimoji="0" lang="en-US" normalizeH="0" err="1" strike="noStrike" u="none">
                <a:ln>
                  <a:noFill/>
                </a:ln>
                <a:solidFill>
                  <a:schemeClr val="tx1"/>
                </a:solidFill>
                <a:effectLst/>
                <a:latin typeface="Arial" panose="020B0604020202020204" pitchFamily="34" charset="0"/>
              </a:rPr>
              <a:t>pynput</a:t>
            </a:r>
            <a:r>
              <a:rPr altLang="en-US" baseline="0" b="0" cap="none" dirty="0" sz="2000" i="0" kumimoji="0" lang="en-US" normalizeH="0" strike="noStrike" u="none">
                <a:ln>
                  <a:noFill/>
                </a:ln>
                <a:solidFill>
                  <a:schemeClr val="tx1"/>
                </a:solidFill>
                <a:effectLst/>
                <a:latin typeface="Arial" panose="020B0604020202020204" pitchFamily="34" charset="0"/>
              </a:rPr>
              <a:t> library for capturing keyboard inputs. The keylogger records keystrokes and saves them in both text and JSON formats for comprehensive analysis.</a:t>
            </a:r>
          </a:p>
        </p:txBody>
      </p:sp>
      <p:sp>
        <p:nvSpPr>
          <p:cNvPr id="1048601" name="Rectangle 12"/>
          <p:cNvSpPr>
            <a:spLocks noChangeArrowheads="1"/>
          </p:cNvSpPr>
          <p:nvPr/>
        </p:nvSpPr>
        <p:spPr bwMode="auto">
          <a:xfrm>
            <a:off x="0" y="-312419"/>
            <a:ext cx="182880" cy="624838"/>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sz="1800" i="0" kumimoji="0" lang="en-US" normalizeH="0" strike="noStrike" u="none">
                <a:ln>
                  <a:noFill/>
                </a:ln>
                <a:solidFill>
                  <a:srgbClr val="FFFFFF"/>
                </a:solidFill>
                <a:effectLst/>
                <a:latin typeface="Söhne"/>
              </a:rPr>
            </a:br>
            <a:endParaRPr altLang="en-US" baseline="0" b="0" cap="none"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a:xfrm>
            <a:off x="482869" y="1700979"/>
            <a:ext cx="11029615" cy="3261647"/>
          </a:xfrm>
        </p:spPr>
        <p:txBody>
          <a:bodyPr/>
          <a:p>
            <a:pPr indent="0" marL="0">
              <a:lnSpc>
                <a:spcPct val="107000"/>
              </a:lnSpc>
              <a:spcAft>
                <a:spcPts val="800"/>
              </a:spcAft>
              <a:buNone/>
            </a:pPr>
            <a:r>
              <a:rPr b="1" dirty="0" sz="20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rPr>
              <a:t>Technology Used:</a:t>
            </a:r>
            <a:endParaRPr dirty="0" sz="20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dirty="0" sz="20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rPr>
              <a:t>Python: For programming the keylogger functionality.</a:t>
            </a:r>
          </a:p>
          <a:p>
            <a:pPr>
              <a:lnSpc>
                <a:spcPct val="107000"/>
              </a:lnSpc>
              <a:spcAft>
                <a:spcPts val="800"/>
              </a:spcAft>
            </a:pPr>
            <a:r>
              <a:rPr dirty="0" sz="2000" kern="100" lang="en-IN" err="1">
                <a:solidFill>
                  <a:schemeClr val="tx1"/>
                </a:solidFill>
                <a:effectLst/>
                <a:latin typeface="Arial" panose="020B0604020202020204" pitchFamily="34" charset="0"/>
                <a:ea typeface="Calibri" panose="020F0502020204030204" pitchFamily="34" charset="0"/>
                <a:cs typeface="Arial" panose="020B0604020202020204" pitchFamily="34" charset="0"/>
              </a:rPr>
              <a:t>Tkinter</a:t>
            </a:r>
            <a:r>
              <a:rPr dirty="0" sz="20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rPr>
              <a:t>: For building the graphical user interface (GUI).</a:t>
            </a:r>
          </a:p>
          <a:p>
            <a:pPr>
              <a:lnSpc>
                <a:spcPct val="107000"/>
              </a:lnSpc>
              <a:spcAft>
                <a:spcPts val="800"/>
              </a:spcAft>
            </a:pPr>
            <a:r>
              <a:rPr dirty="0" sz="2000" kern="100" lang="en-IN" err="1">
                <a:solidFill>
                  <a:schemeClr val="tx1"/>
                </a:solidFill>
                <a:effectLst/>
                <a:latin typeface="Arial" panose="020B0604020202020204" pitchFamily="34" charset="0"/>
                <a:ea typeface="Calibri" panose="020F0502020204030204" pitchFamily="34" charset="0"/>
                <a:cs typeface="Arial" panose="020B0604020202020204" pitchFamily="34" charset="0"/>
              </a:rPr>
              <a:t>pynput</a:t>
            </a:r>
            <a:r>
              <a:rPr dirty="0" sz="20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rPr>
              <a:t>: For capturing keyboard inputs.</a:t>
            </a:r>
          </a:p>
          <a:p>
            <a:pPr>
              <a:lnSpc>
                <a:spcPct val="107000"/>
              </a:lnSpc>
              <a:spcAft>
                <a:spcPts val="800"/>
              </a:spcAft>
            </a:pPr>
            <a:r>
              <a:rPr dirty="0" sz="20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dirty="0" sz="18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p:txBody>
          <a:bodyPr>
            <a:normAutofit fontScale="95000" lnSpcReduction="10000"/>
          </a:bodyPr>
          <a:p>
            <a:r>
              <a:rPr b="1" dirty="0" sz="2400" i="0" lang="en-IN">
                <a:solidFill>
                  <a:schemeClr val="tx1"/>
                </a:solidFill>
                <a:effectLst/>
                <a:latin typeface="Arial" panose="020B0604020202020204" pitchFamily="34" charset="0"/>
                <a:cs typeface="Arial" panose="020B0604020202020204" pitchFamily="34" charset="0"/>
              </a:rPr>
              <a:t>Initialization:</a:t>
            </a:r>
            <a:r>
              <a:rPr b="0" dirty="0" sz="2400" i="0" lang="en-IN">
                <a:solidFill>
                  <a:schemeClr val="tx1"/>
                </a:solidFill>
                <a:effectLst/>
                <a:latin typeface="Arial" panose="020B0604020202020204" pitchFamily="34" charset="0"/>
                <a:cs typeface="Arial" panose="020B0604020202020204" pitchFamily="34" charset="0"/>
              </a:rPr>
              <a:t> Initialize necessary variables and flags.</a:t>
            </a:r>
          </a:p>
          <a:p>
            <a:r>
              <a:rPr b="1" dirty="0" sz="2400" i="0" lang="en-IN">
                <a:solidFill>
                  <a:schemeClr val="tx1"/>
                </a:solidFill>
                <a:effectLst/>
                <a:latin typeface="Arial" panose="020B0604020202020204" pitchFamily="34" charset="0"/>
                <a:cs typeface="Arial" panose="020B0604020202020204" pitchFamily="34" charset="0"/>
              </a:rPr>
              <a:t>Event Handling:</a:t>
            </a:r>
            <a:endParaRPr b="0" dirty="0" sz="2400" i="0" lang="en-IN">
              <a:solidFill>
                <a:schemeClr val="tx1"/>
              </a:solidFill>
              <a:effectLst/>
              <a:latin typeface="Arial" panose="020B0604020202020204" pitchFamily="34" charset="0"/>
              <a:cs typeface="Arial" panose="020B0604020202020204" pitchFamily="34" charset="0"/>
            </a:endParaRPr>
          </a:p>
          <a:p>
            <a:pPr indent="-285750" lvl="1" marL="742950"/>
            <a:r>
              <a:rPr b="0" dirty="0" sz="2000" i="1" lang="en-IN" err="1">
                <a:solidFill>
                  <a:schemeClr val="tx1"/>
                </a:solidFill>
                <a:effectLst/>
                <a:latin typeface="Arial" panose="020B0604020202020204" pitchFamily="34" charset="0"/>
                <a:cs typeface="Arial" panose="020B0604020202020204" pitchFamily="34" charset="0"/>
              </a:rPr>
              <a:t>on_press</a:t>
            </a:r>
            <a:r>
              <a:rPr b="0" dirty="0" sz="2000" i="1" lang="en-IN">
                <a:solidFill>
                  <a:schemeClr val="tx1"/>
                </a:solidFill>
                <a:effectLst/>
                <a:latin typeface="Arial" panose="020B0604020202020204" pitchFamily="34" charset="0"/>
                <a:cs typeface="Arial" panose="020B0604020202020204" pitchFamily="34" charset="0"/>
              </a:rPr>
              <a:t>(key):</a:t>
            </a:r>
            <a:r>
              <a:rPr b="0" dirty="0" sz="2000" i="0" lang="en-IN">
                <a:solidFill>
                  <a:schemeClr val="tx1"/>
                </a:solidFill>
                <a:effectLst/>
                <a:latin typeface="Arial" panose="020B0604020202020204" pitchFamily="34" charset="0"/>
                <a:cs typeface="Arial" panose="020B0604020202020204" pitchFamily="34" charset="0"/>
              </a:rPr>
              <a:t> Records pressed and held keys.</a:t>
            </a:r>
          </a:p>
          <a:p>
            <a:pPr indent="-285750" lvl="1" marL="742950"/>
            <a:r>
              <a:rPr b="0" dirty="0" sz="2000" i="1" lang="en-IN" err="1">
                <a:solidFill>
                  <a:schemeClr val="tx1"/>
                </a:solidFill>
                <a:effectLst/>
                <a:latin typeface="Arial" panose="020B0604020202020204" pitchFamily="34" charset="0"/>
                <a:cs typeface="Arial" panose="020B0604020202020204" pitchFamily="34" charset="0"/>
              </a:rPr>
              <a:t>on_release</a:t>
            </a:r>
            <a:r>
              <a:rPr b="0" dirty="0" sz="2000" i="1" lang="en-IN">
                <a:solidFill>
                  <a:schemeClr val="tx1"/>
                </a:solidFill>
                <a:effectLst/>
                <a:latin typeface="Arial" panose="020B0604020202020204" pitchFamily="34" charset="0"/>
                <a:cs typeface="Arial" panose="020B0604020202020204" pitchFamily="34" charset="0"/>
              </a:rPr>
              <a:t>(key):</a:t>
            </a:r>
            <a:r>
              <a:rPr b="0" dirty="0" sz="2000" i="0" lang="en-IN">
                <a:solidFill>
                  <a:schemeClr val="tx1"/>
                </a:solidFill>
                <a:effectLst/>
                <a:latin typeface="Arial" panose="020B0604020202020204" pitchFamily="34" charset="0"/>
                <a:cs typeface="Arial" panose="020B0604020202020204" pitchFamily="34" charset="0"/>
              </a:rPr>
              <a:t> Records released keys and manages flag state.</a:t>
            </a:r>
          </a:p>
          <a:p>
            <a:r>
              <a:rPr b="1" dirty="0" sz="2400" i="0" lang="en-IN">
                <a:solidFill>
                  <a:schemeClr val="tx1"/>
                </a:solidFill>
                <a:effectLst/>
                <a:latin typeface="Arial" panose="020B0604020202020204" pitchFamily="34" charset="0"/>
                <a:cs typeface="Arial" panose="020B0604020202020204" pitchFamily="34" charset="0"/>
              </a:rPr>
              <a:t>Logging:</a:t>
            </a:r>
            <a:endParaRPr b="0" dirty="0" sz="2400" i="0" lang="en-IN">
              <a:solidFill>
                <a:schemeClr val="tx1"/>
              </a:solidFill>
              <a:effectLst/>
              <a:latin typeface="Arial" panose="020B0604020202020204" pitchFamily="34" charset="0"/>
              <a:cs typeface="Arial" panose="020B0604020202020204" pitchFamily="34" charset="0"/>
            </a:endParaRPr>
          </a:p>
          <a:p>
            <a:pPr indent="-285750" lvl="1" marL="742950"/>
            <a:r>
              <a:rPr b="0" dirty="0" sz="2000" i="1" lang="en-IN" err="1">
                <a:solidFill>
                  <a:schemeClr val="tx1"/>
                </a:solidFill>
                <a:effectLst/>
                <a:latin typeface="Arial" panose="020B0604020202020204" pitchFamily="34" charset="0"/>
                <a:cs typeface="Arial" panose="020B0604020202020204" pitchFamily="34" charset="0"/>
              </a:rPr>
              <a:t>generate_text_log</a:t>
            </a:r>
            <a:r>
              <a:rPr b="0" dirty="0" sz="2000" i="1" lang="en-IN">
                <a:solidFill>
                  <a:schemeClr val="tx1"/>
                </a:solidFill>
                <a:effectLst/>
                <a:latin typeface="Arial" panose="020B0604020202020204" pitchFamily="34" charset="0"/>
                <a:cs typeface="Arial" panose="020B0604020202020204" pitchFamily="34" charset="0"/>
              </a:rPr>
              <a:t>(key):</a:t>
            </a:r>
            <a:r>
              <a:rPr b="0" dirty="0" sz="2000" i="0" lang="en-IN">
                <a:solidFill>
                  <a:schemeClr val="tx1"/>
                </a:solidFill>
                <a:effectLst/>
                <a:latin typeface="Arial" panose="020B0604020202020204" pitchFamily="34" charset="0"/>
                <a:cs typeface="Arial" panose="020B0604020202020204" pitchFamily="34" charset="0"/>
              </a:rPr>
              <a:t> Saves keystrokes in a text file.</a:t>
            </a:r>
          </a:p>
          <a:p>
            <a:pPr indent="-285750" lvl="1" marL="742950"/>
            <a:r>
              <a:rPr b="0" dirty="0" sz="2000" i="1" lang="en-IN" err="1">
                <a:solidFill>
                  <a:schemeClr val="tx1"/>
                </a:solidFill>
                <a:effectLst/>
                <a:latin typeface="Arial" panose="020B0604020202020204" pitchFamily="34" charset="0"/>
                <a:cs typeface="Arial" panose="020B0604020202020204" pitchFamily="34" charset="0"/>
              </a:rPr>
              <a:t>generate_json_file</a:t>
            </a:r>
            <a:r>
              <a:rPr b="0" dirty="0" sz="2000" i="1" lang="en-IN">
                <a:solidFill>
                  <a:schemeClr val="tx1"/>
                </a:solidFill>
                <a:effectLst/>
                <a:latin typeface="Arial" panose="020B0604020202020204" pitchFamily="34" charset="0"/>
                <a:cs typeface="Arial" panose="020B0604020202020204" pitchFamily="34" charset="0"/>
              </a:rPr>
              <a:t>(</a:t>
            </a:r>
            <a:r>
              <a:rPr b="0" dirty="0" sz="2000" i="1" lang="en-IN" err="1">
                <a:solidFill>
                  <a:schemeClr val="tx1"/>
                </a:solidFill>
                <a:effectLst/>
                <a:latin typeface="Arial" panose="020B0604020202020204" pitchFamily="34" charset="0"/>
                <a:cs typeface="Arial" panose="020B0604020202020204" pitchFamily="34" charset="0"/>
              </a:rPr>
              <a:t>keys_used</a:t>
            </a:r>
            <a:r>
              <a:rPr b="0" dirty="0" sz="2000" i="1" lang="en-IN">
                <a:solidFill>
                  <a:schemeClr val="tx1"/>
                </a:solidFill>
                <a:effectLst/>
                <a:latin typeface="Arial" panose="020B0604020202020204" pitchFamily="34" charset="0"/>
                <a:cs typeface="Arial" panose="020B0604020202020204" pitchFamily="34" charset="0"/>
              </a:rPr>
              <a:t>):</a:t>
            </a:r>
            <a:r>
              <a:rPr b="0" dirty="0" sz="2000" i="0" lang="en-IN">
                <a:solidFill>
                  <a:schemeClr val="tx1"/>
                </a:solidFill>
                <a:effectLst/>
                <a:latin typeface="Arial" panose="020B0604020202020204" pitchFamily="34" charset="0"/>
                <a:cs typeface="Arial" panose="020B0604020202020204" pitchFamily="34" charset="0"/>
              </a:rPr>
              <a:t> Saves keystrokes in a JSON file.</a:t>
            </a:r>
          </a:p>
          <a:p>
            <a:r>
              <a:rPr b="1" dirty="0" sz="2400" i="0" lang="en-IN">
                <a:solidFill>
                  <a:schemeClr val="tx1"/>
                </a:solidFill>
                <a:effectLst/>
                <a:latin typeface="Arial" panose="020B0604020202020204" pitchFamily="34" charset="0"/>
                <a:cs typeface="Arial" panose="020B0604020202020204" pitchFamily="34" charset="0"/>
              </a:rPr>
              <a:t>Keylogger Control:</a:t>
            </a:r>
            <a:endParaRPr b="0" dirty="0" sz="2400" i="0" lang="en-IN">
              <a:solidFill>
                <a:schemeClr val="tx1"/>
              </a:solidFill>
              <a:effectLst/>
              <a:latin typeface="Arial" panose="020B0604020202020204" pitchFamily="34" charset="0"/>
              <a:cs typeface="Arial" panose="020B0604020202020204" pitchFamily="34" charset="0"/>
            </a:endParaRPr>
          </a:p>
          <a:p>
            <a:pPr indent="-285750" lvl="1" marL="742950"/>
            <a:r>
              <a:rPr b="0" dirty="0" sz="2000" i="1" lang="en-IN" err="1">
                <a:solidFill>
                  <a:schemeClr val="tx1"/>
                </a:solidFill>
                <a:effectLst/>
                <a:latin typeface="Arial" panose="020B0604020202020204" pitchFamily="34" charset="0"/>
                <a:cs typeface="Arial" panose="020B0604020202020204" pitchFamily="34" charset="0"/>
              </a:rPr>
              <a:t>start_keylogger</a:t>
            </a:r>
            <a:r>
              <a:rPr b="0" dirty="0" sz="2000" i="1" lang="en-IN">
                <a:solidFill>
                  <a:schemeClr val="tx1"/>
                </a:solidFill>
                <a:effectLst/>
                <a:latin typeface="Arial" panose="020B0604020202020204" pitchFamily="34" charset="0"/>
                <a:cs typeface="Arial" panose="020B0604020202020204" pitchFamily="34" charset="0"/>
              </a:rPr>
              <a:t>():</a:t>
            </a:r>
            <a:r>
              <a:rPr b="0" dirty="0" sz="2000" i="0" lang="en-IN">
                <a:solidFill>
                  <a:schemeClr val="tx1"/>
                </a:solidFill>
                <a:effectLst/>
                <a:latin typeface="Arial" panose="020B0604020202020204" pitchFamily="34" charset="0"/>
                <a:cs typeface="Arial" panose="020B0604020202020204" pitchFamily="34" charset="0"/>
              </a:rPr>
              <a:t> Initiates keylogging process.</a:t>
            </a:r>
          </a:p>
          <a:p>
            <a:pPr indent="-285750" lvl="1" marL="742950"/>
            <a:r>
              <a:rPr b="0" dirty="0" sz="2000" i="1" lang="en-IN" err="1">
                <a:solidFill>
                  <a:schemeClr val="tx1"/>
                </a:solidFill>
                <a:effectLst/>
                <a:latin typeface="Arial" panose="020B0604020202020204" pitchFamily="34" charset="0"/>
                <a:cs typeface="Arial" panose="020B0604020202020204" pitchFamily="34" charset="0"/>
              </a:rPr>
              <a:t>stop_keylogger</a:t>
            </a:r>
            <a:r>
              <a:rPr b="0" dirty="0" sz="2000" i="1" lang="en-IN">
                <a:solidFill>
                  <a:schemeClr val="tx1"/>
                </a:solidFill>
                <a:effectLst/>
                <a:latin typeface="Arial" panose="020B0604020202020204" pitchFamily="34" charset="0"/>
                <a:cs typeface="Arial" panose="020B0604020202020204" pitchFamily="34" charset="0"/>
              </a:rPr>
              <a:t>():</a:t>
            </a:r>
            <a:r>
              <a:rPr b="0" dirty="0" sz="2000" i="0" lang="en-IN">
                <a:solidFill>
                  <a:schemeClr val="tx1"/>
                </a:solidFill>
                <a:effectLst/>
                <a:latin typeface="Arial" panose="020B0604020202020204" pitchFamily="34" charset="0"/>
                <a:cs typeface="Arial" panose="020B0604020202020204" pitchFamily="34" charset="0"/>
              </a:rPr>
              <a:t> Stops keylogging.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Title 4"/>
          <p:cNvSpPr>
            <a:spLocks noGrp="1"/>
          </p:cNvSpPr>
          <p:nvPr>
            <p:ph type="title" idx="4294967295"/>
          </p:nvPr>
        </p:nvSpPr>
        <p:spPr>
          <a:xfrm>
            <a:off x="581025" y="771525"/>
            <a:ext cx="11029950" cy="530225"/>
          </a:xfrm>
        </p:spPr>
        <p:txBody>
          <a:bodyPr>
            <a:normAutofit/>
          </a:bodyPr>
          <a:p>
            <a:r>
              <a:rPr b="1" dirty="0" sz="4400" lang="en-US">
                <a:solidFill>
                  <a:schemeClr val="accent1"/>
                </a:solidFill>
                <a:latin typeface="Arial"/>
                <a:ea typeface="+mj-lt"/>
                <a:cs typeface="Arial"/>
              </a:rPr>
              <a:t>Result</a:t>
            </a:r>
            <a:endParaRPr dirty="0" lang="en-US"/>
          </a:p>
        </p:txBody>
      </p:sp>
      <p:sp>
        <p:nvSpPr>
          <p:cNvPr id="1048610" name="Content Placeholder 1"/>
          <p:cNvSpPr>
            <a:spLocks noGrp="1"/>
          </p:cNvSpPr>
          <p:nvPr>
            <p:ph idx="4294967295"/>
          </p:nvPr>
        </p:nvSpPr>
        <p:spPr>
          <a:xfrm>
            <a:off x="0" y="1301750"/>
            <a:ext cx="11029950" cy="1392238"/>
          </a:xfrm>
        </p:spPr>
        <p:txBody>
          <a:bodyPr>
            <a:normAutofit/>
          </a:bodyPr>
          <a:p>
            <a:r>
              <a:rPr b="0" dirty="0" sz="2000" i="0" lang="en-US">
                <a:solidFill>
                  <a:schemeClr val="tx1"/>
                </a:solidFill>
                <a:effectLst/>
                <a:latin typeface="Arial" panose="020B0604020202020204" pitchFamily="34" charset="0"/>
                <a:cs typeface="Arial" panose="020B0604020202020204" pitchFamily="34" charset="0"/>
              </a:rPr>
              <a:t>The GUI presents "Start" and "Stop" buttons to control the keylogging process. Upon starting, the keylogger captures keystrokes and saves them in designated files. Stopping the keylogger halts the logging process.</a:t>
            </a:r>
            <a:endParaRPr dirty="0" sz="2000" lang="en-IN">
              <a:solidFill>
                <a:schemeClr val="tx1"/>
              </a:solidFill>
              <a:latin typeface="Arial" panose="020B0604020202020204" pitchFamily="34" charset="0"/>
              <a:cs typeface="Arial" panose="020B0604020202020204" pitchFamily="34" charset="0"/>
            </a:endParaRPr>
          </a:p>
        </p:txBody>
      </p:sp>
      <p:pic>
        <p:nvPicPr>
          <p:cNvPr id="2097153" name="Picture 3"/>
          <p:cNvPicPr>
            <a:picLocks noChangeAspect="1"/>
          </p:cNvPicPr>
          <p:nvPr/>
        </p:nvPicPr>
        <p:blipFill>
          <a:blip xmlns:r="http://schemas.openxmlformats.org/officeDocument/2006/relationships" r:embed="rId1"/>
          <a:stretch>
            <a:fillRect/>
          </a:stretch>
        </p:blipFill>
        <p:spPr>
          <a:xfrm>
            <a:off x="1296526" y="3025026"/>
            <a:ext cx="2362405" cy="2636748"/>
          </a:xfrm>
          <a:prstGeom prst="rect"/>
        </p:spPr>
      </p:pic>
      <p:pic>
        <p:nvPicPr>
          <p:cNvPr id="2097154" name="Picture 6"/>
          <p:cNvPicPr>
            <a:picLocks noChangeAspect="1"/>
          </p:cNvPicPr>
          <p:nvPr/>
        </p:nvPicPr>
        <p:blipFill>
          <a:blip xmlns:r="http://schemas.openxmlformats.org/officeDocument/2006/relationships" r:embed="rId2"/>
          <a:stretch>
            <a:fillRect/>
          </a:stretch>
        </p:blipFill>
        <p:spPr>
          <a:xfrm>
            <a:off x="8145495" y="3096556"/>
            <a:ext cx="2385267" cy="2629128"/>
          </a:xfrm>
          <a:prstGeom prst="rect"/>
        </p:spPr>
      </p:pic>
      <p:pic>
        <p:nvPicPr>
          <p:cNvPr id="2097155" name="Picture 8"/>
          <p:cNvPicPr>
            <a:picLocks noChangeAspect="1"/>
          </p:cNvPicPr>
          <p:nvPr/>
        </p:nvPicPr>
        <p:blipFill>
          <a:blip xmlns:r="http://schemas.openxmlformats.org/officeDocument/2006/relationships" r:embed="rId3"/>
          <a:stretch>
            <a:fillRect/>
          </a:stretch>
        </p:blipFill>
        <p:spPr>
          <a:xfrm>
            <a:off x="4463127" y="3107987"/>
            <a:ext cx="2400508" cy="2606266"/>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56" name="Picture 2"/>
          <p:cNvPicPr>
            <a:picLocks noChangeAspect="1"/>
          </p:cNvPicPr>
          <p:nvPr/>
        </p:nvPicPr>
        <p:blipFill>
          <a:blip xmlns:r="http://schemas.openxmlformats.org/officeDocument/2006/relationships" r:embed="rId1"/>
          <a:stretch>
            <a:fillRect/>
          </a:stretch>
        </p:blipFill>
        <p:spPr>
          <a:xfrm>
            <a:off x="6096000" y="1877423"/>
            <a:ext cx="4312791" cy="3974226"/>
          </a:xfrm>
          <a:prstGeom prst="rect"/>
        </p:spPr>
      </p:pic>
      <p:pic>
        <p:nvPicPr>
          <p:cNvPr id="2097157" name="Picture 4"/>
          <p:cNvPicPr>
            <a:picLocks noChangeAspect="1"/>
          </p:cNvPicPr>
          <p:nvPr/>
        </p:nvPicPr>
        <p:blipFill>
          <a:blip xmlns:r="http://schemas.openxmlformats.org/officeDocument/2006/relationships" r:embed="rId2"/>
          <a:stretch>
            <a:fillRect/>
          </a:stretch>
        </p:blipFill>
        <p:spPr>
          <a:xfrm>
            <a:off x="1370243" y="1877960"/>
            <a:ext cx="4312791" cy="4030841"/>
          </a:xfrm>
          <a:prstGeom prst="rect"/>
        </p:spPr>
      </p:pic>
      <p:sp>
        <p:nvSpPr>
          <p:cNvPr id="1048614" name="TextBox 12"/>
          <p:cNvSpPr txBox="1"/>
          <p:nvPr/>
        </p:nvSpPr>
        <p:spPr>
          <a:xfrm>
            <a:off x="465461" y="652408"/>
            <a:ext cx="11261078" cy="707886"/>
          </a:xfrm>
          <a:prstGeom prst="rect"/>
          <a:noFill/>
        </p:spPr>
        <p:txBody>
          <a:bodyPr wrap="square">
            <a:spAutoFit/>
          </a:bodyPr>
          <a:p>
            <a:r>
              <a:rPr b="1" dirty="0" sz="4000" lang="en-US">
                <a:solidFill>
                  <a:schemeClr val="accent1"/>
                </a:solidFill>
                <a:latin typeface="Arial"/>
                <a:ea typeface="+mj-lt"/>
                <a:cs typeface="Arial"/>
              </a:rPr>
              <a:t>OUTPUT</a:t>
            </a:r>
            <a:endParaRPr dirty="0" sz="4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5"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6" name="Content Placeholder 1"/>
          <p:cNvSpPr>
            <a:spLocks noGrp="1"/>
          </p:cNvSpPr>
          <p:nvPr>
            <p:ph idx="1"/>
          </p:nvPr>
        </p:nvSpPr>
        <p:spPr>
          <a:xfrm>
            <a:off x="581191" y="1946787"/>
            <a:ext cx="11029615" cy="2091608"/>
          </a:xfrm>
        </p:spPr>
        <p:txBody>
          <a:bodyPr>
            <a:normAutofit/>
          </a:bodyPr>
          <a:p>
            <a:pPr>
              <a:lnSpc>
                <a:spcPct val="107000"/>
              </a:lnSpc>
              <a:spcAft>
                <a:spcPts val="800"/>
              </a:spcAft>
            </a:pPr>
            <a:r>
              <a:rPr b="0" dirty="0" sz="2000" i="0" lang="en-US">
                <a:solidFill>
                  <a:schemeClr val="tx1"/>
                </a:solidFill>
                <a:effectLst/>
                <a:latin typeface="Arial" panose="020B0604020202020204" pitchFamily="34" charset="0"/>
                <a:cs typeface="Arial" panose="020B0604020202020204" pitchFamily="34" charset="0"/>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dirty="0" sz="2000" lang="en-IN">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deenaauto1@outlook.com</cp:lastModifiedBy>
  <dcterms:created xsi:type="dcterms:W3CDTF">2021-05-26T05:50:10Z</dcterms:created>
  <dcterms:modified xsi:type="dcterms:W3CDTF">2024-03-27T09:54:42Z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3ecef4669d8b47f3b6295e93d97e112c</vt:lpwstr>
  </property>
</Properties>
</file>