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1D7678-2B0C-9E9B-67B5-8E95E09691D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04D0CF5-28F4-969E-D9D0-7AB6D6A854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FA12018-7FF1-EB58-ED57-44E41432565A}"/>
              </a:ext>
            </a:extLst>
          </p:cNvPr>
          <p:cNvSpPr>
            <a:spLocks noGrp="1"/>
          </p:cNvSpPr>
          <p:nvPr>
            <p:ph type="dt" sz="half" idx="10"/>
          </p:nvPr>
        </p:nvSpPr>
        <p:spPr/>
        <p:txBody>
          <a:bodyPr/>
          <a:lstStyle/>
          <a:p>
            <a:fld id="{7EFDAA46-1002-48C5-9CDC-7612F3F82B34}" type="datetimeFigureOut">
              <a:rPr lang="ru-RU" smtClean="0"/>
              <a:t>22.02.2024</a:t>
            </a:fld>
            <a:endParaRPr lang="ru-RU"/>
          </a:p>
        </p:txBody>
      </p:sp>
      <p:sp>
        <p:nvSpPr>
          <p:cNvPr id="5" name="Нижний колонтитул 4">
            <a:extLst>
              <a:ext uri="{FF2B5EF4-FFF2-40B4-BE49-F238E27FC236}">
                <a16:creationId xmlns:a16="http://schemas.microsoft.com/office/drawing/2014/main" id="{6BDE8755-851A-71A8-0906-CBCFE3A9EC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1AFA5A4-71D5-AF88-424F-B553453F76CB}"/>
              </a:ext>
            </a:extLst>
          </p:cNvPr>
          <p:cNvSpPr>
            <a:spLocks noGrp="1"/>
          </p:cNvSpPr>
          <p:nvPr>
            <p:ph type="sldNum" sz="quarter" idx="12"/>
          </p:nvPr>
        </p:nvSpPr>
        <p:spPr/>
        <p:txBody>
          <a:bodyPr/>
          <a:lstStyle/>
          <a:p>
            <a:fld id="{CF97B609-AA85-4DEB-8A43-8A6EA1E8359A}" type="slidenum">
              <a:rPr lang="ru-RU" smtClean="0"/>
              <a:t>‹#›</a:t>
            </a:fld>
            <a:endParaRPr lang="ru-RU"/>
          </a:p>
        </p:txBody>
      </p:sp>
    </p:spTree>
    <p:extLst>
      <p:ext uri="{BB962C8B-B14F-4D97-AF65-F5344CB8AC3E}">
        <p14:creationId xmlns:p14="http://schemas.microsoft.com/office/powerpoint/2010/main" val="429305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D52627-4C5A-3C23-DFDB-4B3D8864100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977D77A-C5D1-5EFA-11E7-01026977B16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7151218-CF6A-417A-DC47-25AB3BA0B767}"/>
              </a:ext>
            </a:extLst>
          </p:cNvPr>
          <p:cNvSpPr>
            <a:spLocks noGrp="1"/>
          </p:cNvSpPr>
          <p:nvPr>
            <p:ph type="dt" sz="half" idx="10"/>
          </p:nvPr>
        </p:nvSpPr>
        <p:spPr/>
        <p:txBody>
          <a:bodyPr/>
          <a:lstStyle/>
          <a:p>
            <a:fld id="{7EFDAA46-1002-48C5-9CDC-7612F3F82B34}" type="datetimeFigureOut">
              <a:rPr lang="ru-RU" smtClean="0"/>
              <a:t>22.02.2024</a:t>
            </a:fld>
            <a:endParaRPr lang="ru-RU"/>
          </a:p>
        </p:txBody>
      </p:sp>
      <p:sp>
        <p:nvSpPr>
          <p:cNvPr id="5" name="Нижний колонтитул 4">
            <a:extLst>
              <a:ext uri="{FF2B5EF4-FFF2-40B4-BE49-F238E27FC236}">
                <a16:creationId xmlns:a16="http://schemas.microsoft.com/office/drawing/2014/main" id="{43F1203B-8C76-3E70-D185-4DB1041427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F6695CB-92FF-03ED-9218-99330749EF72}"/>
              </a:ext>
            </a:extLst>
          </p:cNvPr>
          <p:cNvSpPr>
            <a:spLocks noGrp="1"/>
          </p:cNvSpPr>
          <p:nvPr>
            <p:ph type="sldNum" sz="quarter" idx="12"/>
          </p:nvPr>
        </p:nvSpPr>
        <p:spPr/>
        <p:txBody>
          <a:bodyPr/>
          <a:lstStyle/>
          <a:p>
            <a:fld id="{CF97B609-AA85-4DEB-8A43-8A6EA1E8359A}" type="slidenum">
              <a:rPr lang="ru-RU" smtClean="0"/>
              <a:t>‹#›</a:t>
            </a:fld>
            <a:endParaRPr lang="ru-RU"/>
          </a:p>
        </p:txBody>
      </p:sp>
    </p:spTree>
    <p:extLst>
      <p:ext uri="{BB962C8B-B14F-4D97-AF65-F5344CB8AC3E}">
        <p14:creationId xmlns:p14="http://schemas.microsoft.com/office/powerpoint/2010/main" val="363590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FD2C6DA-D51E-4BE4-CEF4-5D026DEFA9F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E3FF35A-2B73-7F67-9C28-C4A5E354B3F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DE5BDF2-4E69-0B8A-0C79-974F8E9940F1}"/>
              </a:ext>
            </a:extLst>
          </p:cNvPr>
          <p:cNvSpPr>
            <a:spLocks noGrp="1"/>
          </p:cNvSpPr>
          <p:nvPr>
            <p:ph type="dt" sz="half" idx="10"/>
          </p:nvPr>
        </p:nvSpPr>
        <p:spPr/>
        <p:txBody>
          <a:bodyPr/>
          <a:lstStyle/>
          <a:p>
            <a:fld id="{7EFDAA46-1002-48C5-9CDC-7612F3F82B34}" type="datetimeFigureOut">
              <a:rPr lang="ru-RU" smtClean="0"/>
              <a:t>22.02.2024</a:t>
            </a:fld>
            <a:endParaRPr lang="ru-RU"/>
          </a:p>
        </p:txBody>
      </p:sp>
      <p:sp>
        <p:nvSpPr>
          <p:cNvPr id="5" name="Нижний колонтитул 4">
            <a:extLst>
              <a:ext uri="{FF2B5EF4-FFF2-40B4-BE49-F238E27FC236}">
                <a16:creationId xmlns:a16="http://schemas.microsoft.com/office/drawing/2014/main" id="{7C4925FA-51EC-8306-7487-79DC29B23C6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CFF94F1-52FE-CAAA-15C1-9C1E41F656D0}"/>
              </a:ext>
            </a:extLst>
          </p:cNvPr>
          <p:cNvSpPr>
            <a:spLocks noGrp="1"/>
          </p:cNvSpPr>
          <p:nvPr>
            <p:ph type="sldNum" sz="quarter" idx="12"/>
          </p:nvPr>
        </p:nvSpPr>
        <p:spPr/>
        <p:txBody>
          <a:bodyPr/>
          <a:lstStyle/>
          <a:p>
            <a:fld id="{CF97B609-AA85-4DEB-8A43-8A6EA1E8359A}" type="slidenum">
              <a:rPr lang="ru-RU" smtClean="0"/>
              <a:t>‹#›</a:t>
            </a:fld>
            <a:endParaRPr lang="ru-RU"/>
          </a:p>
        </p:txBody>
      </p:sp>
    </p:spTree>
    <p:extLst>
      <p:ext uri="{BB962C8B-B14F-4D97-AF65-F5344CB8AC3E}">
        <p14:creationId xmlns:p14="http://schemas.microsoft.com/office/powerpoint/2010/main" val="147588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100D20-3213-A162-3620-76F54468AC5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C76990A-1F2A-4934-81F8-285E7B5B2DA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D85316C-033F-E38D-F231-BF72DDB435D5}"/>
              </a:ext>
            </a:extLst>
          </p:cNvPr>
          <p:cNvSpPr>
            <a:spLocks noGrp="1"/>
          </p:cNvSpPr>
          <p:nvPr>
            <p:ph type="dt" sz="half" idx="10"/>
          </p:nvPr>
        </p:nvSpPr>
        <p:spPr/>
        <p:txBody>
          <a:bodyPr/>
          <a:lstStyle/>
          <a:p>
            <a:fld id="{7EFDAA46-1002-48C5-9CDC-7612F3F82B34}" type="datetimeFigureOut">
              <a:rPr lang="ru-RU" smtClean="0"/>
              <a:t>22.02.2024</a:t>
            </a:fld>
            <a:endParaRPr lang="ru-RU"/>
          </a:p>
        </p:txBody>
      </p:sp>
      <p:sp>
        <p:nvSpPr>
          <p:cNvPr id="5" name="Нижний колонтитул 4">
            <a:extLst>
              <a:ext uri="{FF2B5EF4-FFF2-40B4-BE49-F238E27FC236}">
                <a16:creationId xmlns:a16="http://schemas.microsoft.com/office/drawing/2014/main" id="{F224C8EF-C612-74E7-38F9-3F255519A9F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1B3AAA1-27F9-DC40-F435-E906120E34F1}"/>
              </a:ext>
            </a:extLst>
          </p:cNvPr>
          <p:cNvSpPr>
            <a:spLocks noGrp="1"/>
          </p:cNvSpPr>
          <p:nvPr>
            <p:ph type="sldNum" sz="quarter" idx="12"/>
          </p:nvPr>
        </p:nvSpPr>
        <p:spPr/>
        <p:txBody>
          <a:bodyPr/>
          <a:lstStyle/>
          <a:p>
            <a:fld id="{CF97B609-AA85-4DEB-8A43-8A6EA1E8359A}" type="slidenum">
              <a:rPr lang="ru-RU" smtClean="0"/>
              <a:t>‹#›</a:t>
            </a:fld>
            <a:endParaRPr lang="ru-RU"/>
          </a:p>
        </p:txBody>
      </p:sp>
    </p:spTree>
    <p:extLst>
      <p:ext uri="{BB962C8B-B14F-4D97-AF65-F5344CB8AC3E}">
        <p14:creationId xmlns:p14="http://schemas.microsoft.com/office/powerpoint/2010/main" val="373863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12F778-0088-6970-4087-947F0E12344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7641823-394C-1600-5EF9-C7CC0840C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72E8A19-A886-B149-E87E-72C78C08546C}"/>
              </a:ext>
            </a:extLst>
          </p:cNvPr>
          <p:cNvSpPr>
            <a:spLocks noGrp="1"/>
          </p:cNvSpPr>
          <p:nvPr>
            <p:ph type="dt" sz="half" idx="10"/>
          </p:nvPr>
        </p:nvSpPr>
        <p:spPr/>
        <p:txBody>
          <a:bodyPr/>
          <a:lstStyle/>
          <a:p>
            <a:fld id="{7EFDAA46-1002-48C5-9CDC-7612F3F82B34}" type="datetimeFigureOut">
              <a:rPr lang="ru-RU" smtClean="0"/>
              <a:t>22.02.2024</a:t>
            </a:fld>
            <a:endParaRPr lang="ru-RU"/>
          </a:p>
        </p:txBody>
      </p:sp>
      <p:sp>
        <p:nvSpPr>
          <p:cNvPr id="5" name="Нижний колонтитул 4">
            <a:extLst>
              <a:ext uri="{FF2B5EF4-FFF2-40B4-BE49-F238E27FC236}">
                <a16:creationId xmlns:a16="http://schemas.microsoft.com/office/drawing/2014/main" id="{A8F5BB8E-1673-8219-6E76-36AC1F7C964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A37102D-E730-FBA3-DCBE-0D069608E4CA}"/>
              </a:ext>
            </a:extLst>
          </p:cNvPr>
          <p:cNvSpPr>
            <a:spLocks noGrp="1"/>
          </p:cNvSpPr>
          <p:nvPr>
            <p:ph type="sldNum" sz="quarter" idx="12"/>
          </p:nvPr>
        </p:nvSpPr>
        <p:spPr/>
        <p:txBody>
          <a:bodyPr/>
          <a:lstStyle/>
          <a:p>
            <a:fld id="{CF97B609-AA85-4DEB-8A43-8A6EA1E8359A}" type="slidenum">
              <a:rPr lang="ru-RU" smtClean="0"/>
              <a:t>‹#›</a:t>
            </a:fld>
            <a:endParaRPr lang="ru-RU"/>
          </a:p>
        </p:txBody>
      </p:sp>
    </p:spTree>
    <p:extLst>
      <p:ext uri="{BB962C8B-B14F-4D97-AF65-F5344CB8AC3E}">
        <p14:creationId xmlns:p14="http://schemas.microsoft.com/office/powerpoint/2010/main" val="97422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52759D-5696-3B4C-676A-BCEFCC63978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2B870FD-42E5-6BD7-0E2D-8F691274616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1C2D754-3389-0DE3-B9B6-D6F8BBBCA17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0F417AE-6071-0AAA-6055-9CA029D8B993}"/>
              </a:ext>
            </a:extLst>
          </p:cNvPr>
          <p:cNvSpPr>
            <a:spLocks noGrp="1"/>
          </p:cNvSpPr>
          <p:nvPr>
            <p:ph type="dt" sz="half" idx="10"/>
          </p:nvPr>
        </p:nvSpPr>
        <p:spPr/>
        <p:txBody>
          <a:bodyPr/>
          <a:lstStyle/>
          <a:p>
            <a:fld id="{7EFDAA46-1002-48C5-9CDC-7612F3F82B34}" type="datetimeFigureOut">
              <a:rPr lang="ru-RU" smtClean="0"/>
              <a:t>22.02.2024</a:t>
            </a:fld>
            <a:endParaRPr lang="ru-RU"/>
          </a:p>
        </p:txBody>
      </p:sp>
      <p:sp>
        <p:nvSpPr>
          <p:cNvPr id="6" name="Нижний колонтитул 5">
            <a:extLst>
              <a:ext uri="{FF2B5EF4-FFF2-40B4-BE49-F238E27FC236}">
                <a16:creationId xmlns:a16="http://schemas.microsoft.com/office/drawing/2014/main" id="{2C1187B3-9855-9345-AF4B-0642785F936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5CB771C-382B-A04A-351B-756F19519093}"/>
              </a:ext>
            </a:extLst>
          </p:cNvPr>
          <p:cNvSpPr>
            <a:spLocks noGrp="1"/>
          </p:cNvSpPr>
          <p:nvPr>
            <p:ph type="sldNum" sz="quarter" idx="12"/>
          </p:nvPr>
        </p:nvSpPr>
        <p:spPr/>
        <p:txBody>
          <a:bodyPr/>
          <a:lstStyle/>
          <a:p>
            <a:fld id="{CF97B609-AA85-4DEB-8A43-8A6EA1E8359A}" type="slidenum">
              <a:rPr lang="ru-RU" smtClean="0"/>
              <a:t>‹#›</a:t>
            </a:fld>
            <a:endParaRPr lang="ru-RU"/>
          </a:p>
        </p:txBody>
      </p:sp>
    </p:spTree>
    <p:extLst>
      <p:ext uri="{BB962C8B-B14F-4D97-AF65-F5344CB8AC3E}">
        <p14:creationId xmlns:p14="http://schemas.microsoft.com/office/powerpoint/2010/main" val="19703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BC0734-59F3-6B24-515D-D7166FC8786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E8C31EA-B401-ADBC-015A-687A47404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17B00DD-CE45-8DA1-5FFD-66C51BE80A0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483A3B1-27F6-AF6E-2AB6-FDC776270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BB9587D-B086-2E2D-964C-F656332CE28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C4EC7E8-B020-91F8-5E30-3B9B1B1842CA}"/>
              </a:ext>
            </a:extLst>
          </p:cNvPr>
          <p:cNvSpPr>
            <a:spLocks noGrp="1"/>
          </p:cNvSpPr>
          <p:nvPr>
            <p:ph type="dt" sz="half" idx="10"/>
          </p:nvPr>
        </p:nvSpPr>
        <p:spPr/>
        <p:txBody>
          <a:bodyPr/>
          <a:lstStyle/>
          <a:p>
            <a:fld id="{7EFDAA46-1002-48C5-9CDC-7612F3F82B34}" type="datetimeFigureOut">
              <a:rPr lang="ru-RU" smtClean="0"/>
              <a:t>22.02.2024</a:t>
            </a:fld>
            <a:endParaRPr lang="ru-RU"/>
          </a:p>
        </p:txBody>
      </p:sp>
      <p:sp>
        <p:nvSpPr>
          <p:cNvPr id="8" name="Нижний колонтитул 7">
            <a:extLst>
              <a:ext uri="{FF2B5EF4-FFF2-40B4-BE49-F238E27FC236}">
                <a16:creationId xmlns:a16="http://schemas.microsoft.com/office/drawing/2014/main" id="{47628938-CC58-1B90-F4C4-C25630AD7F9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B050F5B-415C-027D-B7F2-A8590ECE2812}"/>
              </a:ext>
            </a:extLst>
          </p:cNvPr>
          <p:cNvSpPr>
            <a:spLocks noGrp="1"/>
          </p:cNvSpPr>
          <p:nvPr>
            <p:ph type="sldNum" sz="quarter" idx="12"/>
          </p:nvPr>
        </p:nvSpPr>
        <p:spPr/>
        <p:txBody>
          <a:bodyPr/>
          <a:lstStyle/>
          <a:p>
            <a:fld id="{CF97B609-AA85-4DEB-8A43-8A6EA1E8359A}" type="slidenum">
              <a:rPr lang="ru-RU" smtClean="0"/>
              <a:t>‹#›</a:t>
            </a:fld>
            <a:endParaRPr lang="ru-RU"/>
          </a:p>
        </p:txBody>
      </p:sp>
    </p:spTree>
    <p:extLst>
      <p:ext uri="{BB962C8B-B14F-4D97-AF65-F5344CB8AC3E}">
        <p14:creationId xmlns:p14="http://schemas.microsoft.com/office/powerpoint/2010/main" val="144369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6A6B7F-0276-4453-111D-8782336F46C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DA41739-245A-E797-91EF-5C05A174DF1E}"/>
              </a:ext>
            </a:extLst>
          </p:cNvPr>
          <p:cNvSpPr>
            <a:spLocks noGrp="1"/>
          </p:cNvSpPr>
          <p:nvPr>
            <p:ph type="dt" sz="half" idx="10"/>
          </p:nvPr>
        </p:nvSpPr>
        <p:spPr/>
        <p:txBody>
          <a:bodyPr/>
          <a:lstStyle/>
          <a:p>
            <a:fld id="{7EFDAA46-1002-48C5-9CDC-7612F3F82B34}" type="datetimeFigureOut">
              <a:rPr lang="ru-RU" smtClean="0"/>
              <a:t>22.02.2024</a:t>
            </a:fld>
            <a:endParaRPr lang="ru-RU"/>
          </a:p>
        </p:txBody>
      </p:sp>
      <p:sp>
        <p:nvSpPr>
          <p:cNvPr id="4" name="Нижний колонтитул 3">
            <a:extLst>
              <a:ext uri="{FF2B5EF4-FFF2-40B4-BE49-F238E27FC236}">
                <a16:creationId xmlns:a16="http://schemas.microsoft.com/office/drawing/2014/main" id="{169D96BB-89DD-3F22-9F45-897F01F906D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67781D8D-5443-6AF4-86C2-C3C35B1DD810}"/>
              </a:ext>
            </a:extLst>
          </p:cNvPr>
          <p:cNvSpPr>
            <a:spLocks noGrp="1"/>
          </p:cNvSpPr>
          <p:nvPr>
            <p:ph type="sldNum" sz="quarter" idx="12"/>
          </p:nvPr>
        </p:nvSpPr>
        <p:spPr/>
        <p:txBody>
          <a:bodyPr/>
          <a:lstStyle/>
          <a:p>
            <a:fld id="{CF97B609-AA85-4DEB-8A43-8A6EA1E8359A}" type="slidenum">
              <a:rPr lang="ru-RU" smtClean="0"/>
              <a:t>‹#›</a:t>
            </a:fld>
            <a:endParaRPr lang="ru-RU"/>
          </a:p>
        </p:txBody>
      </p:sp>
    </p:spTree>
    <p:extLst>
      <p:ext uri="{BB962C8B-B14F-4D97-AF65-F5344CB8AC3E}">
        <p14:creationId xmlns:p14="http://schemas.microsoft.com/office/powerpoint/2010/main" val="290781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269843-1C30-91A3-8F64-9809BDFCD4A8}"/>
              </a:ext>
            </a:extLst>
          </p:cNvPr>
          <p:cNvSpPr>
            <a:spLocks noGrp="1"/>
          </p:cNvSpPr>
          <p:nvPr>
            <p:ph type="dt" sz="half" idx="10"/>
          </p:nvPr>
        </p:nvSpPr>
        <p:spPr/>
        <p:txBody>
          <a:bodyPr/>
          <a:lstStyle/>
          <a:p>
            <a:fld id="{7EFDAA46-1002-48C5-9CDC-7612F3F82B34}" type="datetimeFigureOut">
              <a:rPr lang="ru-RU" smtClean="0"/>
              <a:t>22.02.2024</a:t>
            </a:fld>
            <a:endParaRPr lang="ru-RU"/>
          </a:p>
        </p:txBody>
      </p:sp>
      <p:sp>
        <p:nvSpPr>
          <p:cNvPr id="3" name="Нижний колонтитул 2">
            <a:extLst>
              <a:ext uri="{FF2B5EF4-FFF2-40B4-BE49-F238E27FC236}">
                <a16:creationId xmlns:a16="http://schemas.microsoft.com/office/drawing/2014/main" id="{F0D92A86-43FF-61ED-1BB0-2EA6E998BC1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C022790-23D3-9C0E-CD44-3DF83DBCB251}"/>
              </a:ext>
            </a:extLst>
          </p:cNvPr>
          <p:cNvSpPr>
            <a:spLocks noGrp="1"/>
          </p:cNvSpPr>
          <p:nvPr>
            <p:ph type="sldNum" sz="quarter" idx="12"/>
          </p:nvPr>
        </p:nvSpPr>
        <p:spPr/>
        <p:txBody>
          <a:bodyPr/>
          <a:lstStyle/>
          <a:p>
            <a:fld id="{CF97B609-AA85-4DEB-8A43-8A6EA1E8359A}" type="slidenum">
              <a:rPr lang="ru-RU" smtClean="0"/>
              <a:t>‹#›</a:t>
            </a:fld>
            <a:endParaRPr lang="ru-RU"/>
          </a:p>
        </p:txBody>
      </p:sp>
    </p:spTree>
    <p:extLst>
      <p:ext uri="{BB962C8B-B14F-4D97-AF65-F5344CB8AC3E}">
        <p14:creationId xmlns:p14="http://schemas.microsoft.com/office/powerpoint/2010/main" val="4017410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84ED2A-EC49-8374-A9B6-50DDD1821ED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8246F42-A5E5-377B-A2A3-A478A0034F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81D24C1-7A59-61C7-A190-C9B4B5E93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C8EA809-18D5-7018-9541-7F01A99E4FC1}"/>
              </a:ext>
            </a:extLst>
          </p:cNvPr>
          <p:cNvSpPr>
            <a:spLocks noGrp="1"/>
          </p:cNvSpPr>
          <p:nvPr>
            <p:ph type="dt" sz="half" idx="10"/>
          </p:nvPr>
        </p:nvSpPr>
        <p:spPr/>
        <p:txBody>
          <a:bodyPr/>
          <a:lstStyle/>
          <a:p>
            <a:fld id="{7EFDAA46-1002-48C5-9CDC-7612F3F82B34}" type="datetimeFigureOut">
              <a:rPr lang="ru-RU" smtClean="0"/>
              <a:t>22.02.2024</a:t>
            </a:fld>
            <a:endParaRPr lang="ru-RU"/>
          </a:p>
        </p:txBody>
      </p:sp>
      <p:sp>
        <p:nvSpPr>
          <p:cNvPr id="6" name="Нижний колонтитул 5">
            <a:extLst>
              <a:ext uri="{FF2B5EF4-FFF2-40B4-BE49-F238E27FC236}">
                <a16:creationId xmlns:a16="http://schemas.microsoft.com/office/drawing/2014/main" id="{9039482C-C56B-661B-4640-23E710C12FA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91F7D8F-CA2A-33BF-2000-D8F9869676EE}"/>
              </a:ext>
            </a:extLst>
          </p:cNvPr>
          <p:cNvSpPr>
            <a:spLocks noGrp="1"/>
          </p:cNvSpPr>
          <p:nvPr>
            <p:ph type="sldNum" sz="quarter" idx="12"/>
          </p:nvPr>
        </p:nvSpPr>
        <p:spPr/>
        <p:txBody>
          <a:bodyPr/>
          <a:lstStyle/>
          <a:p>
            <a:fld id="{CF97B609-AA85-4DEB-8A43-8A6EA1E8359A}" type="slidenum">
              <a:rPr lang="ru-RU" smtClean="0"/>
              <a:t>‹#›</a:t>
            </a:fld>
            <a:endParaRPr lang="ru-RU"/>
          </a:p>
        </p:txBody>
      </p:sp>
    </p:spTree>
    <p:extLst>
      <p:ext uri="{BB962C8B-B14F-4D97-AF65-F5344CB8AC3E}">
        <p14:creationId xmlns:p14="http://schemas.microsoft.com/office/powerpoint/2010/main" val="155028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A54266-CA0D-1C59-6A17-11995BDB28D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21E4916-D34F-D953-8267-060BFF3C49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3E28861-11A9-BBCB-9FA7-75CCD7FF4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4BB7A94-3CF6-A22F-D92B-CA9DFA2FD139}"/>
              </a:ext>
            </a:extLst>
          </p:cNvPr>
          <p:cNvSpPr>
            <a:spLocks noGrp="1"/>
          </p:cNvSpPr>
          <p:nvPr>
            <p:ph type="dt" sz="half" idx="10"/>
          </p:nvPr>
        </p:nvSpPr>
        <p:spPr/>
        <p:txBody>
          <a:bodyPr/>
          <a:lstStyle/>
          <a:p>
            <a:fld id="{7EFDAA46-1002-48C5-9CDC-7612F3F82B34}" type="datetimeFigureOut">
              <a:rPr lang="ru-RU" smtClean="0"/>
              <a:t>22.02.2024</a:t>
            </a:fld>
            <a:endParaRPr lang="ru-RU"/>
          </a:p>
        </p:txBody>
      </p:sp>
      <p:sp>
        <p:nvSpPr>
          <p:cNvPr id="6" name="Нижний колонтитул 5">
            <a:extLst>
              <a:ext uri="{FF2B5EF4-FFF2-40B4-BE49-F238E27FC236}">
                <a16:creationId xmlns:a16="http://schemas.microsoft.com/office/drawing/2014/main" id="{51262F89-7F88-99F0-6601-735BECCBCD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4004206-AECF-4A08-A74A-632691A248CE}"/>
              </a:ext>
            </a:extLst>
          </p:cNvPr>
          <p:cNvSpPr>
            <a:spLocks noGrp="1"/>
          </p:cNvSpPr>
          <p:nvPr>
            <p:ph type="sldNum" sz="quarter" idx="12"/>
          </p:nvPr>
        </p:nvSpPr>
        <p:spPr/>
        <p:txBody>
          <a:bodyPr/>
          <a:lstStyle/>
          <a:p>
            <a:fld id="{CF97B609-AA85-4DEB-8A43-8A6EA1E8359A}" type="slidenum">
              <a:rPr lang="ru-RU" smtClean="0"/>
              <a:t>‹#›</a:t>
            </a:fld>
            <a:endParaRPr lang="ru-RU"/>
          </a:p>
        </p:txBody>
      </p:sp>
    </p:spTree>
    <p:extLst>
      <p:ext uri="{BB962C8B-B14F-4D97-AF65-F5344CB8AC3E}">
        <p14:creationId xmlns:p14="http://schemas.microsoft.com/office/powerpoint/2010/main" val="214100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9562BF-E4CC-731A-45EE-D3D3BFFC1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813EA1C-3506-8A9C-04D9-CF9E801D93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2243804-4CAC-684B-B2B0-8864E19A1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DAA46-1002-48C5-9CDC-7612F3F82B34}" type="datetimeFigureOut">
              <a:rPr lang="ru-RU" smtClean="0"/>
              <a:t>22.02.2024</a:t>
            </a:fld>
            <a:endParaRPr lang="ru-RU"/>
          </a:p>
        </p:txBody>
      </p:sp>
      <p:sp>
        <p:nvSpPr>
          <p:cNvPr id="5" name="Нижний колонтитул 4">
            <a:extLst>
              <a:ext uri="{FF2B5EF4-FFF2-40B4-BE49-F238E27FC236}">
                <a16:creationId xmlns:a16="http://schemas.microsoft.com/office/drawing/2014/main" id="{611C3CDC-E36E-EB3A-B4EB-3310BC9A3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B2F1761-F867-6AB1-3F87-575A884359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7B609-AA85-4DEB-8A43-8A6EA1E8359A}" type="slidenum">
              <a:rPr lang="ru-RU" smtClean="0"/>
              <a:t>‹#›</a:t>
            </a:fld>
            <a:endParaRPr lang="ru-RU"/>
          </a:p>
        </p:txBody>
      </p:sp>
    </p:spTree>
    <p:extLst>
      <p:ext uri="{BB962C8B-B14F-4D97-AF65-F5344CB8AC3E}">
        <p14:creationId xmlns:p14="http://schemas.microsoft.com/office/powerpoint/2010/main" val="2268287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FDECFC-B29C-8721-475B-1BAAD09AA907}"/>
              </a:ext>
            </a:extLst>
          </p:cNvPr>
          <p:cNvSpPr>
            <a:spLocks noGrp="1"/>
          </p:cNvSpPr>
          <p:nvPr>
            <p:ph type="ctrTitle"/>
          </p:nvPr>
        </p:nvSpPr>
        <p:spPr>
          <a:xfrm>
            <a:off x="1524000" y="152399"/>
            <a:ext cx="9144000" cy="990881"/>
          </a:xfrm>
        </p:spPr>
        <p:txBody>
          <a:bodyPr/>
          <a:lstStyle/>
          <a:p>
            <a:r>
              <a:rPr lang="en-US" dirty="0"/>
              <a:t>Sea War </a:t>
            </a:r>
            <a:endParaRPr lang="ru-RU" dirty="0"/>
          </a:p>
        </p:txBody>
      </p:sp>
      <p:sp>
        <p:nvSpPr>
          <p:cNvPr id="3" name="Подзаголовок 2">
            <a:extLst>
              <a:ext uri="{FF2B5EF4-FFF2-40B4-BE49-F238E27FC236}">
                <a16:creationId xmlns:a16="http://schemas.microsoft.com/office/drawing/2014/main" id="{969DDDE2-9A67-1B3A-F350-24D01FED261B}"/>
              </a:ext>
            </a:extLst>
          </p:cNvPr>
          <p:cNvSpPr>
            <a:spLocks noGrp="1"/>
          </p:cNvSpPr>
          <p:nvPr>
            <p:ph type="subTitle" idx="1"/>
          </p:nvPr>
        </p:nvSpPr>
        <p:spPr>
          <a:xfrm>
            <a:off x="690282" y="1371602"/>
            <a:ext cx="10972800" cy="2707339"/>
          </a:xfrm>
        </p:spPr>
        <p:txBody>
          <a:bodyPr>
            <a:normAutofit/>
          </a:bodyPr>
          <a:lstStyle/>
          <a:p>
            <a:pPr algn="l"/>
            <a:r>
              <a:rPr lang="en-US" dirty="0"/>
              <a:t>So the game starts with placing ships to the grid and we have description in the beginning to guide the user to play the game properly. In addition, you cannot place the ship next to another one, there is need to be one square between them. Then after both players established their ships on their places the real game begins. After first player starts the game and then starts the second player, despite hitting or missing.</a:t>
            </a:r>
          </a:p>
          <a:p>
            <a:pPr algn="l"/>
            <a:r>
              <a:rPr lang="en-US" dirty="0"/>
              <a:t>In the end the points will be given to the players and wins the one who destroys the most number of ships.</a:t>
            </a:r>
            <a:endParaRPr lang="ru-RU" dirty="0"/>
          </a:p>
        </p:txBody>
      </p:sp>
    </p:spTree>
    <p:extLst>
      <p:ext uri="{BB962C8B-B14F-4D97-AF65-F5344CB8AC3E}">
        <p14:creationId xmlns:p14="http://schemas.microsoft.com/office/powerpoint/2010/main" val="58956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43D8FD1A-3DCE-23ED-BCBF-77D922D6ED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Прямоугольник: скругленные углы 6">
            <a:extLst>
              <a:ext uri="{FF2B5EF4-FFF2-40B4-BE49-F238E27FC236}">
                <a16:creationId xmlns:a16="http://schemas.microsoft.com/office/drawing/2014/main" id="{1A4BF759-21A0-07A5-6D41-4316388F387E}"/>
              </a:ext>
            </a:extLst>
          </p:cNvPr>
          <p:cNvSpPr/>
          <p:nvPr/>
        </p:nvSpPr>
        <p:spPr>
          <a:xfrm>
            <a:off x="6031346" y="2281273"/>
            <a:ext cx="4442691" cy="15147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p>
        </p:txBody>
      </p:sp>
      <p:sp>
        <p:nvSpPr>
          <p:cNvPr id="8" name="TextBox 7">
            <a:extLst>
              <a:ext uri="{FF2B5EF4-FFF2-40B4-BE49-F238E27FC236}">
                <a16:creationId xmlns:a16="http://schemas.microsoft.com/office/drawing/2014/main" id="{92B035A2-7D97-800B-43E2-727D924BD144}"/>
              </a:ext>
            </a:extLst>
          </p:cNvPr>
          <p:cNvSpPr txBox="1"/>
          <p:nvPr/>
        </p:nvSpPr>
        <p:spPr>
          <a:xfrm>
            <a:off x="6317674" y="2438491"/>
            <a:ext cx="3870036" cy="1200329"/>
          </a:xfrm>
          <a:prstGeom prst="rect">
            <a:avLst/>
          </a:prstGeom>
          <a:noFill/>
        </p:spPr>
        <p:txBody>
          <a:bodyPr wrap="square" rtlCol="0">
            <a:spAutoFit/>
          </a:bodyPr>
          <a:lstStyle/>
          <a:p>
            <a:r>
              <a:rPr lang="en-US" dirty="0"/>
              <a:t>The starting point of the game and placing the ships. By misplacing the ship, it will show the sentence “Chose another point”</a:t>
            </a:r>
            <a:endParaRPr lang="ru-RU" dirty="0"/>
          </a:p>
        </p:txBody>
      </p:sp>
      <p:sp>
        <p:nvSpPr>
          <p:cNvPr id="9" name="Стрелка: вправо 8">
            <a:extLst>
              <a:ext uri="{FF2B5EF4-FFF2-40B4-BE49-F238E27FC236}">
                <a16:creationId xmlns:a16="http://schemas.microsoft.com/office/drawing/2014/main" id="{3094911C-B415-8F6D-4AB3-CC82015E8841}"/>
              </a:ext>
            </a:extLst>
          </p:cNvPr>
          <p:cNvSpPr/>
          <p:nvPr/>
        </p:nvSpPr>
        <p:spPr>
          <a:xfrm rot="10800000">
            <a:off x="4442691" y="2539892"/>
            <a:ext cx="1302327" cy="99752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71486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27380A-E886-20F6-A5D9-710982AC56F9}"/>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E703D4E2-D34A-B02B-955A-13D1A1B4BD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
        <p:nvSpPr>
          <p:cNvPr id="6" name="Прямоугольник: скругленные углы 5">
            <a:extLst>
              <a:ext uri="{FF2B5EF4-FFF2-40B4-BE49-F238E27FC236}">
                <a16:creationId xmlns:a16="http://schemas.microsoft.com/office/drawing/2014/main" id="{49319FB3-76CB-76EC-6D47-3448482C2A0F}"/>
              </a:ext>
            </a:extLst>
          </p:cNvPr>
          <p:cNvSpPr/>
          <p:nvPr/>
        </p:nvSpPr>
        <p:spPr>
          <a:xfrm>
            <a:off x="6096000" y="2272146"/>
            <a:ext cx="4442691" cy="15147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p>
        </p:txBody>
      </p:sp>
      <p:sp>
        <p:nvSpPr>
          <p:cNvPr id="7" name="Стрелка: вправо 6">
            <a:extLst>
              <a:ext uri="{FF2B5EF4-FFF2-40B4-BE49-F238E27FC236}">
                <a16:creationId xmlns:a16="http://schemas.microsoft.com/office/drawing/2014/main" id="{8981AE55-9517-8911-E3E8-05336A193B49}"/>
              </a:ext>
            </a:extLst>
          </p:cNvPr>
          <p:cNvSpPr/>
          <p:nvPr/>
        </p:nvSpPr>
        <p:spPr>
          <a:xfrm rot="10800000">
            <a:off x="4442691" y="2539892"/>
            <a:ext cx="1302327" cy="99752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8" name="TextBox 7">
            <a:extLst>
              <a:ext uri="{FF2B5EF4-FFF2-40B4-BE49-F238E27FC236}">
                <a16:creationId xmlns:a16="http://schemas.microsoft.com/office/drawing/2014/main" id="{FB4C70E7-F35E-95EC-15D1-D063433305C6}"/>
              </a:ext>
            </a:extLst>
          </p:cNvPr>
          <p:cNvSpPr txBox="1"/>
          <p:nvPr/>
        </p:nvSpPr>
        <p:spPr>
          <a:xfrm>
            <a:off x="6386945" y="2429363"/>
            <a:ext cx="3860800" cy="1200329"/>
          </a:xfrm>
          <a:prstGeom prst="rect">
            <a:avLst/>
          </a:prstGeom>
          <a:noFill/>
        </p:spPr>
        <p:txBody>
          <a:bodyPr wrap="square" rtlCol="0">
            <a:spAutoFit/>
          </a:bodyPr>
          <a:lstStyle/>
          <a:p>
            <a:r>
              <a:rPr lang="en-US" dirty="0"/>
              <a:t>Same for second player. We have one ship which occupies 4 squares, this is the commander's ship, and six ships, each of which occupies 1 square</a:t>
            </a:r>
            <a:endParaRPr lang="ru-RU" dirty="0"/>
          </a:p>
        </p:txBody>
      </p:sp>
    </p:spTree>
    <p:extLst>
      <p:ext uri="{BB962C8B-B14F-4D97-AF65-F5344CB8AC3E}">
        <p14:creationId xmlns:p14="http://schemas.microsoft.com/office/powerpoint/2010/main" val="35886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1B996C-F29A-7F97-D32D-565DEA8FAE61}"/>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DFF9ED25-2531-3E49-A50C-6E9C8A1601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Прямоугольник: скругленные углы 5">
            <a:extLst>
              <a:ext uri="{FF2B5EF4-FFF2-40B4-BE49-F238E27FC236}">
                <a16:creationId xmlns:a16="http://schemas.microsoft.com/office/drawing/2014/main" id="{AE7AEC51-FDBB-AB20-2711-5F0BA66BB29B}"/>
              </a:ext>
            </a:extLst>
          </p:cNvPr>
          <p:cNvSpPr/>
          <p:nvPr/>
        </p:nvSpPr>
        <p:spPr>
          <a:xfrm>
            <a:off x="6096000" y="2272146"/>
            <a:ext cx="4442691" cy="15147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dirty="0"/>
          </a:p>
        </p:txBody>
      </p:sp>
      <p:sp>
        <p:nvSpPr>
          <p:cNvPr id="7" name="Стрелка: вправо 6">
            <a:extLst>
              <a:ext uri="{FF2B5EF4-FFF2-40B4-BE49-F238E27FC236}">
                <a16:creationId xmlns:a16="http://schemas.microsoft.com/office/drawing/2014/main" id="{DC0076C6-8786-B798-CD81-2A4177771D75}"/>
              </a:ext>
            </a:extLst>
          </p:cNvPr>
          <p:cNvSpPr/>
          <p:nvPr/>
        </p:nvSpPr>
        <p:spPr>
          <a:xfrm rot="10800000">
            <a:off x="4442691" y="2539892"/>
            <a:ext cx="1302327" cy="99752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8" name="TextBox 7">
            <a:extLst>
              <a:ext uri="{FF2B5EF4-FFF2-40B4-BE49-F238E27FC236}">
                <a16:creationId xmlns:a16="http://schemas.microsoft.com/office/drawing/2014/main" id="{F0DE2439-7821-0467-55EC-734BB8FF236A}"/>
              </a:ext>
            </a:extLst>
          </p:cNvPr>
          <p:cNvSpPr txBox="1"/>
          <p:nvPr/>
        </p:nvSpPr>
        <p:spPr>
          <a:xfrm>
            <a:off x="6410037" y="2429363"/>
            <a:ext cx="3814616" cy="1200329"/>
          </a:xfrm>
          <a:prstGeom prst="rect">
            <a:avLst/>
          </a:prstGeom>
          <a:noFill/>
        </p:spPr>
        <p:txBody>
          <a:bodyPr wrap="square" rtlCol="0">
            <a:spAutoFit/>
          </a:bodyPr>
          <a:lstStyle/>
          <a:p>
            <a:r>
              <a:rPr lang="en-US" dirty="0"/>
              <a:t>If we hit the ship it will be marked as “0” and if we hit it will be “X”.</a:t>
            </a:r>
          </a:p>
          <a:p>
            <a:r>
              <a:rPr lang="en-US" dirty="0"/>
              <a:t>Game ends with appropriate message displaying the winner.</a:t>
            </a:r>
            <a:endParaRPr lang="ru-RU" dirty="0"/>
          </a:p>
        </p:txBody>
      </p:sp>
    </p:spTree>
    <p:extLst>
      <p:ext uri="{BB962C8B-B14F-4D97-AF65-F5344CB8AC3E}">
        <p14:creationId xmlns:p14="http://schemas.microsoft.com/office/powerpoint/2010/main" val="83169662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196</Words>
  <Application>Microsoft Office PowerPoint</Application>
  <PresentationFormat>Широкоэкранный</PresentationFormat>
  <Paragraphs>7</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Calibri</vt:lpstr>
      <vt:lpstr>Calibri Light</vt:lpstr>
      <vt:lpstr>Тема Office</vt:lpstr>
      <vt:lpstr>Sea War </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 War </dc:title>
  <dc:creator>Zhandos Dildakhan</dc:creator>
  <cp:lastModifiedBy>Zhandos Dildakhan</cp:lastModifiedBy>
  <cp:revision>1</cp:revision>
  <dcterms:created xsi:type="dcterms:W3CDTF">2024-02-22T06:34:45Z</dcterms:created>
  <dcterms:modified xsi:type="dcterms:W3CDTF">2024-02-22T06:49:43Z</dcterms:modified>
</cp:coreProperties>
</file>