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8E471-254A-453B-9515-16BE4DF97C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1922F5-CAA4-4EAB-AB00-35D247F476E7}">
      <dgm:prSet/>
      <dgm:spPr/>
      <dgm:t>
        <a:bodyPr/>
        <a:lstStyle/>
        <a:p>
          <a:r>
            <a:rPr lang="x-none"/>
            <a:t>The project following modules</a:t>
          </a:r>
          <a:endParaRPr lang="en-US"/>
        </a:p>
      </dgm:t>
    </dgm:pt>
    <dgm:pt modelId="{92EF0561-C4E1-45FD-9A7D-F8F63ABABBE9}" type="parTrans" cxnId="{BC3B1041-5C9D-4C19-80CF-E23182D41C37}">
      <dgm:prSet/>
      <dgm:spPr/>
      <dgm:t>
        <a:bodyPr/>
        <a:lstStyle/>
        <a:p>
          <a:endParaRPr lang="en-US"/>
        </a:p>
      </dgm:t>
    </dgm:pt>
    <dgm:pt modelId="{D3840D20-C863-45D4-8D19-E0AEC3C37BA9}" type="sibTrans" cxnId="{BC3B1041-5C9D-4C19-80CF-E23182D41C37}">
      <dgm:prSet/>
      <dgm:spPr/>
      <dgm:t>
        <a:bodyPr/>
        <a:lstStyle/>
        <a:p>
          <a:endParaRPr lang="en-US"/>
        </a:p>
      </dgm:t>
    </dgm:pt>
    <dgm:pt modelId="{600CF14C-3E93-4FFA-B924-2714D77E5714}">
      <dgm:prSet/>
      <dgm:spPr/>
      <dgm:t>
        <a:bodyPr/>
        <a:lstStyle/>
        <a:p>
          <a:r>
            <a:rPr lang="en-US"/>
            <a:t>User Details Module</a:t>
          </a:r>
        </a:p>
      </dgm:t>
    </dgm:pt>
    <dgm:pt modelId="{A5ABC6F8-55E9-47B5-A902-41BD882D68E8}" type="parTrans" cxnId="{5C16B809-E451-467F-80C8-F5699B332052}">
      <dgm:prSet/>
      <dgm:spPr/>
      <dgm:t>
        <a:bodyPr/>
        <a:lstStyle/>
        <a:p>
          <a:endParaRPr lang="en-US"/>
        </a:p>
      </dgm:t>
    </dgm:pt>
    <dgm:pt modelId="{260D49DD-4AE3-4C06-AC44-66C08D1F1981}" type="sibTrans" cxnId="{5C16B809-E451-467F-80C8-F5699B332052}">
      <dgm:prSet/>
      <dgm:spPr/>
      <dgm:t>
        <a:bodyPr/>
        <a:lstStyle/>
        <a:p>
          <a:endParaRPr lang="en-US"/>
        </a:p>
      </dgm:t>
    </dgm:pt>
    <dgm:pt modelId="{A913FF40-0AC6-4202-A094-5F7BBDF5A061}">
      <dgm:prSet/>
      <dgm:spPr/>
      <dgm:t>
        <a:bodyPr/>
        <a:lstStyle/>
        <a:p>
          <a:r>
            <a:rPr lang="en-US"/>
            <a:t>User Selection Module</a:t>
          </a:r>
        </a:p>
      </dgm:t>
    </dgm:pt>
    <dgm:pt modelId="{3A7E9C83-9D51-4A1C-8832-2AC78291C273}" type="parTrans" cxnId="{4A5BFF99-D353-438A-BDF1-F7AD5059B648}">
      <dgm:prSet/>
      <dgm:spPr/>
      <dgm:t>
        <a:bodyPr/>
        <a:lstStyle/>
        <a:p>
          <a:endParaRPr lang="en-US"/>
        </a:p>
      </dgm:t>
    </dgm:pt>
    <dgm:pt modelId="{ABAE1237-D004-4F99-A128-4E452FC54ACD}" type="sibTrans" cxnId="{4A5BFF99-D353-438A-BDF1-F7AD5059B648}">
      <dgm:prSet/>
      <dgm:spPr/>
      <dgm:t>
        <a:bodyPr/>
        <a:lstStyle/>
        <a:p>
          <a:endParaRPr lang="en-US"/>
        </a:p>
      </dgm:t>
    </dgm:pt>
    <dgm:pt modelId="{E39CC788-E956-46A2-87C6-07749EE1E87B}">
      <dgm:prSet/>
      <dgm:spPr/>
      <dgm:t>
        <a:bodyPr/>
        <a:lstStyle/>
        <a:p>
          <a:r>
            <a:rPr lang="en-US"/>
            <a:t>Send/View module</a:t>
          </a:r>
        </a:p>
      </dgm:t>
    </dgm:pt>
    <dgm:pt modelId="{F00614F6-2B7F-4975-91C0-218F270AE37A}" type="parTrans" cxnId="{3BB69867-7D8E-4A38-ACD8-11D8A150430B}">
      <dgm:prSet/>
      <dgm:spPr/>
      <dgm:t>
        <a:bodyPr/>
        <a:lstStyle/>
        <a:p>
          <a:endParaRPr lang="en-US"/>
        </a:p>
      </dgm:t>
    </dgm:pt>
    <dgm:pt modelId="{978E50C4-AA64-4491-8459-0FB5BADA1E8B}" type="sibTrans" cxnId="{3BB69867-7D8E-4A38-ACD8-11D8A150430B}">
      <dgm:prSet/>
      <dgm:spPr/>
      <dgm:t>
        <a:bodyPr/>
        <a:lstStyle/>
        <a:p>
          <a:endParaRPr lang="en-US"/>
        </a:p>
      </dgm:t>
    </dgm:pt>
    <dgm:pt modelId="{4AEFF292-3481-45A7-847C-0AF6FD5CF407}" type="pres">
      <dgm:prSet presAssocID="{1808E471-254A-453B-9515-16BE4DF97C47}" presName="root" presStyleCnt="0">
        <dgm:presLayoutVars>
          <dgm:dir/>
          <dgm:resizeHandles val="exact"/>
        </dgm:presLayoutVars>
      </dgm:prSet>
      <dgm:spPr/>
    </dgm:pt>
    <dgm:pt modelId="{C36B7557-498F-418D-9902-C46BE2C30B7B}" type="pres">
      <dgm:prSet presAssocID="{111922F5-CAA4-4EAB-AB00-35D247F476E7}" presName="compNode" presStyleCnt="0"/>
      <dgm:spPr/>
    </dgm:pt>
    <dgm:pt modelId="{B24D2FC9-D38E-4381-BEAE-A8F6EC2DDB07}" type="pres">
      <dgm:prSet presAssocID="{111922F5-CAA4-4EAB-AB00-35D247F476E7}" presName="bgRect" presStyleLbl="bgShp" presStyleIdx="0" presStyleCnt="4"/>
      <dgm:spPr/>
    </dgm:pt>
    <dgm:pt modelId="{D82FE110-C3A7-40CF-BDE1-5381C4FB91CC}" type="pres">
      <dgm:prSet presAssocID="{111922F5-CAA4-4EAB-AB00-35D247F476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0188A0-2760-4650-A08A-84F3CAF2DB6D}" type="pres">
      <dgm:prSet presAssocID="{111922F5-CAA4-4EAB-AB00-35D247F476E7}" presName="spaceRect" presStyleCnt="0"/>
      <dgm:spPr/>
    </dgm:pt>
    <dgm:pt modelId="{D625A972-84FF-43D1-9799-9B8ED3223B06}" type="pres">
      <dgm:prSet presAssocID="{111922F5-CAA4-4EAB-AB00-35D247F476E7}" presName="parTx" presStyleLbl="revTx" presStyleIdx="0" presStyleCnt="4">
        <dgm:presLayoutVars>
          <dgm:chMax val="0"/>
          <dgm:chPref val="0"/>
        </dgm:presLayoutVars>
      </dgm:prSet>
      <dgm:spPr/>
    </dgm:pt>
    <dgm:pt modelId="{2BD4BC3F-735E-4D94-9F4A-5AD7379B51AF}" type="pres">
      <dgm:prSet presAssocID="{D3840D20-C863-45D4-8D19-E0AEC3C37BA9}" presName="sibTrans" presStyleCnt="0"/>
      <dgm:spPr/>
    </dgm:pt>
    <dgm:pt modelId="{237D9205-1C3A-43B6-BD85-07309DBC28D5}" type="pres">
      <dgm:prSet presAssocID="{600CF14C-3E93-4FFA-B924-2714D77E5714}" presName="compNode" presStyleCnt="0"/>
      <dgm:spPr/>
    </dgm:pt>
    <dgm:pt modelId="{EC17840C-8F1C-46F3-8C81-E5465A8659F9}" type="pres">
      <dgm:prSet presAssocID="{600CF14C-3E93-4FFA-B924-2714D77E5714}" presName="bgRect" presStyleLbl="bgShp" presStyleIdx="1" presStyleCnt="4"/>
      <dgm:spPr/>
    </dgm:pt>
    <dgm:pt modelId="{8985ADAD-5E85-432F-A280-21A2C3BAE44B}" type="pres">
      <dgm:prSet presAssocID="{600CF14C-3E93-4FFA-B924-2714D77E57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9D93E5-EBDE-4271-8C67-1EB9DD46631A}" type="pres">
      <dgm:prSet presAssocID="{600CF14C-3E93-4FFA-B924-2714D77E5714}" presName="spaceRect" presStyleCnt="0"/>
      <dgm:spPr/>
    </dgm:pt>
    <dgm:pt modelId="{3E3F91A7-73A4-4113-91F8-405895FC4897}" type="pres">
      <dgm:prSet presAssocID="{600CF14C-3E93-4FFA-B924-2714D77E5714}" presName="parTx" presStyleLbl="revTx" presStyleIdx="1" presStyleCnt="4">
        <dgm:presLayoutVars>
          <dgm:chMax val="0"/>
          <dgm:chPref val="0"/>
        </dgm:presLayoutVars>
      </dgm:prSet>
      <dgm:spPr/>
    </dgm:pt>
    <dgm:pt modelId="{1F58CC9C-838F-4C18-A018-30D3BCEDC4D5}" type="pres">
      <dgm:prSet presAssocID="{260D49DD-4AE3-4C06-AC44-66C08D1F1981}" presName="sibTrans" presStyleCnt="0"/>
      <dgm:spPr/>
    </dgm:pt>
    <dgm:pt modelId="{50382DA8-F6B6-4E5A-8F70-E2C533F58352}" type="pres">
      <dgm:prSet presAssocID="{A913FF40-0AC6-4202-A094-5F7BBDF5A061}" presName="compNode" presStyleCnt="0"/>
      <dgm:spPr/>
    </dgm:pt>
    <dgm:pt modelId="{BF0C3B87-0982-4A60-8BCE-C69C85C65527}" type="pres">
      <dgm:prSet presAssocID="{A913FF40-0AC6-4202-A094-5F7BBDF5A061}" presName="bgRect" presStyleLbl="bgShp" presStyleIdx="2" presStyleCnt="4"/>
      <dgm:spPr/>
    </dgm:pt>
    <dgm:pt modelId="{33110658-6FE0-4F21-9557-9DDD065A618F}" type="pres">
      <dgm:prSet presAssocID="{A913FF40-0AC6-4202-A094-5F7BBDF5A0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A3A117B-6EBC-495D-89E4-BC6DCE945242}" type="pres">
      <dgm:prSet presAssocID="{A913FF40-0AC6-4202-A094-5F7BBDF5A061}" presName="spaceRect" presStyleCnt="0"/>
      <dgm:spPr/>
    </dgm:pt>
    <dgm:pt modelId="{DE0F1FE9-78AE-4A65-9296-BEF940D62D67}" type="pres">
      <dgm:prSet presAssocID="{A913FF40-0AC6-4202-A094-5F7BBDF5A061}" presName="parTx" presStyleLbl="revTx" presStyleIdx="2" presStyleCnt="4">
        <dgm:presLayoutVars>
          <dgm:chMax val="0"/>
          <dgm:chPref val="0"/>
        </dgm:presLayoutVars>
      </dgm:prSet>
      <dgm:spPr/>
    </dgm:pt>
    <dgm:pt modelId="{DA0CCD7B-A933-48C9-A6AD-E6BA805BBEC9}" type="pres">
      <dgm:prSet presAssocID="{ABAE1237-D004-4F99-A128-4E452FC54ACD}" presName="sibTrans" presStyleCnt="0"/>
      <dgm:spPr/>
    </dgm:pt>
    <dgm:pt modelId="{BE7F0D2A-C38D-4170-BF8A-1DC8B36E63B5}" type="pres">
      <dgm:prSet presAssocID="{E39CC788-E956-46A2-87C6-07749EE1E87B}" presName="compNode" presStyleCnt="0"/>
      <dgm:spPr/>
    </dgm:pt>
    <dgm:pt modelId="{61916499-FFC0-4A47-9DE2-6F1F5923EA0F}" type="pres">
      <dgm:prSet presAssocID="{E39CC788-E956-46A2-87C6-07749EE1E87B}" presName="bgRect" presStyleLbl="bgShp" presStyleIdx="3" presStyleCnt="4"/>
      <dgm:spPr/>
    </dgm:pt>
    <dgm:pt modelId="{679CFDAE-94D1-4D94-879B-5E2BFA4CD6A4}" type="pres">
      <dgm:prSet presAssocID="{E39CC788-E956-46A2-87C6-07749EE1E8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45EA9E-CC56-4FFB-B2F9-4B872BF6DA29}" type="pres">
      <dgm:prSet presAssocID="{E39CC788-E956-46A2-87C6-07749EE1E87B}" presName="spaceRect" presStyleCnt="0"/>
      <dgm:spPr/>
    </dgm:pt>
    <dgm:pt modelId="{20038EAC-608D-4211-9EDF-6AF386409D64}" type="pres">
      <dgm:prSet presAssocID="{E39CC788-E956-46A2-87C6-07749EE1E8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16B809-E451-467F-80C8-F5699B332052}" srcId="{1808E471-254A-453B-9515-16BE4DF97C47}" destId="{600CF14C-3E93-4FFA-B924-2714D77E5714}" srcOrd="1" destOrd="0" parTransId="{A5ABC6F8-55E9-47B5-A902-41BD882D68E8}" sibTransId="{260D49DD-4AE3-4C06-AC44-66C08D1F1981}"/>
    <dgm:cxn modelId="{BC3B1041-5C9D-4C19-80CF-E23182D41C37}" srcId="{1808E471-254A-453B-9515-16BE4DF97C47}" destId="{111922F5-CAA4-4EAB-AB00-35D247F476E7}" srcOrd="0" destOrd="0" parTransId="{92EF0561-C4E1-45FD-9A7D-F8F63ABABBE9}" sibTransId="{D3840D20-C863-45D4-8D19-E0AEC3C37BA9}"/>
    <dgm:cxn modelId="{3BB69867-7D8E-4A38-ACD8-11D8A150430B}" srcId="{1808E471-254A-453B-9515-16BE4DF97C47}" destId="{E39CC788-E956-46A2-87C6-07749EE1E87B}" srcOrd="3" destOrd="0" parTransId="{F00614F6-2B7F-4975-91C0-218F270AE37A}" sibTransId="{978E50C4-AA64-4491-8459-0FB5BADA1E8B}"/>
    <dgm:cxn modelId="{A285A247-9867-402C-8BF6-F7DC6AD2B385}" type="presOf" srcId="{600CF14C-3E93-4FFA-B924-2714D77E5714}" destId="{3E3F91A7-73A4-4113-91F8-405895FC4897}" srcOrd="0" destOrd="0" presId="urn:microsoft.com/office/officeart/2018/2/layout/IconVerticalSolidList"/>
    <dgm:cxn modelId="{8690414C-F02C-4B70-9A86-DC08A14D1FD2}" type="presOf" srcId="{E39CC788-E956-46A2-87C6-07749EE1E87B}" destId="{20038EAC-608D-4211-9EDF-6AF386409D64}" srcOrd="0" destOrd="0" presId="urn:microsoft.com/office/officeart/2018/2/layout/IconVerticalSolidList"/>
    <dgm:cxn modelId="{4FE01254-ABA8-4848-94FD-16D73566DA61}" type="presOf" srcId="{A913FF40-0AC6-4202-A094-5F7BBDF5A061}" destId="{DE0F1FE9-78AE-4A65-9296-BEF940D62D67}" srcOrd="0" destOrd="0" presId="urn:microsoft.com/office/officeart/2018/2/layout/IconVerticalSolidList"/>
    <dgm:cxn modelId="{4A5BFF99-D353-438A-BDF1-F7AD5059B648}" srcId="{1808E471-254A-453B-9515-16BE4DF97C47}" destId="{A913FF40-0AC6-4202-A094-5F7BBDF5A061}" srcOrd="2" destOrd="0" parTransId="{3A7E9C83-9D51-4A1C-8832-2AC78291C273}" sibTransId="{ABAE1237-D004-4F99-A128-4E452FC54ACD}"/>
    <dgm:cxn modelId="{6305FBC9-3207-4E83-94CB-271A088A18E0}" type="presOf" srcId="{1808E471-254A-453B-9515-16BE4DF97C47}" destId="{4AEFF292-3481-45A7-847C-0AF6FD5CF407}" srcOrd="0" destOrd="0" presId="urn:microsoft.com/office/officeart/2018/2/layout/IconVerticalSolidList"/>
    <dgm:cxn modelId="{4E3867E2-7D10-414C-8293-A047FD2FFB7F}" type="presOf" srcId="{111922F5-CAA4-4EAB-AB00-35D247F476E7}" destId="{D625A972-84FF-43D1-9799-9B8ED3223B06}" srcOrd="0" destOrd="0" presId="urn:microsoft.com/office/officeart/2018/2/layout/IconVerticalSolidList"/>
    <dgm:cxn modelId="{9E50AFA0-63F0-467B-9BD0-25BEC422E25B}" type="presParOf" srcId="{4AEFF292-3481-45A7-847C-0AF6FD5CF407}" destId="{C36B7557-498F-418D-9902-C46BE2C30B7B}" srcOrd="0" destOrd="0" presId="urn:microsoft.com/office/officeart/2018/2/layout/IconVerticalSolidList"/>
    <dgm:cxn modelId="{C2C7E44B-055A-498D-8B75-D79215DC3134}" type="presParOf" srcId="{C36B7557-498F-418D-9902-C46BE2C30B7B}" destId="{B24D2FC9-D38E-4381-BEAE-A8F6EC2DDB07}" srcOrd="0" destOrd="0" presId="urn:microsoft.com/office/officeart/2018/2/layout/IconVerticalSolidList"/>
    <dgm:cxn modelId="{306AC8DA-B941-495E-BDC4-61C32616744B}" type="presParOf" srcId="{C36B7557-498F-418D-9902-C46BE2C30B7B}" destId="{D82FE110-C3A7-40CF-BDE1-5381C4FB91CC}" srcOrd="1" destOrd="0" presId="urn:microsoft.com/office/officeart/2018/2/layout/IconVerticalSolidList"/>
    <dgm:cxn modelId="{17A3A520-9301-44CB-9343-917298869A61}" type="presParOf" srcId="{C36B7557-498F-418D-9902-C46BE2C30B7B}" destId="{D60188A0-2760-4650-A08A-84F3CAF2DB6D}" srcOrd="2" destOrd="0" presId="urn:microsoft.com/office/officeart/2018/2/layout/IconVerticalSolidList"/>
    <dgm:cxn modelId="{E3CDF16A-4932-459C-BCBD-DD2946EBEB4A}" type="presParOf" srcId="{C36B7557-498F-418D-9902-C46BE2C30B7B}" destId="{D625A972-84FF-43D1-9799-9B8ED3223B06}" srcOrd="3" destOrd="0" presId="urn:microsoft.com/office/officeart/2018/2/layout/IconVerticalSolidList"/>
    <dgm:cxn modelId="{433FA74A-7D20-43DB-B3FA-4ED12AA7EB0B}" type="presParOf" srcId="{4AEFF292-3481-45A7-847C-0AF6FD5CF407}" destId="{2BD4BC3F-735E-4D94-9F4A-5AD7379B51AF}" srcOrd="1" destOrd="0" presId="urn:microsoft.com/office/officeart/2018/2/layout/IconVerticalSolidList"/>
    <dgm:cxn modelId="{24FB45F3-DC7C-4CA9-B614-0D14E5B14259}" type="presParOf" srcId="{4AEFF292-3481-45A7-847C-0AF6FD5CF407}" destId="{237D9205-1C3A-43B6-BD85-07309DBC28D5}" srcOrd="2" destOrd="0" presId="urn:microsoft.com/office/officeart/2018/2/layout/IconVerticalSolidList"/>
    <dgm:cxn modelId="{C99A8BBB-995D-451E-9CA9-065EED409A51}" type="presParOf" srcId="{237D9205-1C3A-43B6-BD85-07309DBC28D5}" destId="{EC17840C-8F1C-46F3-8C81-E5465A8659F9}" srcOrd="0" destOrd="0" presId="urn:microsoft.com/office/officeart/2018/2/layout/IconVerticalSolidList"/>
    <dgm:cxn modelId="{4D92802D-24D4-4B88-95CD-96C5EF986DFF}" type="presParOf" srcId="{237D9205-1C3A-43B6-BD85-07309DBC28D5}" destId="{8985ADAD-5E85-432F-A280-21A2C3BAE44B}" srcOrd="1" destOrd="0" presId="urn:microsoft.com/office/officeart/2018/2/layout/IconVerticalSolidList"/>
    <dgm:cxn modelId="{871F0B13-9A94-4286-8C0E-065B58238115}" type="presParOf" srcId="{237D9205-1C3A-43B6-BD85-07309DBC28D5}" destId="{869D93E5-EBDE-4271-8C67-1EB9DD46631A}" srcOrd="2" destOrd="0" presId="urn:microsoft.com/office/officeart/2018/2/layout/IconVerticalSolidList"/>
    <dgm:cxn modelId="{E0088D63-3BFB-45E4-A694-654D92F6F3C2}" type="presParOf" srcId="{237D9205-1C3A-43B6-BD85-07309DBC28D5}" destId="{3E3F91A7-73A4-4113-91F8-405895FC4897}" srcOrd="3" destOrd="0" presId="urn:microsoft.com/office/officeart/2018/2/layout/IconVerticalSolidList"/>
    <dgm:cxn modelId="{B192E7D5-DC91-488C-897C-02C4898D146F}" type="presParOf" srcId="{4AEFF292-3481-45A7-847C-0AF6FD5CF407}" destId="{1F58CC9C-838F-4C18-A018-30D3BCEDC4D5}" srcOrd="3" destOrd="0" presId="urn:microsoft.com/office/officeart/2018/2/layout/IconVerticalSolidList"/>
    <dgm:cxn modelId="{F7E92D54-2169-4689-AD11-3FE7D588DFD0}" type="presParOf" srcId="{4AEFF292-3481-45A7-847C-0AF6FD5CF407}" destId="{50382DA8-F6B6-4E5A-8F70-E2C533F58352}" srcOrd="4" destOrd="0" presId="urn:microsoft.com/office/officeart/2018/2/layout/IconVerticalSolidList"/>
    <dgm:cxn modelId="{05C87EF8-36E5-4723-8FF9-FCB6F56FC898}" type="presParOf" srcId="{50382DA8-F6B6-4E5A-8F70-E2C533F58352}" destId="{BF0C3B87-0982-4A60-8BCE-C69C85C65527}" srcOrd="0" destOrd="0" presId="urn:microsoft.com/office/officeart/2018/2/layout/IconVerticalSolidList"/>
    <dgm:cxn modelId="{AA86F0CC-1722-4F0C-8374-47F764DBE1E5}" type="presParOf" srcId="{50382DA8-F6B6-4E5A-8F70-E2C533F58352}" destId="{33110658-6FE0-4F21-9557-9DDD065A618F}" srcOrd="1" destOrd="0" presId="urn:microsoft.com/office/officeart/2018/2/layout/IconVerticalSolidList"/>
    <dgm:cxn modelId="{59AA48F0-27D1-4AEC-8DD3-037558099B1B}" type="presParOf" srcId="{50382DA8-F6B6-4E5A-8F70-E2C533F58352}" destId="{FA3A117B-6EBC-495D-89E4-BC6DCE945242}" srcOrd="2" destOrd="0" presId="urn:microsoft.com/office/officeart/2018/2/layout/IconVerticalSolidList"/>
    <dgm:cxn modelId="{DE7891B3-A5F2-434A-AAC9-0B46BDF6F417}" type="presParOf" srcId="{50382DA8-F6B6-4E5A-8F70-E2C533F58352}" destId="{DE0F1FE9-78AE-4A65-9296-BEF940D62D67}" srcOrd="3" destOrd="0" presId="urn:microsoft.com/office/officeart/2018/2/layout/IconVerticalSolidList"/>
    <dgm:cxn modelId="{A7A26039-74EA-465C-B62E-F482FE29E342}" type="presParOf" srcId="{4AEFF292-3481-45A7-847C-0AF6FD5CF407}" destId="{DA0CCD7B-A933-48C9-A6AD-E6BA805BBEC9}" srcOrd="5" destOrd="0" presId="urn:microsoft.com/office/officeart/2018/2/layout/IconVerticalSolidList"/>
    <dgm:cxn modelId="{7844D28D-F356-4286-AA5D-2955D85CCFC4}" type="presParOf" srcId="{4AEFF292-3481-45A7-847C-0AF6FD5CF407}" destId="{BE7F0D2A-C38D-4170-BF8A-1DC8B36E63B5}" srcOrd="6" destOrd="0" presId="urn:microsoft.com/office/officeart/2018/2/layout/IconVerticalSolidList"/>
    <dgm:cxn modelId="{A9E065A6-D478-4FDA-A1AE-4A3388DD621B}" type="presParOf" srcId="{BE7F0D2A-C38D-4170-BF8A-1DC8B36E63B5}" destId="{61916499-FFC0-4A47-9DE2-6F1F5923EA0F}" srcOrd="0" destOrd="0" presId="urn:microsoft.com/office/officeart/2018/2/layout/IconVerticalSolidList"/>
    <dgm:cxn modelId="{70D3BF33-C34F-42F1-90EC-34E0CCFACD58}" type="presParOf" srcId="{BE7F0D2A-C38D-4170-BF8A-1DC8B36E63B5}" destId="{679CFDAE-94D1-4D94-879B-5E2BFA4CD6A4}" srcOrd="1" destOrd="0" presId="urn:microsoft.com/office/officeart/2018/2/layout/IconVerticalSolidList"/>
    <dgm:cxn modelId="{A79D3192-A24D-476F-82D3-35AE4B3B0CB3}" type="presParOf" srcId="{BE7F0D2A-C38D-4170-BF8A-1DC8B36E63B5}" destId="{FC45EA9E-CC56-4FFB-B2F9-4B872BF6DA29}" srcOrd="2" destOrd="0" presId="urn:microsoft.com/office/officeart/2018/2/layout/IconVerticalSolidList"/>
    <dgm:cxn modelId="{61377210-A0D8-4E5B-86AB-CF043869E62D}" type="presParOf" srcId="{BE7F0D2A-C38D-4170-BF8A-1DC8B36E63B5}" destId="{20038EAC-608D-4211-9EDF-6AF386409D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2FC9-D38E-4381-BEAE-A8F6EC2DDB07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FE110-C3A7-40CF-BDE1-5381C4FB91CC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5A972-84FF-43D1-9799-9B8ED3223B06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2200" kern="1200"/>
            <a:t>The project following modules</a:t>
          </a:r>
          <a:endParaRPr lang="en-US" sz="2200" kern="1200"/>
        </a:p>
      </dsp:txBody>
      <dsp:txXfrm>
        <a:off x="1126608" y="1924"/>
        <a:ext cx="4786828" cy="975418"/>
      </dsp:txXfrm>
    </dsp:sp>
    <dsp:sp modelId="{EC17840C-8F1C-46F3-8C81-E5465A8659F9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5ADAD-5E85-432F-A280-21A2C3BAE44B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F91A7-73A4-4113-91F8-405895FC4897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Details Module</a:t>
          </a:r>
        </a:p>
      </dsp:txBody>
      <dsp:txXfrm>
        <a:off x="1126608" y="1221197"/>
        <a:ext cx="4786828" cy="975418"/>
      </dsp:txXfrm>
    </dsp:sp>
    <dsp:sp modelId="{BF0C3B87-0982-4A60-8BCE-C69C85C65527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10658-6FE0-4F21-9557-9DDD065A618F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F1FE9-78AE-4A65-9296-BEF940D62D67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Selection Module</a:t>
          </a:r>
        </a:p>
      </dsp:txBody>
      <dsp:txXfrm>
        <a:off x="1126608" y="2440471"/>
        <a:ext cx="4786828" cy="975418"/>
      </dsp:txXfrm>
    </dsp:sp>
    <dsp:sp modelId="{61916499-FFC0-4A47-9DE2-6F1F5923EA0F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CFDAE-94D1-4D94-879B-5E2BFA4CD6A4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38EAC-608D-4211-9EDF-6AF386409D64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Send/View module</a:t>
          </a:r>
        </a:p>
      </dsp:txBody>
      <dsp:txXfrm>
        <a:off x="1126608" y="3659744"/>
        <a:ext cx="4786828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C5366-EE17-4FF1-A12A-B0B2E349E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000" b="1"/>
              <a:t>Secure Email Service in Cloud by using Modified Homomorphic Encryption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27F77-7503-4568-95A8-D865E0793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SAI KRISHNA JETTI</a:t>
            </a:r>
          </a:p>
          <a:p>
            <a:r>
              <a:rPr lang="en-US" dirty="0"/>
              <a:t>HTNO:2316188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2CAE-E00E-4C90-978A-BA223BBB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mODULES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E42C9-3D2B-4F93-9E01-0195054AC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40116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743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9876A-35F5-4045-8798-F3B8082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Testing case design:</a:t>
            </a:r>
            <a:br>
              <a:rPr lang="en-US" sz="3300"/>
            </a:br>
            <a:endParaRPr lang="en-US" sz="3300"/>
          </a:p>
        </p:txBody>
      </p:sp>
      <p:cxnSp>
        <p:nvCxnSpPr>
          <p:cNvPr id="38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FBAED-9CA4-40E1-8D6D-05C33B8D7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351" y="1116345"/>
            <a:ext cx="5206965" cy="3866172"/>
          </a:xfrm>
          <a:prstGeom prst="rect">
            <a:avLst/>
          </a:prstGeom>
        </p:spPr>
      </p:pic>
      <p:pic>
        <p:nvPicPr>
          <p:cNvPr id="41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4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3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6" name="Picture 75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7" name="Straight Connector 77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79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81">
            <a:extLst>
              <a:ext uri="{FF2B5EF4-FFF2-40B4-BE49-F238E27FC236}">
                <a16:creationId xmlns:a16="http://schemas.microsoft.com/office/drawing/2014/main" id="{3005EAC2-C68C-4CCC-A0BF-0F3DDB937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83">
            <a:extLst>
              <a:ext uri="{FF2B5EF4-FFF2-40B4-BE49-F238E27FC236}">
                <a16:creationId xmlns:a16="http://schemas.microsoft.com/office/drawing/2014/main" id="{B0A9932D-CE95-4CF6-8309-2F3C85D62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FC2EC-B5EC-48E9-83EC-0A7BBBAC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Some screens</a:t>
            </a:r>
          </a:p>
        </p:txBody>
      </p:sp>
      <p:cxnSp>
        <p:nvCxnSpPr>
          <p:cNvPr id="2061" name="Straight Connector 85">
            <a:extLst>
              <a:ext uri="{FF2B5EF4-FFF2-40B4-BE49-F238E27FC236}">
                <a16:creationId xmlns:a16="http://schemas.microsoft.com/office/drawing/2014/main" id="{76E6321E-982E-4A0B-956E-6576E3986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5446DD-FA47-44FC-B956-B88332390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E875E2D-3E60-47BE-A6BE-2E56E0C3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89">
              <a:extLst>
                <a:ext uri="{FF2B5EF4-FFF2-40B4-BE49-F238E27FC236}">
                  <a16:creationId xmlns:a16="http://schemas.microsoft.com/office/drawing/2014/main" id="{60C9508C-984C-438D-B2D3-B932E18CB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3" name="Rectangle 91">
            <a:extLst>
              <a:ext uri="{FF2B5EF4-FFF2-40B4-BE49-F238E27FC236}">
                <a16:creationId xmlns:a16="http://schemas.microsoft.com/office/drawing/2014/main" id="{0679C5C8-B10C-4D7E-BFD1-BD711F963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1">
            <a:extLst>
              <a:ext uri="{FF2B5EF4-FFF2-40B4-BE49-F238E27FC236}">
                <a16:creationId xmlns:a16="http://schemas.microsoft.com/office/drawing/2014/main" id="{388ED4BE-B151-4F83-BDCD-9BDE3385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4697" y="1180354"/>
            <a:ext cx="3059596" cy="172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8">
            <a:extLst>
              <a:ext uri="{FF2B5EF4-FFF2-40B4-BE49-F238E27FC236}">
                <a16:creationId xmlns:a16="http://schemas.microsoft.com/office/drawing/2014/main" id="{DE68346D-0271-439C-BB5E-144FFDD9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018" y="1139146"/>
            <a:ext cx="3053711" cy="1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:a16="http://schemas.microsoft.com/office/drawing/2014/main" id="{68366E0C-98CB-4B6B-833A-F091F714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8507" y="3193987"/>
            <a:ext cx="3059596" cy="172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1BA87556-EEA9-4580-91CE-1DCE4490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018" y="3196517"/>
            <a:ext cx="3053711" cy="17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93">
            <a:extLst>
              <a:ext uri="{FF2B5EF4-FFF2-40B4-BE49-F238E27FC236}">
                <a16:creationId xmlns:a16="http://schemas.microsoft.com/office/drawing/2014/main" id="{BAFD9ADD-C741-45F6-8403-0F4C7CCF4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E9514CA-585B-45AD-AC41-EEDF15174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5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BC6E6-1693-42A6-9D64-CE33D87F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C9AC-EB1C-4126-A254-19F07A1D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The Modified homomorphic encryption algorithm we used in this project for that we can get security in cloud email service. We can do encryption by using a public key when the time send email meanwhile we can do decryption by using a private key when the time views the email in the cloud.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8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39049-086F-424B-87CA-00B14796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5"/>
            <a:ext cx="8686800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Quires 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E1224-FC87-4B53-90E0-F1A290A5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Thanking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9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04C4-A56A-4278-8F1E-2614EB8D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435" y="804519"/>
            <a:ext cx="9603275" cy="1049235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9E9F-F0D2-4A3B-971B-335AEF85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23" y="1853754"/>
            <a:ext cx="9603275" cy="3450613"/>
          </a:xfrm>
        </p:spPr>
        <p:txBody>
          <a:bodyPr>
            <a:noAutofit/>
          </a:bodyPr>
          <a:lstStyle/>
          <a:p>
            <a:r>
              <a:rPr lang="en-US" sz="1400" dirty="0"/>
              <a:t>Introduction</a:t>
            </a:r>
          </a:p>
          <a:p>
            <a:r>
              <a:rPr lang="en-US" sz="1400" dirty="0"/>
              <a:t>Aim</a:t>
            </a:r>
          </a:p>
          <a:p>
            <a:r>
              <a:rPr lang="en-US" sz="1400" dirty="0"/>
              <a:t>Existing System</a:t>
            </a:r>
          </a:p>
          <a:p>
            <a:r>
              <a:rPr lang="en-US" sz="1400" dirty="0"/>
              <a:t>Proposed System</a:t>
            </a:r>
          </a:p>
          <a:p>
            <a:r>
              <a:rPr lang="en-US" sz="1400" dirty="0"/>
              <a:t>Entity-relationship Diagrams</a:t>
            </a:r>
          </a:p>
          <a:p>
            <a:r>
              <a:rPr lang="en-US" sz="1400" dirty="0"/>
              <a:t>Data Dictionary</a:t>
            </a:r>
          </a:p>
          <a:p>
            <a:r>
              <a:rPr lang="en-US" sz="1400" dirty="0"/>
              <a:t>Design Algorithm</a:t>
            </a:r>
          </a:p>
          <a:p>
            <a:r>
              <a:rPr lang="en-US" sz="1400" dirty="0"/>
              <a:t>Modules</a:t>
            </a:r>
          </a:p>
          <a:p>
            <a:r>
              <a:rPr lang="en-US" sz="1400" dirty="0"/>
              <a:t>Test Case Design</a:t>
            </a:r>
          </a:p>
          <a:p>
            <a:r>
              <a:rPr lang="en-US" sz="1400" dirty="0"/>
              <a:t>Screens</a:t>
            </a:r>
          </a:p>
          <a:p>
            <a:r>
              <a:rPr lang="en-US" sz="1400" dirty="0"/>
              <a:t>Conclusion</a:t>
            </a:r>
            <a:br>
              <a:rPr lang="en-US" sz="1400" dirty="0"/>
            </a:b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370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DC7C9-D442-459E-BF74-0D0156D7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sz="300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A484-D819-4EE8-A449-7F9F7FDB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main aim of the project “</a:t>
            </a:r>
            <a:r>
              <a:rPr lang="en-US" b="1" dirty="0"/>
              <a:t>Secure Email Service in Cloud by using Modified Homomorphic Encryption</a:t>
            </a:r>
            <a:r>
              <a:rPr lang="en-US" dirty="0"/>
              <a:t>” is to provide security in email service through the Cloud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21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718B4-5F1F-4D8B-9828-68F5038E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AIM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C867-25E7-4C94-9868-A20A6EFF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main aim of the project is to develop Security based email service in  Cloud Computing. A good problem definition identifies the problem clearly, not an imposed solutions to the problem.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5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F61A0-B196-4CF5-A863-5D279260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r>
              <a:rPr lang="en-US" b="1" dirty="0"/>
              <a:t>Existing System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E5AA-8E5D-4550-B71E-175DB361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If emails aren’t encrypted, sending confidential data is like telling hackers “please, come steal our information.” We don’t want that to happen to any business, but it happens all too often.</a:t>
            </a:r>
          </a:p>
        </p:txBody>
      </p:sp>
    </p:spTree>
    <p:extLst>
      <p:ext uri="{BB962C8B-B14F-4D97-AF65-F5344CB8AC3E}">
        <p14:creationId xmlns:p14="http://schemas.microsoft.com/office/powerpoint/2010/main" val="3584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79517-436C-4390-8698-DD4C9885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b="1" dirty="0"/>
              <a:t>Proposed System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B75B-12DB-4475-91B7-198A70F5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primary purpose of encryption is to protect the confidentiality of digital data stored on computer systems or transmitted via the internet or any other computer network. Developed this project I am using a modified encryption algorithm.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8EE97-F07C-495A-96D4-BBB275DF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dirty="0"/>
              <a:t>Entity-Relationship Diagrams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FAE9B8-6D1D-4E79-9AF7-F4BA134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ER DIAGRAM</a:t>
            </a: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2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3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3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223C989F-DB50-4D7D-BC87-9BCBE0D3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8574" y="1116345"/>
            <a:ext cx="448251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7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D03A0-7F3F-402A-AF9A-F00F644F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Data Dictionary</a:t>
            </a:r>
            <a:endParaRPr 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AD22-907E-4A5B-B229-8EDEF818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A Data dictionary as the name implies, is a repository of information about   data. In some database systems, the stored definitions of data (called schemas) provide all necessary data dictionary information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4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EA2D-09D4-4AD9-9BC6-01133F11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Design 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DB1D30-01BB-457F-B1A7-238C04C56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5893" y="1116345"/>
            <a:ext cx="3527881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34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304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Secure Email Service in Cloud by using Modified Homomorphic Encryption</vt:lpstr>
      <vt:lpstr>INDEX</vt:lpstr>
      <vt:lpstr>INTRODUCTION</vt:lpstr>
      <vt:lpstr>AIM</vt:lpstr>
      <vt:lpstr>Existing System</vt:lpstr>
      <vt:lpstr>Proposed System</vt:lpstr>
      <vt:lpstr>Entity-Relationship Diagrams </vt:lpstr>
      <vt:lpstr>Data Dictionary</vt:lpstr>
      <vt:lpstr>Design Algorithm</vt:lpstr>
      <vt:lpstr>mODULES</vt:lpstr>
      <vt:lpstr>Testing case design: </vt:lpstr>
      <vt:lpstr>Some screens</vt:lpstr>
      <vt:lpstr>conclusion</vt:lpstr>
      <vt:lpstr>Quires ?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Email Service in Cloud by using Modified Homomorphic Encryption</dc:title>
  <dc:creator>Doluk Gavvagi</dc:creator>
  <cp:lastModifiedBy>Doluk Gavvagi</cp:lastModifiedBy>
  <cp:revision>3</cp:revision>
  <dcterms:created xsi:type="dcterms:W3CDTF">2019-04-30T08:36:46Z</dcterms:created>
  <dcterms:modified xsi:type="dcterms:W3CDTF">2019-04-30T08:40:47Z</dcterms:modified>
</cp:coreProperties>
</file>