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0" r:id="rId5"/>
    <p:sldId id="268" r:id="rId6"/>
    <p:sldId id="271" r:id="rId7"/>
    <p:sldId id="272" r:id="rId8"/>
    <p:sldId id="270" r:id="rId9"/>
    <p:sldId id="259" r:id="rId10"/>
    <p:sldId id="258" r:id="rId11"/>
    <p:sldId id="263" r:id="rId12"/>
    <p:sldId id="269" r:id="rId13"/>
    <p:sldId id="264" r:id="rId14"/>
    <p:sldId id="277" r:id="rId15"/>
    <p:sldId id="265" r:id="rId16"/>
    <p:sldId id="266" r:id="rId17"/>
    <p:sldId id="267" r:id="rId18"/>
    <p:sldId id="273" r:id="rId19"/>
    <p:sldId id="276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66E1-AA5E-447F-9AE5-E5BC8F1E5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C220-BF77-4B2B-AAC6-51704ACE7D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4C220-BF77-4B2B-AAC6-51704ACE7DD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31B7-3508-4890-8C33-964DA18C41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7162-B01F-4B8C-8DF2-E539BA32EC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52800"/>
            <a:ext cx="8153400" cy="1009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Technology-Space Mission</a:t>
            </a:r>
            <a:br>
              <a:rPr lang="en-US" dirty="0" smtClean="0"/>
            </a:br>
            <a:r>
              <a:rPr lang="en-US" dirty="0" smtClean="0"/>
              <a:t>India will launch its first crewed space mission by 2022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UNIT-1 </a:t>
            </a:r>
          </a:p>
          <a:p>
            <a:r>
              <a:rPr lang="en-US" dirty="0" smtClean="0"/>
              <a:t>Fundamentals of Rocketry</a:t>
            </a:r>
          </a:p>
        </p:txBody>
      </p:sp>
      <p:sp>
        <p:nvSpPr>
          <p:cNvPr id="24578" name="AutoShape 2" descr="Image result for space mi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AutoShape 4" descr="Image result for space mi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AutoShape 6" descr="Image result for space mi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Image result for space mis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75819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4 types of space exploration?</a:t>
            </a:r>
          </a:p>
          <a:p>
            <a:r>
              <a:rPr lang="en-US" b="1" dirty="0" smtClean="0"/>
              <a:t>This </a:t>
            </a:r>
            <a:r>
              <a:rPr lang="en-US" b="1" dirty="0"/>
              <a:t>lesson will go over four different types of space missions scientists have conducted, including flyby, orbiter, rover, and human space explorations.</a:t>
            </a:r>
            <a:endParaRPr lang="en-US" dirty="0"/>
          </a:p>
          <a:p>
            <a:r>
              <a:rPr lang="en-US" dirty="0"/>
              <a:t>Flyby Space Missions. ...</a:t>
            </a:r>
          </a:p>
          <a:p>
            <a:r>
              <a:rPr lang="en-US" dirty="0"/>
              <a:t>Orbiter Spacecraft. ...</a:t>
            </a:r>
          </a:p>
          <a:p>
            <a:r>
              <a:rPr lang="en-US" dirty="0"/>
              <a:t>Rovers.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</a:t>
            </a:r>
            <a:r>
              <a:rPr lang="en-US" dirty="0"/>
              <a:t> shuttle Atlantis stands on Launch Pad 39A at NASA's Kennedy </a:t>
            </a:r>
            <a:r>
              <a:rPr lang="en-US" b="1" dirty="0"/>
              <a:t>Space</a:t>
            </a:r>
            <a:r>
              <a:rPr lang="en-US" dirty="0"/>
              <a:t> Center in Florida, where it is set to liftoff on STS-135, the </a:t>
            </a:r>
            <a:r>
              <a:rPr lang="en-US" b="1" dirty="0"/>
              <a:t>final</a:t>
            </a:r>
            <a:r>
              <a:rPr lang="en-US" dirty="0"/>
              <a:t> shuttle </a:t>
            </a:r>
            <a:r>
              <a:rPr lang="en-US" b="1" dirty="0"/>
              <a:t>mission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story was updated at 4:51 p.m. EDT.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official: NASA's </a:t>
            </a:r>
            <a:r>
              <a:rPr lang="en-US" b="1" dirty="0"/>
              <a:t>last space</a:t>
            </a:r>
            <a:r>
              <a:rPr lang="en-US" dirty="0"/>
              <a:t> shuttle launch in history is set to blast off from Florida on July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missions are in space?</a:t>
            </a:r>
            <a:endParaRPr lang="en-US" dirty="0" smtClean="0"/>
          </a:p>
          <a:p>
            <a:r>
              <a:rPr lang="en-US" dirty="0" smtClean="0"/>
              <a:t>833</a:t>
            </a:r>
            <a:r>
              <a:rPr lang="en-US" dirty="0"/>
              <a:t>: The total number of crewmembers of all 135 </a:t>
            </a:r>
            <a:r>
              <a:rPr lang="en-US" b="1" dirty="0"/>
              <a:t>space</a:t>
            </a:r>
            <a:r>
              <a:rPr lang="en-US" dirty="0"/>
              <a:t> shuttle </a:t>
            </a:r>
            <a:r>
              <a:rPr lang="en-US" b="1" dirty="0"/>
              <a:t>missions</a:t>
            </a:r>
            <a:r>
              <a:rPr lang="en-US" dirty="0"/>
              <a:t>, with some individuals riding multiple times and 14 astronauts killed during the Challenger and Columbia accidents. </a:t>
            </a:r>
            <a:endParaRPr lang="en-US" dirty="0" smtClean="0"/>
          </a:p>
          <a:p>
            <a:r>
              <a:rPr lang="en-US" dirty="0" smtClean="0"/>
              <a:t>789</a:t>
            </a:r>
            <a:r>
              <a:rPr lang="en-US" dirty="0"/>
              <a:t>: The number of astronauts and cosmonauts who have returned to Earth on a NASA shuttle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Space Environment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and describe major hazards of the space environment and their effect on spacecraft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build spacecraft that will survive the harsh space environment, we must first understand what hazards they may face.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Earth, the Sun, and the cosmos combined offer unique challenges to spacecraft designer.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534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gravitational environment causes some physiological and fluid containment problems but also provides opportunities for manufacturing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Earth’s atmosphere affects a spacecraft, even in orbit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vacuum in space above the atmosphere gives spacecraft another challenge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Natural and man-made objects in space pose collision hazards 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Radiation and charged particles from the Sun and the rest of the universe can severely damage unprotected spacecraft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Factors Affecting Spacecraft in the Space Environment. There are six challenges unique to the space environment we deal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gravity,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atmosphere,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vacuum,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micrometeoroids and debris,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radiation,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charged particles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SPACE TECHNOLOGY\spacecraft effect with environ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0" y="1371600"/>
            <a:ext cx="9129000" cy="492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 descr="Image result for earth atmosphere lay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966" y="1600200"/>
            <a:ext cx="8272979" cy="472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Image result for earth atmosphere lay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Space Mission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 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Earth Atmosphere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Launch Vehicle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Image result for space mission draw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76400"/>
            <a:ext cx="3810000" cy="3979334"/>
          </a:xfrm>
          <a:prstGeom prst="rect">
            <a:avLst/>
          </a:prstGeom>
          <a:noFill/>
        </p:spPr>
      </p:pic>
      <p:sp>
        <p:nvSpPr>
          <p:cNvPr id="22532" name="AutoShape 4" descr="Image result for space mi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Image result for earth atmosphere lay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Image result for earth atmosphere lay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382000" cy="5664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Space Mission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space mission?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purpose of space mission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was the first mission to 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names of the space missions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many missions are in 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4 types of space exploration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/>
              <a:t>When was the last space mission?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the space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mission?</a:t>
            </a:r>
          </a:p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exploration is the discovery and exploration of celestial structures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outer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by developing and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growing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technology.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study of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is carried out mainly by astronomers with telescopes, the physical exploration of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is conducted both by unmanned robotic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probes and human spaceflight.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was the first mission to space?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first</a:t>
            </a:r>
            <a:r>
              <a:rPr lang="en-US" dirty="0"/>
              <a:t> successful orbital launch was of the Soviet uncrewed Sputnik 1 ("Satellite 1") </a:t>
            </a:r>
            <a:r>
              <a:rPr lang="en-US" b="1" dirty="0"/>
              <a:t>mission</a:t>
            </a:r>
            <a:r>
              <a:rPr lang="en-US" dirty="0"/>
              <a:t> on 4 October 1957.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satellite weighed about 83 kg (183 lb), and is believed to have orbited Earth at a height of about 250 km (160 mi)</a:t>
            </a:r>
          </a:p>
        </p:txBody>
      </p:sp>
      <p:pic>
        <p:nvPicPr>
          <p:cNvPr id="28674" name="Picture 2" descr="Image result for sputnik 1 roc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8467" y="2133600"/>
            <a:ext cx="4515533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Sputnik Rocket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 descr="Image result for sputnik rocket st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640411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 descr="Image result for sputnik rocket st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80772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Specifications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Block B, V, G, D (four strap-on boosters) Gross mass: 43.0 tons. Empty mass: 3.400 tons. ...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Second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Block A (core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Gross mass: 94.0 tons. Empty mass: 7.495 tons. ...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Total mass: 267 tons (534,000 lb)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Total span: 10.303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(33.80 ft)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LEO payload: 500 kg.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Total liftoff thrust: 3.89 MN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names of the space missions?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Manned Space Missions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Mission (</a:t>
            </a:r>
            <a:r>
              <a:rPr lang="en-US" dirty="0" smtClean="0">
                <a:solidFill>
                  <a:srgbClr val="FF0000"/>
                </a:solidFill>
              </a:rPr>
              <a:t>Country) </a:t>
            </a:r>
            <a:r>
              <a:rPr lang="en-US" dirty="0" smtClean="0">
                <a:solidFill>
                  <a:srgbClr val="0070C0"/>
                </a:solidFill>
              </a:rPr>
              <a:t>Craft </a:t>
            </a:r>
            <a:r>
              <a:rPr lang="en-US" dirty="0" smtClean="0">
                <a:solidFill>
                  <a:srgbClr val="00B050"/>
                </a:solidFill>
              </a:rPr>
              <a:t>Launch Date </a:t>
            </a:r>
          </a:p>
          <a:p>
            <a:r>
              <a:rPr lang="en-US" dirty="0" smtClean="0"/>
              <a:t>Gemini-Titan </a:t>
            </a:r>
            <a:r>
              <a:rPr lang="en-US" dirty="0"/>
              <a:t>10 (USA)Gemini 10July </a:t>
            </a:r>
            <a:r>
              <a:rPr lang="en-US" dirty="0" smtClean="0"/>
              <a:t>18,1966</a:t>
            </a:r>
          </a:p>
          <a:p>
            <a:r>
              <a:rPr lang="en-US" dirty="0" smtClean="0"/>
              <a:t>Gemini-Titan </a:t>
            </a:r>
            <a:r>
              <a:rPr lang="en-US" dirty="0"/>
              <a:t>11 (USA)Gemini 11September 12, </a:t>
            </a:r>
            <a:r>
              <a:rPr lang="en-US" dirty="0" smtClean="0"/>
              <a:t>1966</a:t>
            </a:r>
          </a:p>
          <a:p>
            <a:r>
              <a:rPr lang="en-US" dirty="0" smtClean="0"/>
              <a:t>Gemini-Titan </a:t>
            </a:r>
            <a:r>
              <a:rPr lang="en-US" dirty="0"/>
              <a:t>12 (USA)Gemini 12November 11, </a:t>
            </a:r>
            <a:r>
              <a:rPr lang="en-US" dirty="0" smtClean="0"/>
              <a:t>1966</a:t>
            </a:r>
          </a:p>
          <a:p>
            <a:r>
              <a:rPr lang="en-US" dirty="0" smtClean="0"/>
              <a:t>Apollo-Saturn </a:t>
            </a:r>
            <a:r>
              <a:rPr lang="en-US" dirty="0"/>
              <a:t>204 (USA)Apollo 1January 27, 1967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385</Words>
  <Application>Microsoft Office PowerPoint</Application>
  <PresentationFormat>On-screen Show (4:3)</PresentationFormat>
  <Paragraphs>73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Space Technology-Space Mission India will launch its first crewed space mission by 2022 </vt:lpstr>
      <vt:lpstr>Space Mission </vt:lpstr>
      <vt:lpstr>Space Mission</vt:lpstr>
      <vt:lpstr>Slide 4</vt:lpstr>
      <vt:lpstr>Slide 5</vt:lpstr>
      <vt:lpstr>Sputnik Rocket</vt:lpstr>
      <vt:lpstr>Slide 7</vt:lpstr>
      <vt:lpstr>Slide 8</vt:lpstr>
      <vt:lpstr> </vt:lpstr>
      <vt:lpstr>Slide 10</vt:lpstr>
      <vt:lpstr>Slide 11</vt:lpstr>
      <vt:lpstr>Slide 12</vt:lpstr>
      <vt:lpstr>The Space Environment </vt:lpstr>
      <vt:lpstr>Space Environment</vt:lpstr>
      <vt:lpstr>Space Environment</vt:lpstr>
      <vt:lpstr>Space Environment</vt:lpstr>
      <vt:lpstr>Space Environment</vt:lpstr>
      <vt:lpstr>Earth Atmosphere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Technology India will launch its first crewed space mission by 2022 </dc:title>
  <dc:creator>Welcome</dc:creator>
  <cp:lastModifiedBy>Welcome</cp:lastModifiedBy>
  <cp:revision>7</cp:revision>
  <dcterms:created xsi:type="dcterms:W3CDTF">2019-11-27T03:33:15Z</dcterms:created>
  <dcterms:modified xsi:type="dcterms:W3CDTF">2019-11-27T05:12:31Z</dcterms:modified>
</cp:coreProperties>
</file>