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4677" autoAdjust="0"/>
  </p:normalViewPr>
  <p:slideViewPr>
    <p:cSldViewPr snapToGrid="0" snapToObjects="1">
      <p:cViewPr>
        <p:scale>
          <a:sx n="21" d="100"/>
          <a:sy n="21" d="100"/>
        </p:scale>
        <p:origin x="1064" y="14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2/16/17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2/16/17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smtClean="0"/>
              <a:t>EEC: Energy efficiency center</a:t>
            </a:r>
            <a:endParaRPr lang="en-US" sz="8000" b="1" cap="all" dirty="0"/>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smtClean="0">
                <a:solidFill>
                  <a:srgbClr val="F37321"/>
                </a:solidFill>
              </a:rPr>
              <a:t>Garrett, James, Kanna</a:t>
            </a:r>
            <a:endParaRPr lang="en-US" sz="5400" dirty="0">
              <a:solidFill>
                <a:srgbClr val="F37321"/>
              </a:solidFill>
            </a:endParaRPr>
          </a:p>
        </p:txBody>
      </p:sp>
      <p:sp>
        <p:nvSpPr>
          <p:cNvPr id="13" name="TextBox 12"/>
          <p:cNvSpPr txBox="1"/>
          <p:nvPr/>
        </p:nvSpPr>
        <p:spPr>
          <a:xfrm>
            <a:off x="12010147" y="8191751"/>
            <a:ext cx="9222475" cy="8971201"/>
          </a:xfrm>
          <a:prstGeom prst="rect">
            <a:avLst/>
          </a:prstGeom>
          <a:noFill/>
        </p:spPr>
        <p:txBody>
          <a:bodyPr wrap="square" rtlCol="0" anchor="t" anchorCtr="0">
            <a:noAutofit/>
          </a:bodyPr>
          <a:lstStyle/>
          <a:p>
            <a:r>
              <a:rPr lang="en-US" sz="2800" dirty="0"/>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has been developed and maintained by several programmers. As a result, the website has become disorganized, difficult to update and use. In order to remedy these issues we will design a secure, user friendly website with good code practices for the Energy Efficiency Center. Furthermore, the website is not accessible from mobile devices which decreases productivity of workers who can’t access the website while on the job site. We aim to create a secure mobile app for the client which they are able to remotely access. </a:t>
            </a:r>
          </a:p>
          <a:p>
            <a:r>
              <a:rPr lang="en-US" sz="2800" dirty="0"/>
              <a:t/>
            </a:r>
            <a:br>
              <a:rPr lang="en-US" sz="2800" dirty="0"/>
            </a:br>
            <a:endParaRPr lang="en-US" sz="2800" dirty="0"/>
          </a:p>
        </p:txBody>
      </p:sp>
      <p:sp>
        <p:nvSpPr>
          <p:cNvPr id="14" name="TextBox 13"/>
          <p:cNvSpPr txBox="1"/>
          <p:nvPr/>
        </p:nvSpPr>
        <p:spPr>
          <a:xfrm>
            <a:off x="21691600" y="8344488"/>
            <a:ext cx="9222475" cy="7590324"/>
          </a:xfrm>
          <a:prstGeom prst="rect">
            <a:avLst/>
          </a:prstGeom>
          <a:noFill/>
        </p:spPr>
        <p:txBody>
          <a:bodyPr wrap="square" rtlCol="0">
            <a:noAutofit/>
          </a:bodyPr>
          <a:lstStyle/>
          <a:p>
            <a:r>
              <a:rPr lang="en-US" sz="2800" dirty="0"/>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has been developed and maintained by several programmers. As a result, the website has become disorganized, difficult to update and use. In order to remedy these issues we will design a secure, user friendly website with good code practices for the Energy Efficiency Center. Furthermore, the website is not accessible from mobile devices which decreases productivity of workers who can’t access the website while on the job site. We aim to create a secure mobile app for the client which they are able to remotely access. </a:t>
            </a:r>
          </a:p>
          <a:p>
            <a:r>
              <a:rPr lang="en-US" sz="2800" dirty="0"/>
              <a:t/>
            </a:r>
            <a:br>
              <a:rPr lang="en-US" sz="2800" dirty="0"/>
            </a:br>
            <a:endParaRPr lang="en-US" sz="2800" dirty="0"/>
          </a:p>
        </p:txBody>
      </p:sp>
      <p:sp>
        <p:nvSpPr>
          <p:cNvPr id="15" name="Rectangle 14"/>
          <p:cNvSpPr/>
          <p:nvPr/>
        </p:nvSpPr>
        <p:spPr>
          <a:xfrm>
            <a:off x="22198405" y="18945861"/>
            <a:ext cx="9222475" cy="1205653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Box 25"/>
          <p:cNvSpPr txBox="1"/>
          <p:nvPr/>
        </p:nvSpPr>
        <p:spPr>
          <a:xfrm>
            <a:off x="1406151" y="4773433"/>
            <a:ext cx="8550648" cy="13392647"/>
          </a:xfrm>
          <a:prstGeom prst="rect">
            <a:avLst/>
          </a:prstGeom>
          <a:noFill/>
        </p:spPr>
        <p:txBody>
          <a:bodyPr wrap="square" rtlCol="0" anchor="t" anchorCtr="0">
            <a:noAutofit/>
          </a:bodyPr>
          <a:lstStyle/>
          <a:p>
            <a:r>
              <a:rPr lang="en-US" sz="3200" dirty="0"/>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has been developed and maintained by several programmers. As a result, the website has become disorganized, difficult to update and use. In order to remedy these issues we will design a secure, user friendly website with good code practices for the Energy Efficiency Center. Furthermore, the website is not accessible from mobile devices which decreases productivity of workers who can’t access the website while on the job site. We aim to create a secure mobile app for the client which they are able to remotely access. </a:t>
            </a:r>
            <a:endParaRPr lang="en-US" sz="3200" dirty="0"/>
          </a:p>
          <a:p>
            <a:r>
              <a:rPr lang="en-US" sz="3200" dirty="0"/>
              <a:t/>
            </a:r>
            <a:br>
              <a:rPr lang="en-US" sz="3200" dirty="0"/>
            </a:br>
            <a:r>
              <a:rPr lang="en-US" sz="2800" dirty="0"/>
              <a:t>accessible from mobile devices which decreases productivity of workers who can’t access the website while on the job site. We aim to create a secure mobile app for the client which they are able to remotely access. </a:t>
            </a:r>
          </a:p>
          <a:p>
            <a:endParaRPr lang="en-US" sz="3000" dirty="0" smtClean="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Energy Efficiency Center</a:t>
            </a:r>
            <a:endParaRPr lang="en-US" sz="5400" dirty="0">
              <a:solidFill>
                <a:srgbClr val="F37321"/>
              </a:solidFill>
            </a:endParaRP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endParaRPr lang="en-US" sz="5400" dirty="0">
              <a:solidFill>
                <a:schemeClr val="bg1"/>
              </a:solidFill>
            </a:endParaRP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endParaRPr lang="en-US" sz="3000" dirty="0">
              <a:solidFill>
                <a:schemeClr val="bg1"/>
              </a:solidFill>
            </a:endParaRPr>
          </a:p>
        </p:txBody>
      </p:sp>
      <p:pic>
        <p:nvPicPr>
          <p:cNvPr id="1026" name="Picture 2" descr="creen Shot 2017-02-15 at 10.44.57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151" y="18929166"/>
            <a:ext cx="59436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12469125" y="613386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Methods</a:t>
            </a:r>
            <a:endParaRPr lang="en-US" sz="5400" dirty="0">
              <a:solidFill>
                <a:srgbClr val="F37321"/>
              </a:solidFill>
            </a:endParaRPr>
          </a:p>
        </p:txBody>
      </p:sp>
      <p:sp>
        <p:nvSpPr>
          <p:cNvPr id="18" name="Subtitle 2"/>
          <p:cNvSpPr txBox="1">
            <a:spLocks/>
          </p:cNvSpPr>
          <p:nvPr/>
        </p:nvSpPr>
        <p:spPr>
          <a:xfrm>
            <a:off x="22027513" y="6147319"/>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Tools</a:t>
            </a:r>
            <a:endParaRPr lang="en-US" sz="5400" dirty="0">
              <a:solidFill>
                <a:srgbClr val="F37321"/>
              </a:solidFill>
            </a:endParaRPr>
          </a:p>
        </p:txBody>
      </p:sp>
      <p:sp>
        <p:nvSpPr>
          <p:cNvPr id="4" name="Rectangle 3"/>
          <p:cNvSpPr/>
          <p:nvPr/>
        </p:nvSpPr>
        <p:spPr>
          <a:xfrm>
            <a:off x="12605961" y="19690876"/>
            <a:ext cx="8413811" cy="11295400"/>
          </a:xfrm>
          <a:prstGeom prst="rect">
            <a:avLst/>
          </a:prstGeom>
        </p:spPr>
        <p:txBody>
          <a:bodyPr wrap="square">
            <a:spAutoFit/>
          </a:bodyPr>
          <a:lstStyle/>
          <a:p>
            <a:r>
              <a:rPr lang="en-US" sz="2800" dirty="0"/>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has been developed and maintained by several programmers. As a result, the website has become disorganized, difficult to update and use. In order to remedy these issues we will design a secure, user friendly website with good code practices for the Energy Efficiency Center. Furthermore, the website is not accessible from mobile devices which decreases productivity of workers who can’t access the website while on the job site. We aim to create a secure mobile app for the client which they are able to remotely access. </a:t>
            </a:r>
          </a:p>
          <a:p>
            <a:r>
              <a:rPr lang="en-US" sz="2800" dirty="0"/>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a:t>
            </a:r>
            <a:br>
              <a:rPr lang="en-US" sz="2800" dirty="0"/>
            </a:br>
            <a:endParaRPr lang="en-US" sz="2800" dirty="0"/>
          </a:p>
          <a:p>
            <a:r>
              <a:rPr lang="en-US" sz="2800" dirty="0"/>
              <a:t/>
            </a:r>
            <a:br>
              <a:rPr lang="en-US" sz="2800" dirty="0"/>
            </a:br>
            <a:endParaRPr lang="en-US" sz="2800" dirty="0"/>
          </a:p>
        </p:txBody>
      </p:sp>
      <p:sp>
        <p:nvSpPr>
          <p:cNvPr id="20" name="Subtitle 2"/>
          <p:cNvSpPr txBox="1">
            <a:spLocks/>
          </p:cNvSpPr>
          <p:nvPr/>
        </p:nvSpPr>
        <p:spPr>
          <a:xfrm>
            <a:off x="34517740" y="10198151"/>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Analysis</a:t>
            </a:r>
            <a:endParaRPr lang="en-US" sz="5400" dirty="0">
              <a:solidFill>
                <a:srgbClr val="F37321"/>
              </a:solidFill>
            </a:endParaRPr>
          </a:p>
        </p:txBody>
      </p:sp>
      <p:sp>
        <p:nvSpPr>
          <p:cNvPr id="21" name="Rectangle 20"/>
          <p:cNvSpPr/>
          <p:nvPr/>
        </p:nvSpPr>
        <p:spPr>
          <a:xfrm>
            <a:off x="34517740" y="11590955"/>
            <a:ext cx="7802880" cy="18620482"/>
          </a:xfrm>
          <a:prstGeom prst="rect">
            <a:avLst/>
          </a:prstGeom>
        </p:spPr>
        <p:txBody>
          <a:bodyPr wrap="square">
            <a:spAutoFit/>
          </a:bodyPr>
          <a:lstStyle/>
          <a:p>
            <a:r>
              <a:rPr lang="en-US" sz="2800" dirty="0">
                <a:solidFill>
                  <a:schemeClr val="bg1"/>
                </a:solidFill>
              </a:rPr>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has been developed and maintained by several programmers. As a result, the website has become disorganized, difficult to update and use. In order to remedy these issues we will design a secure, user friendly website with good code practices for the Energy Efficiency Center. Furthermore, the website is not accessible from mobile devices which decreases productivity of workers who can’t access the website while on the job site. We aim to create a secure mobile app for the client which they are able to remotely </a:t>
            </a:r>
            <a:r>
              <a:rPr lang="en-US" sz="2800" dirty="0" smtClean="0">
                <a:solidFill>
                  <a:schemeClr val="bg1"/>
                </a:solidFill>
              </a:rPr>
              <a:t>access</a:t>
            </a:r>
          </a:p>
          <a:p>
            <a:r>
              <a:rPr lang="en-US" sz="2800" dirty="0">
                <a:solidFill>
                  <a:schemeClr val="bg1"/>
                </a:solidFill>
              </a:rPr>
              <a:t>OSU’s Energy Efficiency Center help manufacturing and industrial companies increase their productivity and reduce their energy footprint by producing reports for energy and productivity recommendations. These reports, projects and funds are maintained in their website. The website has been developed and maintained by several programmers. As a result, the website has become disorganized, difficult to update and use. In order to remedy these issues we will design a secure, user friendly website with good code practices for the Energy Efficiency Center. Furthermore, the website is not accessible from mobile devices which decreases productivity of workers who can’t access the website while on the job site. We aim to create a secure mobile app for the client which they are able to remotely access. </a:t>
            </a:r>
          </a:p>
          <a:p>
            <a:r>
              <a:rPr lang="en-US" sz="2800" dirty="0">
                <a:solidFill>
                  <a:schemeClr val="bg1"/>
                </a:solidFill>
              </a:rPr>
              <a:t/>
            </a:r>
            <a:br>
              <a:rPr lang="en-US" sz="2800" dirty="0">
                <a:solidFill>
                  <a:schemeClr val="bg1"/>
                </a:solidFill>
              </a:rPr>
            </a:br>
            <a:endParaRPr lang="en-US" sz="2800" dirty="0">
              <a:solidFill>
                <a:schemeClr val="bg1"/>
              </a:solidFill>
            </a:endParaRPr>
          </a:p>
          <a:p>
            <a:r>
              <a:rPr lang="en-US" sz="2800" dirty="0" smtClean="0">
                <a:solidFill>
                  <a:schemeClr val="bg1"/>
                </a:solidFill>
              </a:rPr>
              <a:t>. </a:t>
            </a:r>
            <a:endParaRPr lang="en-US" sz="2800" dirty="0">
              <a:solidFill>
                <a:schemeClr val="bg1"/>
              </a:solidFill>
            </a:endParaRPr>
          </a:p>
          <a:p>
            <a:r>
              <a:rPr lang="en-US" sz="2800" dirty="0">
                <a:solidFill>
                  <a:schemeClr val="bg1"/>
                </a:solidFill>
              </a:rPr>
              <a:t/>
            </a:r>
            <a:br>
              <a:rPr lang="en-US" sz="2800" dirty="0">
                <a:solidFill>
                  <a:schemeClr val="bg1"/>
                </a:solidFill>
              </a:rPr>
            </a:br>
            <a:endParaRPr lang="en-US" sz="2800" dirty="0">
              <a:solidFill>
                <a:schemeClr val="bg1"/>
              </a:solidFill>
            </a:endParaRPr>
          </a:p>
        </p:txBody>
      </p:sp>
      <p:sp>
        <p:nvSpPr>
          <p:cNvPr id="22" name="Rectangle 21"/>
          <p:cNvSpPr/>
          <p:nvPr/>
        </p:nvSpPr>
        <p:spPr>
          <a:xfrm>
            <a:off x="33933206" y="3700127"/>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30" name="Picture 6" descr="creen Shot 2017-02-15 at 8.55.06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2467" y="19934409"/>
            <a:ext cx="406717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en Shot 2017-02-15 at 8.54.54 P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9187" y="23373509"/>
            <a:ext cx="3971925" cy="3162300"/>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2"/>
          <p:cNvSpPr txBox="1">
            <a:spLocks/>
          </p:cNvSpPr>
          <p:nvPr/>
        </p:nvSpPr>
        <p:spPr>
          <a:xfrm>
            <a:off x="13293352" y="1704012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Features</a:t>
            </a:r>
            <a:endParaRPr lang="en-US" sz="5400" dirty="0">
              <a:solidFill>
                <a:srgbClr val="F37321"/>
              </a:solidFill>
            </a:endParaRPr>
          </a:p>
        </p:txBody>
      </p:sp>
      <p:pic>
        <p:nvPicPr>
          <p:cNvPr id="1034" name="Picture 10" descr="https://lh4.googleusercontent.com/8-U7wHaG4PkHCWvokPy3I-XGa511QNy1Psk9i117-dHbu9qoiRSQaw6XX2lf0WplE7BH6ujrFr2XO4IZJGUbewqnb1LVbQUIdGxm_0L0iEYMOAJVwVeCp2z_KBlPHST66zSZITv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42467" y="27692778"/>
            <a:ext cx="38481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30</TotalTime>
  <Words>927</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Georgia</vt:lpstr>
      <vt:lpstr>Trebuchet MS</vt:lpstr>
      <vt:lpstr>Arial</vt:lpstr>
      <vt:lpstr>Office Theme</vt:lpstr>
      <vt:lpstr>EEC: Energy efficiency center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Kanna, Sr</dc:creator>
  <cp:lastModifiedBy>Kanna, Sr</cp:lastModifiedBy>
  <cp:revision>4</cp:revision>
  <dcterms:created xsi:type="dcterms:W3CDTF">2017-02-16T23:54:26Z</dcterms:created>
  <dcterms:modified xsi:type="dcterms:W3CDTF">2017-02-17T00:24:37Z</dcterms:modified>
</cp:coreProperties>
</file>