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/>
    <p:restoredTop sz="94709"/>
  </p:normalViewPr>
  <p:slideViewPr>
    <p:cSldViewPr snapToGrid="0" snapToObjects="1">
      <p:cViewPr varScale="1">
        <p:scale>
          <a:sx n="92" d="100"/>
          <a:sy n="92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EEC: Alpha Release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Garrett, James, Kanna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producing reports for energy and </a:t>
            </a:r>
            <a:r>
              <a:rPr lang="en-US" dirty="0" smtClean="0"/>
              <a:t>productivity for manufacturing </a:t>
            </a:r>
            <a:r>
              <a:rPr lang="en-US" dirty="0"/>
              <a:t>and industrial </a:t>
            </a:r>
            <a:r>
              <a:rPr lang="en-US" dirty="0" smtClean="0"/>
              <a:t>companies</a:t>
            </a:r>
          </a:p>
          <a:p>
            <a:r>
              <a:rPr lang="en-US" dirty="0"/>
              <a:t>projects and funds are maintained in their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Developed by several different programmers -&gt; disorganized</a:t>
            </a:r>
          </a:p>
          <a:p>
            <a:r>
              <a:rPr lang="en-US" dirty="0"/>
              <a:t>design a secure, user friendly website with good code practices</a:t>
            </a:r>
            <a:endParaRPr lang="en-US" dirty="0" smtClean="0"/>
          </a:p>
          <a:p>
            <a:r>
              <a:rPr lang="en-US" dirty="0"/>
              <a:t>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67717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User-Friendly</a:t>
            </a:r>
          </a:p>
          <a:p>
            <a:pPr lvl="1"/>
            <a:r>
              <a:rPr lang="en-US" dirty="0" smtClean="0"/>
              <a:t>Bootstrap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log-in</a:t>
            </a:r>
          </a:p>
          <a:p>
            <a:pPr lvl="1"/>
            <a:r>
              <a:rPr lang="en-US" dirty="0" smtClean="0"/>
              <a:t>Homepage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and creating </a:t>
            </a:r>
            <a:r>
              <a:rPr lang="en-US" dirty="0" smtClean="0"/>
              <a:t>projects/task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employee page</a:t>
            </a:r>
            <a:endParaRPr lang="en-US" dirty="0" smtClean="0"/>
          </a:p>
          <a:p>
            <a:r>
              <a:rPr lang="en-US" dirty="0" smtClean="0"/>
              <a:t>DB</a:t>
            </a:r>
          </a:p>
          <a:p>
            <a:pPr lvl="1"/>
            <a:r>
              <a:rPr lang="en-US" dirty="0"/>
              <a:t>log </a:t>
            </a:r>
            <a:r>
              <a:rPr lang="en-US" dirty="0" smtClean="0"/>
              <a:t>in, employee </a:t>
            </a:r>
            <a:r>
              <a:rPr lang="en-US" dirty="0"/>
              <a:t>information, log task, project, and task </a:t>
            </a:r>
            <a:r>
              <a:rPr lang="en-US" smtClean="0"/>
              <a:t>table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8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web.engr.oregonstate.edu</a:t>
            </a:r>
            <a:r>
              <a:rPr lang="en-US" dirty="0"/>
              <a:t>/~</a:t>
            </a:r>
            <a:r>
              <a:rPr lang="en-US" dirty="0" err="1" smtClean="0"/>
              <a:t>amidong</a:t>
            </a:r>
            <a:r>
              <a:rPr lang="en-US" dirty="0" smtClean="0"/>
              <a:t>/</a:t>
            </a:r>
            <a:r>
              <a:rPr lang="en-US" dirty="0" err="1" smtClean="0"/>
              <a:t>Capstone_Winter</a:t>
            </a:r>
            <a:r>
              <a:rPr lang="en-US" dirty="0" smtClean="0"/>
              <a:t>/views/</a:t>
            </a:r>
            <a:r>
              <a:rPr lang="en-US" dirty="0" err="1" smtClean="0"/>
              <a:t>landing.php</a:t>
            </a:r>
            <a:endParaRPr lang="en-US" dirty="0" smtClean="0"/>
          </a:p>
          <a:p>
            <a:r>
              <a:rPr lang="en-US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6306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left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</a:t>
            </a:r>
            <a:r>
              <a:rPr lang="en-US" dirty="0" err="1"/>
              <a:t>javascript</a:t>
            </a:r>
            <a:r>
              <a:rPr lang="en-US" dirty="0"/>
              <a:t>, ajax and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/>
              <a:t>testing security through common website </a:t>
            </a:r>
            <a:r>
              <a:rPr lang="en-US" dirty="0" smtClean="0"/>
              <a:t>attacks</a:t>
            </a:r>
          </a:p>
          <a:p>
            <a:r>
              <a:rPr lang="en-US" dirty="0"/>
              <a:t>test it with client data and get our client’s approval on our new model</a:t>
            </a:r>
          </a:p>
        </p:txBody>
      </p:sp>
    </p:spTree>
    <p:extLst>
      <p:ext uri="{BB962C8B-B14F-4D97-AF65-F5344CB8AC3E}">
        <p14:creationId xmlns:p14="http://schemas.microsoft.com/office/powerpoint/2010/main" val="45534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Weren’t able to obtain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file or </a:t>
            </a:r>
            <a:r>
              <a:rPr lang="en-US" dirty="0" err="1"/>
              <a:t>ssh</a:t>
            </a:r>
            <a:r>
              <a:rPr lang="en-US" dirty="0"/>
              <a:t> server </a:t>
            </a:r>
            <a:r>
              <a:rPr lang="en-US" dirty="0" smtClean="0"/>
              <a:t>username/password</a:t>
            </a:r>
          </a:p>
          <a:p>
            <a:r>
              <a:rPr lang="en-US" dirty="0"/>
              <a:t>severe impact on our progress</a:t>
            </a:r>
          </a:p>
          <a:p>
            <a:pPr lvl="1"/>
            <a:r>
              <a:rPr lang="en-US" dirty="0"/>
              <a:t>not able to implement the </a:t>
            </a:r>
            <a:r>
              <a:rPr lang="en-US" dirty="0" err="1"/>
              <a:t>php</a:t>
            </a:r>
            <a:r>
              <a:rPr lang="en-US" dirty="0"/>
              <a:t> portion of our </a:t>
            </a:r>
            <a:r>
              <a:rPr lang="en-US" dirty="0" smtClean="0"/>
              <a:t>project</a:t>
            </a:r>
          </a:p>
          <a:p>
            <a:r>
              <a:rPr lang="en-US" dirty="0"/>
              <a:t>implement our own and have the client transfer data if they liked our website </a:t>
            </a:r>
            <a:r>
              <a:rPr lang="en-US" dirty="0" smtClean="0"/>
              <a:t>model</a:t>
            </a:r>
          </a:p>
          <a:p>
            <a:r>
              <a:rPr lang="en-US" dirty="0"/>
              <a:t>not able to connect to their other features since we don’t have access to their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Hosting on our public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2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789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877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701</TotalTime>
  <Words>188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Depth</vt:lpstr>
      <vt:lpstr>EEC: Alpha Release</vt:lpstr>
      <vt:lpstr>Project Description</vt:lpstr>
      <vt:lpstr>Where we are</vt:lpstr>
      <vt:lpstr>DEMO</vt:lpstr>
      <vt:lpstr>What we have left to do</vt:lpstr>
      <vt:lpstr>Roadblocks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Kanna, Sr</dc:creator>
  <cp:lastModifiedBy>Kanna, Sr</cp:lastModifiedBy>
  <cp:revision>10</cp:revision>
  <dcterms:created xsi:type="dcterms:W3CDTF">2017-02-16T06:41:00Z</dcterms:created>
  <dcterms:modified xsi:type="dcterms:W3CDTF">2017-02-17T04:35:43Z</dcterms:modified>
</cp:coreProperties>
</file>