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5" autoAdjust="0"/>
    <p:restoredTop sz="100000" autoAdjust="0"/>
  </p:normalViewPr>
  <p:slideViewPr>
    <p:cSldViewPr snapToGrid="0" snapToObjects="1">
      <p:cViewPr varScale="1">
        <p:scale>
          <a:sx n="84" d="100"/>
          <a:sy n="84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20" name="Object"/>
          <p:cNvSpPr>
            <a:spLocks noGrp="1"/>
          </p:cNvSpPr>
          <p:nvPr>
            <p:ph type="sldImg" idx="3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7585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9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02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10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4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10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5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76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7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38847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5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6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7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8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7735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3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4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5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8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6740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3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6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3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7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8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0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175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4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5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4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6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7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1125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5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4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5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5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6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2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4517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6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4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6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5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6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3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4905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7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5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7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6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7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77745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8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5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8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6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7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5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99839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9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1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9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2" name="Rectangle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3" name="Object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6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4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26306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03188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5701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68" cy="31635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905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16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3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4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60" cy="32670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00" cy="518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body" idx="1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5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149441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/>
          </p:cNvSpPr>
          <p:nvPr/>
        </p:nvSpPr>
        <p:spPr>
          <a:xfrm rot="0">
            <a:off x="9377426" y="4825"/>
            <a:ext cx="1218563" cy="68535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7448612" y="3694896"/>
            <a:ext cx="4743468" cy="31635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182100" y="0"/>
            <a:ext cx="3009905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9602878" y="0"/>
            <a:ext cx="2589516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8934450" y="3048000"/>
            <a:ext cx="3257550" cy="38100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337930" y="0"/>
            <a:ext cx="285433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936247" y="0"/>
            <a:ext cx="125604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372725" y="3590925"/>
            <a:ext cx="1819260" cy="32670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62" name="Text box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5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593015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2921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65319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91625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196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9634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4572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78372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68" cy="31635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905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16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3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4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60" cy="32670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5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5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49" cy="1333491"/>
            <a:chOff x="876298" y="990599"/>
            <a:chExt cx="1743049" cy="1333491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16" cy="10572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0"/>
                  </a:moveTo>
                  <a:lnTo>
                    <a:pt x="4646" y="0"/>
                  </a:lnTo>
                  <a:lnTo>
                    <a:pt x="0" y="10798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798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675" cy="5619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3" y="0"/>
                  </a:lnTo>
                  <a:lnTo>
                    <a:pt x="0" y="10797"/>
                  </a:lnTo>
                  <a:lnTo>
                    <a:pt x="4683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2" cy="14382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7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7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23" cy="6191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8" y="0"/>
                </a:moveTo>
                <a:lnTo>
                  <a:pt x="4616" y="0"/>
                </a:lnTo>
                <a:lnTo>
                  <a:pt x="0" y="10801"/>
                </a:lnTo>
                <a:lnTo>
                  <a:pt x="4616" y="21600"/>
                </a:lnTo>
                <a:lnTo>
                  <a:pt x="16978" y="21600"/>
                </a:lnTo>
                <a:lnTo>
                  <a:pt x="21600" y="10801"/>
                </a:lnTo>
                <a:lnTo>
                  <a:pt x="16978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600" cy="988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4" name="Rectangle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45" name="Rectangle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48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1956225" y="3264300"/>
            <a:ext cx="9548399" cy="2263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NAME: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Thomas.c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 AND NMID:241310505001210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49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                                   asanm105241310505001210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49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Bachelor Of Computer applications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Periyar Arts college, cuddalore /Annamalai university 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6477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69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0" name="Rectangle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71" name="Rectangle"/>
          <p:cNvSpPr>
            <a:spLocks/>
          </p:cNvSpPr>
          <p:nvPr/>
        </p:nvSpPr>
        <p:spPr>
          <a:xfrm rot="0">
            <a:off x="2743200" y="2354694"/>
            <a:ext cx="8534101" cy="948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72" name="Rectangle"/>
          <p:cNvSpPr>
            <a:spLocks/>
          </p:cNvSpPr>
          <p:nvPr/>
        </p:nvSpPr>
        <p:spPr>
          <a:xfrm rot="0">
            <a:off x="3714693" y="2476462"/>
            <a:ext cx="4762500" cy="358100"/>
          </a:xfrm>
          <a:prstGeom prst="rect"/>
          <a:noFill/>
          <a:ln w="12700" cmpd="sng" cap="flat">
            <a:noFill/>
            <a:prstDash val="solid"/>
            <a:round/>
          </a:ln>
        </p:spPr>
      </p:sp>
      <p:pic>
        <p:nvPicPr>
          <p:cNvPr id="173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21588566">
            <a:off x="953878" y="1637622"/>
            <a:ext cx="8519906" cy="442312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15030877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80" name="Rectangle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8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00" cy="737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2" name="Rectangle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83" name="Rectangle"/>
          <p:cNvSpPr>
            <a:spLocks/>
          </p:cNvSpPr>
          <p:nvPr/>
        </p:nvSpPr>
        <p:spPr>
          <a:xfrm rot="-545">
            <a:off x="755293" y="1122653"/>
            <a:ext cx="7576200" cy="22783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Website Testing: A crucial step in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 development to ensure a website functions correctly and provides a good user experience.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User Experience: The primary goal of website testing is to ensure that users can navigate and interact with the website easily and efficiently.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Web Development: The process of building and maintaining websites, involving various technologies like HTML, CSS, and JavaScript.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84" name="Rectangle"/>
          <p:cNvSpPr>
            <a:spLocks/>
          </p:cNvSpPr>
          <p:nvPr/>
        </p:nvSpPr>
        <p:spPr>
          <a:xfrm rot="0">
            <a:off x="755319" y="3382436"/>
            <a:ext cx="6564300" cy="4164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Improved User Experience: Website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testing helps ensure that websites are user-friendly, accessible, and provide a positive experience for users.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Increased Accessibility: By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websites, developers can identify and fix issues that may prevent certain users from accessing the site, promoting digital inclusivity.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Enhanced Online Interactions: A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well-tested website can lead to more effective online interactions, such as e-commerce transactions, information dissemination, and communication.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Better Online Services: Website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contributes to the development of reliable and efficient online services, which can improve various aspects of life, including education, healthcare, and commerce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955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曲线"/>
          <p:cNvSpPr>
            <a:spLocks/>
          </p:cNvSpPr>
          <p:nvPr/>
        </p:nvSpPr>
        <p:spPr>
          <a:xfrm rot="0">
            <a:off x="0" y="0"/>
            <a:ext cx="12192012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5" name="Combination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80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00" cy="1311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1" name="Rectangle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2" name="Rectangle"/>
          <p:cNvSpPr>
            <a:spLocks/>
          </p:cNvSpPr>
          <p:nvPr/>
        </p:nvSpPr>
        <p:spPr>
          <a:xfrm rot="0">
            <a:off x="3714693" y="2476462"/>
            <a:ext cx="4762500" cy="62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 digital portfolio 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Using back end user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60344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21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7" name="Combination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9" name="Rectangle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60" cy="36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3"/>
                </a:lnTo>
                <a:lnTo>
                  <a:pt x="5349" y="1473"/>
                </a:lnTo>
                <a:lnTo>
                  <a:pt x="3162" y="3160"/>
                </a:lnTo>
                <a:lnTo>
                  <a:pt x="1472" y="5348"/>
                </a:lnTo>
                <a:lnTo>
                  <a:pt x="384" y="7926"/>
                </a:lnTo>
                <a:lnTo>
                  <a:pt x="0" y="10799"/>
                </a:lnTo>
                <a:lnTo>
                  <a:pt x="384" y="13669"/>
                </a:lnTo>
                <a:lnTo>
                  <a:pt x="1472" y="16250"/>
                </a:lnTo>
                <a:lnTo>
                  <a:pt x="3162" y="18436"/>
                </a:lnTo>
                <a:lnTo>
                  <a:pt x="5349" y="20123"/>
                </a:lnTo>
                <a:lnTo>
                  <a:pt x="7927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49" y="20123"/>
                </a:lnTo>
                <a:lnTo>
                  <a:pt x="18435" y="18436"/>
                </a:lnTo>
                <a:lnTo>
                  <a:pt x="20122" y="16250"/>
                </a:lnTo>
                <a:lnTo>
                  <a:pt x="21213" y="13669"/>
                </a:lnTo>
                <a:lnTo>
                  <a:pt x="21600" y="10799"/>
                </a:lnTo>
                <a:lnTo>
                  <a:pt x="21213" y="7926"/>
                </a:lnTo>
                <a:lnTo>
                  <a:pt x="20122" y="5348"/>
                </a:lnTo>
                <a:lnTo>
                  <a:pt x="18435" y="3160"/>
                </a:lnTo>
                <a:lnTo>
                  <a:pt x="16249" y="1473"/>
                </a:lnTo>
                <a:lnTo>
                  <a:pt x="13669" y="383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76" cy="64767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1" y="454"/>
                </a:lnTo>
                <a:lnTo>
                  <a:pt x="6244" y="1003"/>
                </a:lnTo>
                <a:lnTo>
                  <a:pt x="4917" y="1739"/>
                </a:lnTo>
                <a:lnTo>
                  <a:pt x="3713" y="2648"/>
                </a:lnTo>
                <a:lnTo>
                  <a:pt x="2647" y="3713"/>
                </a:lnTo>
                <a:lnTo>
                  <a:pt x="1740" y="4916"/>
                </a:lnTo>
                <a:lnTo>
                  <a:pt x="1002" y="6245"/>
                </a:lnTo>
                <a:lnTo>
                  <a:pt x="456" y="7680"/>
                </a:lnTo>
                <a:lnTo>
                  <a:pt x="115" y="9203"/>
                </a:lnTo>
                <a:lnTo>
                  <a:pt x="0" y="10800"/>
                </a:lnTo>
                <a:lnTo>
                  <a:pt x="115" y="12393"/>
                </a:lnTo>
                <a:lnTo>
                  <a:pt x="456" y="13917"/>
                </a:lnTo>
                <a:lnTo>
                  <a:pt x="1002" y="15350"/>
                </a:lnTo>
                <a:lnTo>
                  <a:pt x="1740" y="16679"/>
                </a:lnTo>
                <a:lnTo>
                  <a:pt x="2647" y="17884"/>
                </a:lnTo>
                <a:lnTo>
                  <a:pt x="3713" y="18950"/>
                </a:lnTo>
                <a:lnTo>
                  <a:pt x="4917" y="19858"/>
                </a:lnTo>
                <a:lnTo>
                  <a:pt x="6244" y="20595"/>
                </a:lnTo>
                <a:lnTo>
                  <a:pt x="7681" y="21141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6" y="21141"/>
                </a:lnTo>
                <a:lnTo>
                  <a:pt x="15349" y="20595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7" y="16679"/>
                </a:lnTo>
                <a:lnTo>
                  <a:pt x="20592" y="15350"/>
                </a:lnTo>
                <a:lnTo>
                  <a:pt x="21141" y="13917"/>
                </a:lnTo>
                <a:lnTo>
                  <a:pt x="21482" y="12393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2" y="6245"/>
                </a:lnTo>
                <a:lnTo>
                  <a:pt x="19857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4"/>
                </a:lnTo>
                <a:lnTo>
                  <a:pt x="12394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02" name="Rectangle"/>
          <p:cNvSpPr>
            <a:spLocks/>
          </p:cNvSpPr>
          <p:nvPr/>
        </p:nvSpPr>
        <p:spPr>
          <a:xfrm rot="0">
            <a:off x="10687050" y="6134100"/>
            <a:ext cx="247498" cy="2474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00" cy="1461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5" name="Rectangle"/>
          <p:cNvSpPr>
            <a:spLocks/>
          </p:cNvSpPr>
          <p:nvPr/>
        </p:nvSpPr>
        <p:spPr>
          <a:xfrm rot="0">
            <a:off x="2509806" y="1041533"/>
            <a:ext cx="5029200" cy="4806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Link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1487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11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7000" cy="1311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2" name="Rectangle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13" name="Rectangle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4" name="Rectangle"/>
          <p:cNvSpPr>
            <a:spLocks/>
          </p:cNvSpPr>
          <p:nvPr/>
        </p:nvSpPr>
        <p:spPr>
          <a:xfrm rot="0">
            <a:off x="3714693" y="2476462"/>
            <a:ext cx="4762500" cy="222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8056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0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00" cy="1311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	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1" name="Rectangle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22" name="Rectangle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3" name="Rectangle"/>
          <p:cNvSpPr>
            <a:spLocks/>
          </p:cNvSpPr>
          <p:nvPr/>
        </p:nvSpPr>
        <p:spPr>
          <a:xfrm rot="0">
            <a:off x="3204175" y="1346255"/>
            <a:ext cx="3000000" cy="43738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are brief meanings: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HTML (HyperText Markup Language):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Used for structuring and organizing content on the web, like headings, paragraphs, images, links,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CSS (Cascading Style Sheets): Used for styling and layout, controlling the visual appearance of web pages, like colors, fonts, spacing,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JavaScript: A programming language used for adding interactivity to web pages, like animations, dynamic updates, and responding to user interactions.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0942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31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00" cy="9880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2" name="Rectangle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3" name="Rectangle"/>
          <p:cNvSpPr>
            <a:spLocks/>
          </p:cNvSpPr>
          <p:nvPr/>
        </p:nvSpPr>
        <p:spPr>
          <a:xfrm rot="0">
            <a:off x="3714693" y="2476462"/>
            <a:ext cx="4762500" cy="222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Students (academic projects, resumes).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Job seekers (to share with recruiters).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Freelancers (to show clients).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Professionals (to highlight experience and achievements).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34838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41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200" cy="556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2" name="Rectangle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43" name="Rectangle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4" name="Rectangle"/>
          <p:cNvSpPr>
            <a:spLocks/>
          </p:cNvSpPr>
          <p:nvPr/>
        </p:nvSpPr>
        <p:spPr>
          <a:xfrm rot="0">
            <a:off x="3714693" y="2476462"/>
            <a:ext cx="4762500" cy="24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HTML Structure (pages, sections).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CSS Styling (colors, layouts, responsiveness).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JavaScript Interactivity (navigation menu, animations, form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Mention code editor (VS Code) or CODEPEN and hosting platform (GitHub Pages)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71975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0" name="Rectangle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51" name="Rectangle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2" name="Rectangle"/>
          <p:cNvSpPr>
            <a:spLocks/>
          </p:cNvSpPr>
          <p:nvPr/>
        </p:nvSpPr>
        <p:spPr>
          <a:xfrm rot="0">
            <a:off x="739774" y="291147"/>
            <a:ext cx="8794800" cy="613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POTFOLIO DESIGN AND LAYOUT</a:t>
            </a:r>
            <a:endParaRPr lang="zh-CN" altLang="en-US" sz="40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17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4" name="Rectangle"/>
          <p:cNvSpPr>
            <a:spLocks/>
          </p:cNvSpPr>
          <p:nvPr/>
        </p:nvSpPr>
        <p:spPr>
          <a:xfrm rot="0">
            <a:off x="3714693" y="2476462"/>
            <a:ext cx="4762500" cy="30251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Sections included: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Home/About Me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Skills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layout (mobile + desktop view).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986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8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0" name="Rectangle"/>
          <p:cNvSpPr>
            <a:spLocks/>
          </p:cNvSpPr>
          <p:nvPr/>
        </p:nvSpPr>
        <p:spPr>
          <a:xfrm rot="0">
            <a:off x="3714693" y="2476462"/>
            <a:ext cx="4762500" cy="3291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FEATURES AND FUNCTIONALITY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Navigation bar with smooth scrolling.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 showcase with images/details.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Interactive elements (hover effects, animations).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 form (with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design for all devices.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5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Mobile phone user</cp:lastModifiedBy>
  <cp:revision>0</cp:revision>
  <dcterms:modified xsi:type="dcterms:W3CDTF">2025-08-30T02:23:02Z</dcterms:modified>
</cp:coreProperties>
</file>