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2" r:id="rId4"/>
    <p:sldId id="264" r:id="rId5"/>
    <p:sldId id="279" r:id="rId6"/>
    <p:sldId id="268" r:id="rId7"/>
    <p:sldId id="269" r:id="rId8"/>
    <p:sldId id="265" r:id="rId9"/>
    <p:sldId id="274" r:id="rId10"/>
    <p:sldId id="280" r:id="rId11"/>
    <p:sldId id="266" r:id="rId12"/>
    <p:sldId id="276" r:id="rId13"/>
    <p:sldId id="277" r:id="rId14"/>
    <p:sldId id="271" r:id="rId15"/>
    <p:sldId id="263" r:id="rId16"/>
    <p:sldId id="267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60D44-61CA-4341-A152-C97F21A65B8E}" v="16" dt="2020-04-19T12:46:16.309"/>
    <p1510:client id="{27AE8216-BAA4-40D2-9ECD-E4ACF9437DBF}" v="5" dt="2020-04-19T12:44:49.567"/>
    <p1510:client id="{283E1A3A-D12C-4966-8052-459949F2D24C}" v="5" dt="2020-04-19T12:42:56.058"/>
    <p1510:client id="{4C57248A-23C0-4EB2-984A-1B4BB526F0DF}" v="234" dt="2020-04-18T18:29:36.654"/>
    <p1510:client id="{75D0814E-6FDF-4096-801B-537F326CD2C8}" v="455" dt="2020-04-19T12:05:48.917"/>
    <p1510:client id="{9C0AB59F-825B-4045-A905-C730EF676815}" v="4" dt="2020-04-19T12:28:43.107"/>
    <p1510:client id="{EAD633FA-5F83-4269-AC57-5156945D585D}" v="7" dt="2020-04-18T17:57:26.732"/>
    <p1510:client id="{F8C2AEBC-5CC0-44DE-A029-D0C8DD1F898C}" v="172" dt="2020-04-19T12:36:34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K" userId="8fdf9c066b4e22dc" providerId="Windows Live" clId="Web-{75D0814E-6FDF-4096-801B-537F326CD2C8}"/>
    <pc:docChg chg="modSld">
      <pc:chgData name="Anna K" userId="8fdf9c066b4e22dc" providerId="Windows Live" clId="Web-{75D0814E-6FDF-4096-801B-537F326CD2C8}" dt="2020-04-19T12:05:48.917" v="447" actId="14100"/>
      <pc:docMkLst>
        <pc:docMk/>
      </pc:docMkLst>
      <pc:sldChg chg="modSp">
        <pc:chgData name="Anna K" userId="8fdf9c066b4e22dc" providerId="Windows Live" clId="Web-{75D0814E-6FDF-4096-801B-537F326CD2C8}" dt="2020-04-19T11:42:40.555" v="427" actId="20577"/>
        <pc:sldMkLst>
          <pc:docMk/>
          <pc:sldMk cId="3576467969" sldId="263"/>
        </pc:sldMkLst>
        <pc:spChg chg="mod">
          <ac:chgData name="Anna K" userId="8fdf9c066b4e22dc" providerId="Windows Live" clId="Web-{75D0814E-6FDF-4096-801B-537F326CD2C8}" dt="2020-04-19T11:40:59.194" v="288" actId="20577"/>
          <ac:spMkLst>
            <pc:docMk/>
            <pc:sldMk cId="3576467969" sldId="263"/>
            <ac:spMk id="2" creationId="{0B190D62-DD8F-4347-9034-D35A286DEF1E}"/>
          </ac:spMkLst>
        </pc:spChg>
        <pc:spChg chg="mod">
          <ac:chgData name="Anna K" userId="8fdf9c066b4e22dc" providerId="Windows Live" clId="Web-{75D0814E-6FDF-4096-801B-537F326CD2C8}" dt="2020-04-19T11:42:40.555" v="427" actId="20577"/>
          <ac:spMkLst>
            <pc:docMk/>
            <pc:sldMk cId="3576467969" sldId="263"/>
            <ac:spMk id="3" creationId="{81917411-3DAC-47A4-908C-AEF0690BE403}"/>
          </ac:spMkLst>
        </pc:spChg>
      </pc:sldChg>
      <pc:sldChg chg="modSp">
        <pc:chgData name="Anna K" userId="8fdf9c066b4e22dc" providerId="Windows Live" clId="Web-{75D0814E-6FDF-4096-801B-537F326CD2C8}" dt="2020-04-19T11:38:45.786" v="284" actId="20577"/>
        <pc:sldMkLst>
          <pc:docMk/>
          <pc:sldMk cId="2482296979" sldId="264"/>
        </pc:sldMkLst>
        <pc:spChg chg="mod">
          <ac:chgData name="Anna K" userId="8fdf9c066b4e22dc" providerId="Windows Live" clId="Web-{75D0814E-6FDF-4096-801B-537F326CD2C8}" dt="2020-04-19T11:38:45.786" v="284" actId="20577"/>
          <ac:spMkLst>
            <pc:docMk/>
            <pc:sldMk cId="2482296979" sldId="264"/>
            <ac:spMk id="3" creationId="{A0A9EE46-877D-404F-AF74-60612D6E65C0}"/>
          </ac:spMkLst>
        </pc:spChg>
      </pc:sldChg>
      <pc:sldChg chg="addSp delSp modSp">
        <pc:chgData name="Anna K" userId="8fdf9c066b4e22dc" providerId="Windows Live" clId="Web-{75D0814E-6FDF-4096-801B-537F326CD2C8}" dt="2020-04-19T12:05:48.917" v="447" actId="14100"/>
        <pc:sldMkLst>
          <pc:docMk/>
          <pc:sldMk cId="3755012926" sldId="268"/>
        </pc:sldMkLst>
        <pc:picChg chg="add mod">
          <ac:chgData name="Anna K" userId="8fdf9c066b4e22dc" providerId="Windows Live" clId="Web-{75D0814E-6FDF-4096-801B-537F326CD2C8}" dt="2020-04-19T12:05:31.948" v="443" actId="1076"/>
          <ac:picMkLst>
            <pc:docMk/>
            <pc:sldMk cId="3755012926" sldId="268"/>
            <ac:picMk id="3" creationId="{077D3168-F11E-4E44-9F06-B3E305D20936}"/>
          </ac:picMkLst>
        </pc:picChg>
        <pc:picChg chg="add mod">
          <ac:chgData name="Anna K" userId="8fdf9c066b4e22dc" providerId="Windows Live" clId="Web-{75D0814E-6FDF-4096-801B-537F326CD2C8}" dt="2020-04-19T12:05:48.917" v="447" actId="14100"/>
          <ac:picMkLst>
            <pc:docMk/>
            <pc:sldMk cId="3755012926" sldId="268"/>
            <ac:picMk id="5" creationId="{579E3A94-443F-4ADE-A71F-671097ADC54B}"/>
          </ac:picMkLst>
        </pc:picChg>
        <pc:picChg chg="del">
          <ac:chgData name="Anna K" userId="8fdf9c066b4e22dc" providerId="Windows Live" clId="Web-{75D0814E-6FDF-4096-801B-537F326CD2C8}" dt="2020-04-19T12:05:29.135" v="442"/>
          <ac:picMkLst>
            <pc:docMk/>
            <pc:sldMk cId="3755012926" sldId="268"/>
            <ac:picMk id="7" creationId="{0A107D55-FDB8-4A44-BE4D-35B44701E376}"/>
          </ac:picMkLst>
        </pc:picChg>
      </pc:sldChg>
      <pc:sldChg chg="addSp delSp modSp">
        <pc:chgData name="Anna K" userId="8fdf9c066b4e22dc" providerId="Windows Live" clId="Web-{75D0814E-6FDF-4096-801B-537F326CD2C8}" dt="2020-04-19T12:05:37.964" v="444"/>
        <pc:sldMkLst>
          <pc:docMk/>
          <pc:sldMk cId="3993731857" sldId="269"/>
        </pc:sldMkLst>
        <pc:picChg chg="add mod">
          <ac:chgData name="Anna K" userId="8fdf9c066b4e22dc" providerId="Windows Live" clId="Web-{75D0814E-6FDF-4096-801B-537F326CD2C8}" dt="2020-04-19T12:02:18.680" v="431" actId="14100"/>
          <ac:picMkLst>
            <pc:docMk/>
            <pc:sldMk cId="3993731857" sldId="269"/>
            <ac:picMk id="2" creationId="{D5B6FAC0-96CB-4C33-B618-DD25FF2644C5}"/>
          </ac:picMkLst>
        </pc:picChg>
        <pc:picChg chg="add mod">
          <ac:chgData name="Anna K" userId="8fdf9c066b4e22dc" providerId="Windows Live" clId="Web-{75D0814E-6FDF-4096-801B-537F326CD2C8}" dt="2020-04-19T12:03:00.430" v="434" actId="14100"/>
          <ac:picMkLst>
            <pc:docMk/>
            <pc:sldMk cId="3993731857" sldId="269"/>
            <ac:picMk id="8" creationId="{FD229F8D-AE92-4A5B-BD4B-4AB83585090B}"/>
          </ac:picMkLst>
        </pc:picChg>
        <pc:picChg chg="add del mod">
          <ac:chgData name="Anna K" userId="8fdf9c066b4e22dc" providerId="Windows Live" clId="Web-{75D0814E-6FDF-4096-801B-537F326CD2C8}" dt="2020-04-19T12:05:37.964" v="444"/>
          <ac:picMkLst>
            <pc:docMk/>
            <pc:sldMk cId="3993731857" sldId="269"/>
            <ac:picMk id="11" creationId="{C49C96B4-0A56-4D6C-8333-145078CA4703}"/>
          </ac:picMkLst>
        </pc:picChg>
      </pc:sldChg>
      <pc:sldChg chg="modSp">
        <pc:chgData name="Anna K" userId="8fdf9c066b4e22dc" providerId="Windows Live" clId="Web-{75D0814E-6FDF-4096-801B-537F326CD2C8}" dt="2020-04-19T11:37:26.989" v="174" actId="20577"/>
        <pc:sldMkLst>
          <pc:docMk/>
          <pc:sldMk cId="497863164" sldId="271"/>
        </pc:sldMkLst>
        <pc:spChg chg="mod">
          <ac:chgData name="Anna K" userId="8fdf9c066b4e22dc" providerId="Windows Live" clId="Web-{75D0814E-6FDF-4096-801B-537F326CD2C8}" dt="2020-04-19T11:37:26.989" v="174" actId="20577"/>
          <ac:spMkLst>
            <pc:docMk/>
            <pc:sldMk cId="497863164" sldId="271"/>
            <ac:spMk id="3" creationId="{8317F666-5DD3-4F4F-AB5C-E609170151A7}"/>
          </ac:spMkLst>
        </pc:spChg>
      </pc:sldChg>
    </pc:docChg>
  </pc:docChgLst>
  <pc:docChgLst>
    <pc:chgData name="Gość" providerId="Windows Live" clId="Web-{283E1A3A-D12C-4966-8052-459949F2D24C}"/>
    <pc:docChg chg="modSld">
      <pc:chgData name="Gość" userId="" providerId="Windows Live" clId="Web-{283E1A3A-D12C-4966-8052-459949F2D24C}" dt="2020-04-19T12:30:20.145" v="3" actId="20577"/>
      <pc:docMkLst>
        <pc:docMk/>
      </pc:docMkLst>
      <pc:sldChg chg="modSp">
        <pc:chgData name="Gość" userId="" providerId="Windows Live" clId="Web-{283E1A3A-D12C-4966-8052-459949F2D24C}" dt="2020-04-19T12:30:20.145" v="2" actId="20577"/>
        <pc:sldMkLst>
          <pc:docMk/>
          <pc:sldMk cId="105086139" sldId="256"/>
        </pc:sldMkLst>
        <pc:spChg chg="mod">
          <ac:chgData name="Gość" userId="" providerId="Windows Live" clId="Web-{283E1A3A-D12C-4966-8052-459949F2D24C}" dt="2020-04-19T12:30:20.145" v="2" actId="20577"/>
          <ac:spMkLst>
            <pc:docMk/>
            <pc:sldMk cId="105086139" sldId="256"/>
            <ac:spMk id="3" creationId="{BBD17A5D-ACE0-40E4-9643-6FD41205037C}"/>
          </ac:spMkLst>
        </pc:spChg>
      </pc:sldChg>
    </pc:docChg>
  </pc:docChgLst>
  <pc:docChgLst>
    <pc:chgData name="Anna K" userId="8fdf9c066b4e22dc" providerId="Windows Live" clId="Web-{EAD633FA-5F83-4269-AC57-5156945D585D}"/>
    <pc:docChg chg="modSld">
      <pc:chgData name="Anna K" userId="8fdf9c066b4e22dc" providerId="Windows Live" clId="Web-{EAD633FA-5F83-4269-AC57-5156945D585D}" dt="2020-04-18T17:57:26.544" v="12"/>
      <pc:docMkLst>
        <pc:docMk/>
      </pc:docMkLst>
      <pc:sldChg chg="addSp delSp modSp mod setBg">
        <pc:chgData name="Anna K" userId="8fdf9c066b4e22dc" providerId="Windows Live" clId="Web-{EAD633FA-5F83-4269-AC57-5156945D585D}" dt="2020-04-18T17:57:26.544" v="12"/>
        <pc:sldMkLst>
          <pc:docMk/>
          <pc:sldMk cId="105086139" sldId="256"/>
        </pc:sldMkLst>
        <pc:spChg chg="mod">
          <ac:chgData name="Anna K" userId="8fdf9c066b4e22dc" providerId="Windows Live" clId="Web-{EAD633FA-5F83-4269-AC57-5156945D585D}" dt="2020-04-18T17:57:26.544" v="12"/>
          <ac:spMkLst>
            <pc:docMk/>
            <pc:sldMk cId="105086139" sldId="256"/>
            <ac:spMk id="2" creationId="{BDF862BE-8DAB-4605-81A6-858515CADC35}"/>
          </ac:spMkLst>
        </pc:spChg>
        <pc:spChg chg="mod">
          <ac:chgData name="Anna K" userId="8fdf9c066b4e22dc" providerId="Windows Live" clId="Web-{EAD633FA-5F83-4269-AC57-5156945D585D}" dt="2020-04-18T17:57:26.544" v="12"/>
          <ac:spMkLst>
            <pc:docMk/>
            <pc:sldMk cId="105086139" sldId="256"/>
            <ac:spMk id="3" creationId="{BBD17A5D-ACE0-40E4-9643-6FD41205037C}"/>
          </ac:spMkLst>
        </pc:spChg>
        <pc:spChg chg="add del">
          <ac:chgData name="Anna K" userId="8fdf9c066b4e22dc" providerId="Windows Live" clId="Web-{EAD633FA-5F83-4269-AC57-5156945D585D}" dt="2020-04-18T17:56:56.246" v="6"/>
          <ac:spMkLst>
            <pc:docMk/>
            <pc:sldMk cId="105086139" sldId="256"/>
            <ac:spMk id="6" creationId="{19A1D830-E73C-47A9-A534-323CEEFF5B32}"/>
          </ac:spMkLst>
        </pc:spChg>
        <pc:spChg chg="add del">
          <ac:chgData name="Anna K" userId="8fdf9c066b4e22dc" providerId="Windows Live" clId="Web-{EAD633FA-5F83-4269-AC57-5156945D585D}" dt="2020-04-18T17:56:56.246" v="6"/>
          <ac:spMkLst>
            <pc:docMk/>
            <pc:sldMk cId="105086139" sldId="256"/>
            <ac:spMk id="7" creationId="{8F69FBEC-4C47-4288-962D-3FC20C79F3F5}"/>
          </ac:spMkLst>
        </pc:spChg>
        <pc:spChg chg="add del">
          <ac:chgData name="Anna K" userId="8fdf9c066b4e22dc" providerId="Windows Live" clId="Web-{EAD633FA-5F83-4269-AC57-5156945D585D}" dt="2020-04-18T17:56:43.512" v="4"/>
          <ac:spMkLst>
            <pc:docMk/>
            <pc:sldMk cId="105086139" sldId="256"/>
            <ac:spMk id="9" creationId="{F4664CB4-B2D2-4732-AB2C-939321E99D80}"/>
          </ac:spMkLst>
        </pc:spChg>
        <pc:spChg chg="add del">
          <ac:chgData name="Anna K" userId="8fdf9c066b4e22dc" providerId="Windows Live" clId="Web-{EAD633FA-5F83-4269-AC57-5156945D585D}" dt="2020-04-18T17:57:03.778" v="8"/>
          <ac:spMkLst>
            <pc:docMk/>
            <pc:sldMk cId="105086139" sldId="256"/>
            <ac:spMk id="10" creationId="{5AAA0D94-BFF0-44AF-9E04-13800A619408}"/>
          </ac:spMkLst>
        </pc:spChg>
        <pc:spChg chg="add del">
          <ac:chgData name="Anna K" userId="8fdf9c066b4e22dc" providerId="Windows Live" clId="Web-{EAD633FA-5F83-4269-AC57-5156945D585D}" dt="2020-04-18T17:56:43.512" v="4"/>
          <ac:spMkLst>
            <pc:docMk/>
            <pc:sldMk cId="105086139" sldId="256"/>
            <ac:spMk id="11" creationId="{D03168EC-D910-4109-8158-A433124BB014}"/>
          </ac:spMkLst>
        </pc:spChg>
        <pc:spChg chg="add del">
          <ac:chgData name="Anna K" userId="8fdf9c066b4e22dc" providerId="Windows Live" clId="Web-{EAD633FA-5F83-4269-AC57-5156945D585D}" dt="2020-04-18T17:57:03.778" v="8"/>
          <ac:spMkLst>
            <pc:docMk/>
            <pc:sldMk cId="105086139" sldId="256"/>
            <ac:spMk id="12" creationId="{4E0242FF-80FA-4D90-877A-E17E4224060A}"/>
          </ac:spMkLst>
        </pc:spChg>
        <pc:spChg chg="add del">
          <ac:chgData name="Anna K" userId="8fdf9c066b4e22dc" providerId="Windows Live" clId="Web-{EAD633FA-5F83-4269-AC57-5156945D585D}" dt="2020-04-18T17:56:43.512" v="4"/>
          <ac:spMkLst>
            <pc:docMk/>
            <pc:sldMk cId="105086139" sldId="256"/>
            <ac:spMk id="13" creationId="{52EB50A5-ED88-4DB9-A0A0-1370FEEE64D0}"/>
          </ac:spMkLst>
        </pc:spChg>
        <pc:spChg chg="add del">
          <ac:chgData name="Anna K" userId="8fdf9c066b4e22dc" providerId="Windows Live" clId="Web-{EAD633FA-5F83-4269-AC57-5156945D585D}" dt="2020-04-18T17:57:03.778" v="8"/>
          <ac:spMkLst>
            <pc:docMk/>
            <pc:sldMk cId="105086139" sldId="256"/>
            <ac:spMk id="14" creationId="{1B92E287-CC3E-48F7-B435-D232FB9006BA}"/>
          </ac:spMkLst>
        </pc:spChg>
        <pc:spChg chg="add del">
          <ac:chgData name="Anna K" userId="8fdf9c066b4e22dc" providerId="Windows Live" clId="Web-{EAD633FA-5F83-4269-AC57-5156945D585D}" dt="2020-04-18T17:56:43.512" v="4"/>
          <ac:spMkLst>
            <pc:docMk/>
            <pc:sldMk cId="105086139" sldId="256"/>
            <ac:spMk id="15" creationId="{0AA47C27-8894-42A7-8D01-C902DA9B703A}"/>
          </ac:spMkLst>
        </pc:spChg>
        <pc:spChg chg="add del">
          <ac:chgData name="Anna K" userId="8fdf9c066b4e22dc" providerId="Windows Live" clId="Web-{EAD633FA-5F83-4269-AC57-5156945D585D}" dt="2020-04-18T17:57:03.778" v="8"/>
          <ac:spMkLst>
            <pc:docMk/>
            <pc:sldMk cId="105086139" sldId="256"/>
            <ac:spMk id="16" creationId="{B354BB7A-6D45-494D-90A8-2F497C01F67E}"/>
          </ac:spMkLst>
        </pc:spChg>
        <pc:spChg chg="add del">
          <ac:chgData name="Anna K" userId="8fdf9c066b4e22dc" providerId="Windows Live" clId="Web-{EAD633FA-5F83-4269-AC57-5156945D585D}" dt="2020-04-18T17:57:26.544" v="12"/>
          <ac:spMkLst>
            <pc:docMk/>
            <pc:sldMk cId="105086139" sldId="256"/>
            <ac:spMk id="18" creationId="{19A1D830-E73C-47A9-A534-323CEEFF5B32}"/>
          </ac:spMkLst>
        </pc:spChg>
        <pc:spChg chg="add del">
          <ac:chgData name="Anna K" userId="8fdf9c066b4e22dc" providerId="Windows Live" clId="Web-{EAD633FA-5F83-4269-AC57-5156945D585D}" dt="2020-04-18T17:57:26.544" v="12"/>
          <ac:spMkLst>
            <pc:docMk/>
            <pc:sldMk cId="105086139" sldId="256"/>
            <ac:spMk id="19" creationId="{8F69FBEC-4C47-4288-962D-3FC20C79F3F5}"/>
          </ac:spMkLst>
        </pc:spChg>
        <pc:grpChg chg="add del">
          <ac:chgData name="Anna K" userId="8fdf9c066b4e22dc" providerId="Windows Live" clId="Web-{EAD633FA-5F83-4269-AC57-5156945D585D}" dt="2020-04-18T17:56:56.246" v="6"/>
          <ac:grpSpMkLst>
            <pc:docMk/>
            <pc:sldMk cId="105086139" sldId="256"/>
            <ac:grpSpMk id="8" creationId="{54F6FC82-E588-4DA0-8096-0C3BD54F17B5}"/>
          </ac:grpSpMkLst>
        </pc:grpChg>
        <pc:grpChg chg="add del">
          <ac:chgData name="Anna K" userId="8fdf9c066b4e22dc" providerId="Windows Live" clId="Web-{EAD633FA-5F83-4269-AC57-5156945D585D}" dt="2020-04-18T17:56:43.512" v="4"/>
          <ac:grpSpMkLst>
            <pc:docMk/>
            <pc:sldMk cId="105086139" sldId="256"/>
            <ac:grpSpMk id="17" creationId="{8B4BD81D-EAC7-4C48-A5FD-A1156EC849E9}"/>
          </ac:grpSpMkLst>
        </pc:grpChg>
        <pc:grpChg chg="add del">
          <ac:chgData name="Anna K" userId="8fdf9c066b4e22dc" providerId="Windows Live" clId="Web-{EAD633FA-5F83-4269-AC57-5156945D585D}" dt="2020-04-18T17:57:03.778" v="8"/>
          <ac:grpSpMkLst>
            <pc:docMk/>
            <pc:sldMk cId="105086139" sldId="256"/>
            <ac:grpSpMk id="20" creationId="{A12E4495-24BE-4FFE-91E5-5BA7727EF108}"/>
          </ac:grpSpMkLst>
        </pc:grpChg>
        <pc:grpChg chg="add del">
          <ac:chgData name="Anna K" userId="8fdf9c066b4e22dc" providerId="Windows Live" clId="Web-{EAD633FA-5F83-4269-AC57-5156945D585D}" dt="2020-04-18T17:57:26.544" v="12"/>
          <ac:grpSpMkLst>
            <pc:docMk/>
            <pc:sldMk cId="105086139" sldId="256"/>
            <ac:grpSpMk id="21" creationId="{54F6FC82-E588-4DA0-8096-0C3BD54F17B5}"/>
          </ac:grpSpMkLst>
        </pc:grpChg>
        <pc:picChg chg="add mod ord">
          <ac:chgData name="Anna K" userId="8fdf9c066b4e22dc" providerId="Windows Live" clId="Web-{EAD633FA-5F83-4269-AC57-5156945D585D}" dt="2020-04-18T17:57:26.544" v="12"/>
          <ac:picMkLst>
            <pc:docMk/>
            <pc:sldMk cId="105086139" sldId="256"/>
            <ac:picMk id="4" creationId="{0A9F98FB-BB3D-47B2-8EAC-4BB21114ABD1}"/>
          </ac:picMkLst>
        </pc:picChg>
      </pc:sldChg>
    </pc:docChg>
  </pc:docChgLst>
  <pc:docChgLst>
    <pc:chgData name="Gość" providerId="Windows Live" clId="Web-{27AE8216-BAA4-40D2-9ECD-E4ACF9437DBF}"/>
    <pc:docChg chg="modSld">
      <pc:chgData name="Gość" userId="" providerId="Windows Live" clId="Web-{27AE8216-BAA4-40D2-9ECD-E4ACF9437DBF}" dt="2020-04-19T12:44:49.567" v="4" actId="20577"/>
      <pc:docMkLst>
        <pc:docMk/>
      </pc:docMkLst>
      <pc:sldChg chg="modSp">
        <pc:chgData name="Gość" userId="" providerId="Windows Live" clId="Web-{27AE8216-BAA4-40D2-9ECD-E4ACF9437DBF}" dt="2020-04-19T12:44:48.536" v="2" actId="20577"/>
        <pc:sldMkLst>
          <pc:docMk/>
          <pc:sldMk cId="2482296979" sldId="264"/>
        </pc:sldMkLst>
        <pc:spChg chg="mod">
          <ac:chgData name="Gość" userId="" providerId="Windows Live" clId="Web-{27AE8216-BAA4-40D2-9ECD-E4ACF9437DBF}" dt="2020-04-19T12:44:48.536" v="2" actId="20577"/>
          <ac:spMkLst>
            <pc:docMk/>
            <pc:sldMk cId="2482296979" sldId="264"/>
            <ac:spMk id="2" creationId="{843BBEA4-058D-49AB-A1FC-5DB55C944FF7}"/>
          </ac:spMkLst>
        </pc:spChg>
      </pc:sldChg>
    </pc:docChg>
  </pc:docChgLst>
  <pc:docChgLst>
    <pc:chgData name="Anna K" userId="8fdf9c066b4e22dc" providerId="Windows Live" clId="Web-{9C0AB59F-825B-4045-A905-C730EF676815}"/>
    <pc:docChg chg="modSld">
      <pc:chgData name="Anna K" userId="8fdf9c066b4e22dc" providerId="Windows Live" clId="Web-{9C0AB59F-825B-4045-A905-C730EF676815}" dt="2020-04-19T12:28:43.107" v="3"/>
      <pc:docMkLst>
        <pc:docMk/>
      </pc:docMkLst>
      <pc:sldChg chg="addSp">
        <pc:chgData name="Anna K" userId="8fdf9c066b4e22dc" providerId="Windows Live" clId="Web-{9C0AB59F-825B-4045-A905-C730EF676815}" dt="2020-04-19T12:28:43.107" v="3"/>
        <pc:sldMkLst>
          <pc:docMk/>
          <pc:sldMk cId="3993731857" sldId="269"/>
        </pc:sldMkLst>
        <pc:spChg chg="add">
          <ac:chgData name="Anna K" userId="8fdf9c066b4e22dc" providerId="Windows Live" clId="Web-{9C0AB59F-825B-4045-A905-C730EF676815}" dt="2020-04-19T12:28:21.966" v="0"/>
          <ac:spMkLst>
            <pc:docMk/>
            <pc:sldMk cId="3993731857" sldId="269"/>
            <ac:spMk id="3" creationId="{78C6EB8D-644B-4577-A3E0-EEF08220335F}"/>
          </ac:spMkLst>
        </pc:spChg>
        <pc:spChg chg="add">
          <ac:chgData name="Anna K" userId="8fdf9c066b4e22dc" providerId="Windows Live" clId="Web-{9C0AB59F-825B-4045-A905-C730EF676815}" dt="2020-04-19T12:28:30.669" v="1"/>
          <ac:spMkLst>
            <pc:docMk/>
            <pc:sldMk cId="3993731857" sldId="269"/>
            <ac:spMk id="4" creationId="{475A3935-0970-4A3C-8596-095AA98D5F6A}"/>
          </ac:spMkLst>
        </pc:spChg>
        <pc:spChg chg="add">
          <ac:chgData name="Anna K" userId="8fdf9c066b4e22dc" providerId="Windows Live" clId="Web-{9C0AB59F-825B-4045-A905-C730EF676815}" dt="2020-04-19T12:28:41.357" v="2"/>
          <ac:spMkLst>
            <pc:docMk/>
            <pc:sldMk cId="3993731857" sldId="269"/>
            <ac:spMk id="6" creationId="{BC12FC3C-72F2-4D85-B2D8-26391269CF7A}"/>
          </ac:spMkLst>
        </pc:spChg>
        <pc:spChg chg="add">
          <ac:chgData name="Anna K" userId="8fdf9c066b4e22dc" providerId="Windows Live" clId="Web-{9C0AB59F-825B-4045-A905-C730EF676815}" dt="2020-04-19T12:28:43.107" v="3"/>
          <ac:spMkLst>
            <pc:docMk/>
            <pc:sldMk cId="3993731857" sldId="269"/>
            <ac:spMk id="9" creationId="{B4A1C9F8-EBB0-4333-AF92-740D735F8B7F}"/>
          </ac:spMkLst>
        </pc:spChg>
      </pc:sldChg>
    </pc:docChg>
  </pc:docChgLst>
  <pc:docChgLst>
    <pc:chgData name="Anna K" userId="8fdf9c066b4e22dc" providerId="Windows Live" clId="Web-{05960D44-61CA-4341-A152-C97F21A65B8E}"/>
    <pc:docChg chg="modSld">
      <pc:chgData name="Anna K" userId="8fdf9c066b4e22dc" providerId="Windows Live" clId="Web-{05960D44-61CA-4341-A152-C97F21A65B8E}" dt="2020-04-19T12:46:16.309" v="15" actId="20577"/>
      <pc:docMkLst>
        <pc:docMk/>
      </pc:docMkLst>
      <pc:sldChg chg="modSp">
        <pc:chgData name="Anna K" userId="8fdf9c066b4e22dc" providerId="Windows Live" clId="Web-{05960D44-61CA-4341-A152-C97F21A65B8E}" dt="2020-04-19T12:46:10.965" v="13" actId="20577"/>
        <pc:sldMkLst>
          <pc:docMk/>
          <pc:sldMk cId="2482296979" sldId="264"/>
        </pc:sldMkLst>
        <pc:spChg chg="mod">
          <ac:chgData name="Anna K" userId="8fdf9c066b4e22dc" providerId="Windows Live" clId="Web-{05960D44-61CA-4341-A152-C97F21A65B8E}" dt="2020-04-19T12:46:10.965" v="13" actId="20577"/>
          <ac:spMkLst>
            <pc:docMk/>
            <pc:sldMk cId="2482296979" sldId="264"/>
            <ac:spMk id="2" creationId="{843BBEA4-058D-49AB-A1FC-5DB55C944FF7}"/>
          </ac:spMkLst>
        </pc:spChg>
      </pc:sldChg>
    </pc:docChg>
  </pc:docChgLst>
  <pc:docChgLst>
    <pc:chgData name="Gość" providerId="Windows Live" clId="Web-{2A5C0E4F-B21A-4224-84FE-BCCDDF068CEF}"/>
    <pc:docChg chg="addSld delSld modSld">
      <pc:chgData name="Gość" userId="" providerId="Windows Live" clId="Web-{2A5C0E4F-B21A-4224-84FE-BCCDDF068CEF}" dt="2020-04-14T19:06:06.692" v="631" actId="20577"/>
      <pc:docMkLst>
        <pc:docMk/>
      </pc:docMkLst>
      <pc:sldChg chg="addSp delSp modSp">
        <pc:chgData name="Gość" userId="" providerId="Windows Live" clId="Web-{2A5C0E4F-B21A-4224-84FE-BCCDDF068CEF}" dt="2020-04-14T18:59:36.051" v="617" actId="1076"/>
        <pc:sldMkLst>
          <pc:docMk/>
          <pc:sldMk cId="209838903" sldId="265"/>
        </pc:sldMkLst>
        <pc:spChg chg="del mod">
          <ac:chgData name="Gość" userId="" providerId="Windows Live" clId="Web-{2A5C0E4F-B21A-4224-84FE-BCCDDF068CEF}" dt="2020-04-14T18:59:28.223" v="614"/>
          <ac:spMkLst>
            <pc:docMk/>
            <pc:sldMk cId="209838903" sldId="265"/>
            <ac:spMk id="3" creationId="{3F300C6A-6321-4C3D-BBDB-A282B4B33716}"/>
          </ac:spMkLst>
        </pc:spChg>
        <pc:picChg chg="add mod ord">
          <ac:chgData name="Gość" userId="" providerId="Windows Live" clId="Web-{2A5C0E4F-B21A-4224-84FE-BCCDDF068CEF}" dt="2020-04-14T18:59:36.051" v="617" actId="1076"/>
          <ac:picMkLst>
            <pc:docMk/>
            <pc:sldMk cId="209838903" sldId="265"/>
            <ac:picMk id="4" creationId="{012A731E-5617-402B-A13B-BFFD411E281C}"/>
          </ac:picMkLst>
        </pc:picChg>
      </pc:sldChg>
      <pc:sldChg chg="modSp">
        <pc:chgData name="Gość" userId="" providerId="Windows Live" clId="Web-{2A5C0E4F-B21A-4224-84FE-BCCDDF068CEF}" dt="2020-04-14T18:41:20.299" v="473" actId="20577"/>
        <pc:sldMkLst>
          <pc:docMk/>
          <pc:sldMk cId="1431007888" sldId="266"/>
        </pc:sldMkLst>
        <pc:spChg chg="mod">
          <ac:chgData name="Gość" userId="" providerId="Windows Live" clId="Web-{2A5C0E4F-B21A-4224-84FE-BCCDDF068CEF}" dt="2020-04-14T18:41:20.299" v="473" actId="20577"/>
          <ac:spMkLst>
            <pc:docMk/>
            <pc:sldMk cId="1431007888" sldId="266"/>
            <ac:spMk id="3" creationId="{ED1B1088-DBC3-490F-AFE9-03ECAEC01954}"/>
          </ac:spMkLst>
        </pc:spChg>
      </pc:sldChg>
      <pc:sldChg chg="delSp modSp">
        <pc:chgData name="Gość" userId="" providerId="Windows Live" clId="Web-{2A5C0E4F-B21A-4224-84FE-BCCDDF068CEF}" dt="2020-04-14T18:54:57.519" v="594" actId="20577"/>
        <pc:sldMkLst>
          <pc:docMk/>
          <pc:sldMk cId="3396197039" sldId="267"/>
        </pc:sldMkLst>
        <pc:spChg chg="mod">
          <ac:chgData name="Gość" userId="" providerId="Windows Live" clId="Web-{2A5C0E4F-B21A-4224-84FE-BCCDDF068CEF}" dt="2020-04-14T18:54:57.519" v="594" actId="20577"/>
          <ac:spMkLst>
            <pc:docMk/>
            <pc:sldMk cId="3396197039" sldId="267"/>
            <ac:spMk id="2" creationId="{64CB88C8-9DDE-42C7-8DEC-BCBE68AAF37D}"/>
          </ac:spMkLst>
        </pc:spChg>
        <pc:spChg chg="del mod">
          <ac:chgData name="Gość" userId="" providerId="Windows Live" clId="Web-{2A5C0E4F-B21A-4224-84FE-BCCDDF068CEF}" dt="2020-04-14T18:54:54.660" v="593"/>
          <ac:spMkLst>
            <pc:docMk/>
            <pc:sldMk cId="3396197039" sldId="267"/>
            <ac:spMk id="3" creationId="{0FB55F7D-A29C-4D0D-870F-7D822E3E8A21}"/>
          </ac:spMkLst>
        </pc:spChg>
      </pc:sldChg>
      <pc:sldChg chg="modSp del">
        <pc:chgData name="Gość" userId="" providerId="Windows Live" clId="Web-{2A5C0E4F-B21A-4224-84FE-BCCDDF068CEF}" dt="2020-04-14T18:40:02.705" v="402"/>
        <pc:sldMkLst>
          <pc:docMk/>
          <pc:sldMk cId="3209403883" sldId="270"/>
        </pc:sldMkLst>
        <pc:spChg chg="mod">
          <ac:chgData name="Gość" userId="" providerId="Windows Live" clId="Web-{2A5C0E4F-B21A-4224-84FE-BCCDDF068CEF}" dt="2020-04-14T17:31:03.178" v="120" actId="20577"/>
          <ac:spMkLst>
            <pc:docMk/>
            <pc:sldMk cId="3209403883" sldId="270"/>
            <ac:spMk id="3" creationId="{7DFFEEAD-8592-4900-9B05-E8248DDB5153}"/>
          </ac:spMkLst>
        </pc:spChg>
      </pc:sldChg>
      <pc:sldChg chg="modSp">
        <pc:chgData name="Gość" userId="" providerId="Windows Live" clId="Web-{2A5C0E4F-B21A-4224-84FE-BCCDDF068CEF}" dt="2020-04-14T18:22:34.312" v="261" actId="20577"/>
        <pc:sldMkLst>
          <pc:docMk/>
          <pc:sldMk cId="497863164" sldId="271"/>
        </pc:sldMkLst>
        <pc:spChg chg="mod">
          <ac:chgData name="Gość" userId="" providerId="Windows Live" clId="Web-{2A5C0E4F-B21A-4224-84FE-BCCDDF068CEF}" dt="2020-04-14T18:22:34.312" v="261" actId="20577"/>
          <ac:spMkLst>
            <pc:docMk/>
            <pc:sldMk cId="497863164" sldId="271"/>
            <ac:spMk id="3" creationId="{8317F666-5DD3-4F4F-AB5C-E609170151A7}"/>
          </ac:spMkLst>
        </pc:spChg>
      </pc:sldChg>
      <pc:sldChg chg="addSp delSp modSp">
        <pc:chgData name="Gość" userId="" providerId="Windows Live" clId="Web-{2A5C0E4F-B21A-4224-84FE-BCCDDF068CEF}" dt="2020-04-14T19:00:30.035" v="630" actId="20577"/>
        <pc:sldMkLst>
          <pc:docMk/>
          <pc:sldMk cId="2627029551" sldId="273"/>
        </pc:sldMkLst>
        <pc:spChg chg="mod">
          <ac:chgData name="Gość" userId="" providerId="Windows Live" clId="Web-{2A5C0E4F-B21A-4224-84FE-BCCDDF068CEF}" dt="2020-04-14T19:00:30.035" v="630" actId="20577"/>
          <ac:spMkLst>
            <pc:docMk/>
            <pc:sldMk cId="2627029551" sldId="273"/>
            <ac:spMk id="3" creationId="{766D3ECD-339F-444F-AE91-39780A183EF8}"/>
          </ac:spMkLst>
        </pc:spChg>
        <pc:picChg chg="add del mod">
          <ac:chgData name="Gość" userId="" providerId="Windows Live" clId="Web-{2A5C0E4F-B21A-4224-84FE-BCCDDF068CEF}" dt="2020-04-14T18:18:04.718" v="249"/>
          <ac:picMkLst>
            <pc:docMk/>
            <pc:sldMk cId="2627029551" sldId="273"/>
            <ac:picMk id="4" creationId="{0842704B-9442-4E34-BD9B-5D330631F576}"/>
          </ac:picMkLst>
        </pc:picChg>
      </pc:sldChg>
      <pc:sldChg chg="new del">
        <pc:chgData name="Gość" userId="" providerId="Windows Live" clId="Web-{2A5C0E4F-B21A-4224-84FE-BCCDDF068CEF}" dt="2020-04-14T17:31:40.256" v="124"/>
        <pc:sldMkLst>
          <pc:docMk/>
          <pc:sldMk cId="1852549638" sldId="276"/>
        </pc:sldMkLst>
      </pc:sldChg>
      <pc:sldChg chg="new del">
        <pc:chgData name="Gość" userId="" providerId="Windows Live" clId="Web-{2A5C0E4F-B21A-4224-84FE-BCCDDF068CEF}" dt="2020-04-14T17:28:52.161" v="1"/>
        <pc:sldMkLst>
          <pc:docMk/>
          <pc:sldMk cId="2378154326" sldId="276"/>
        </pc:sldMkLst>
      </pc:sldChg>
      <pc:sldChg chg="modSp new del">
        <pc:chgData name="Gość" userId="" providerId="Windows Live" clId="Web-{2A5C0E4F-B21A-4224-84FE-BCCDDF068CEF}" dt="2020-04-14T17:30:34.943" v="97"/>
        <pc:sldMkLst>
          <pc:docMk/>
          <pc:sldMk cId="2759376901" sldId="276"/>
        </pc:sldMkLst>
        <pc:spChg chg="mod">
          <ac:chgData name="Gość" userId="" providerId="Windows Live" clId="Web-{2A5C0E4F-B21A-4224-84FE-BCCDDF068CEF}" dt="2020-04-14T17:30:31.756" v="96" actId="20577"/>
          <ac:spMkLst>
            <pc:docMk/>
            <pc:sldMk cId="2759376901" sldId="276"/>
            <ac:spMk id="2" creationId="{F2B0C5EB-7CB1-4CC8-AE24-4FE7E5AB81C0}"/>
          </ac:spMkLst>
        </pc:spChg>
      </pc:sldChg>
      <pc:sldChg chg="addSp modSp new">
        <pc:chgData name="Gość" userId="" providerId="Windows Live" clId="Web-{2A5C0E4F-B21A-4224-84FE-BCCDDF068CEF}" dt="2020-04-14T18:16:56.764" v="244" actId="1076"/>
        <pc:sldMkLst>
          <pc:docMk/>
          <pc:sldMk cId="3660766762" sldId="276"/>
        </pc:sldMkLst>
        <pc:spChg chg="mod">
          <ac:chgData name="Gość" userId="" providerId="Windows Live" clId="Web-{2A5C0E4F-B21A-4224-84FE-BCCDDF068CEF}" dt="2020-04-14T18:15:53.920" v="219" actId="20577"/>
          <ac:spMkLst>
            <pc:docMk/>
            <pc:sldMk cId="3660766762" sldId="276"/>
            <ac:spMk id="2" creationId="{47FCE45C-E9B9-4800-8099-682D930EDE0D}"/>
          </ac:spMkLst>
        </pc:spChg>
        <pc:spChg chg="mod">
          <ac:chgData name="Gość" userId="" providerId="Windows Live" clId="Web-{2A5C0E4F-B21A-4224-84FE-BCCDDF068CEF}" dt="2020-04-14T18:16:13.514" v="236" actId="20577"/>
          <ac:spMkLst>
            <pc:docMk/>
            <pc:sldMk cId="3660766762" sldId="276"/>
            <ac:spMk id="3" creationId="{644783F1-EA59-4740-A559-27B3B7B3C1A2}"/>
          </ac:spMkLst>
        </pc:spChg>
        <pc:picChg chg="add mod">
          <ac:chgData name="Gość" userId="" providerId="Windows Live" clId="Web-{2A5C0E4F-B21A-4224-84FE-BCCDDF068CEF}" dt="2020-04-14T18:16:56.764" v="244" actId="1076"/>
          <ac:picMkLst>
            <pc:docMk/>
            <pc:sldMk cId="3660766762" sldId="276"/>
            <ac:picMk id="4" creationId="{E8F2D253-3A7D-40A0-B844-B8DDC0AAA0BC}"/>
          </ac:picMkLst>
        </pc:picChg>
      </pc:sldChg>
      <pc:sldChg chg="addSp modSp new">
        <pc:chgData name="Gość" userId="" providerId="Windows Live" clId="Web-{2A5C0E4F-B21A-4224-84FE-BCCDDF068CEF}" dt="2020-04-14T18:28:03.891" v="399" actId="20577"/>
        <pc:sldMkLst>
          <pc:docMk/>
          <pc:sldMk cId="628576235" sldId="277"/>
        </pc:sldMkLst>
        <pc:spChg chg="mod">
          <ac:chgData name="Gość" userId="" providerId="Windows Live" clId="Web-{2A5C0E4F-B21A-4224-84FE-BCCDDF068CEF}" dt="2020-04-14T18:24:51.484" v="304" actId="20577"/>
          <ac:spMkLst>
            <pc:docMk/>
            <pc:sldMk cId="628576235" sldId="277"/>
            <ac:spMk id="2" creationId="{6BB7E76C-9385-4BB1-BC45-15B91E7EC8D9}"/>
          </ac:spMkLst>
        </pc:spChg>
        <pc:spChg chg="mod">
          <ac:chgData name="Gość" userId="" providerId="Windows Live" clId="Web-{2A5C0E4F-B21A-4224-84FE-BCCDDF068CEF}" dt="2020-04-14T18:28:03.891" v="399" actId="20577"/>
          <ac:spMkLst>
            <pc:docMk/>
            <pc:sldMk cId="628576235" sldId="277"/>
            <ac:spMk id="3" creationId="{9EE1AA2F-4333-4CE0-80BA-8B848DDAB501}"/>
          </ac:spMkLst>
        </pc:spChg>
        <pc:picChg chg="add mod">
          <ac:chgData name="Gość" userId="" providerId="Windows Live" clId="Web-{2A5C0E4F-B21A-4224-84FE-BCCDDF068CEF}" dt="2020-04-14T18:27:29.078" v="318" actId="1076"/>
          <ac:picMkLst>
            <pc:docMk/>
            <pc:sldMk cId="628576235" sldId="277"/>
            <ac:picMk id="4" creationId="{368A8C7A-F1E3-4A25-92C2-0575AD5DEC1E}"/>
          </ac:picMkLst>
        </pc:picChg>
        <pc:picChg chg="add mod">
          <ac:chgData name="Gość" userId="" providerId="Windows Live" clId="Web-{2A5C0E4F-B21A-4224-84FE-BCCDDF068CEF}" dt="2020-04-14T18:27:31.672" v="319" actId="1076"/>
          <ac:picMkLst>
            <pc:docMk/>
            <pc:sldMk cId="628576235" sldId="277"/>
            <ac:picMk id="6" creationId="{04D61C86-DC77-4E9C-836C-7314376979F3}"/>
          </ac:picMkLst>
        </pc:picChg>
      </pc:sldChg>
      <pc:sldChg chg="modSp new">
        <pc:chgData name="Gość" userId="" providerId="Windows Live" clId="Web-{2A5C0E4F-B21A-4224-84FE-BCCDDF068CEF}" dt="2020-04-14T18:59:54.145" v="624" actId="20577"/>
        <pc:sldMkLst>
          <pc:docMk/>
          <pc:sldMk cId="871855685" sldId="278"/>
        </pc:sldMkLst>
        <pc:spChg chg="mod">
          <ac:chgData name="Gość" userId="" providerId="Windows Live" clId="Web-{2A5C0E4F-B21A-4224-84FE-BCCDDF068CEF}" dt="2020-04-14T18:40:35.408" v="443" actId="20577"/>
          <ac:spMkLst>
            <pc:docMk/>
            <pc:sldMk cId="871855685" sldId="278"/>
            <ac:spMk id="2" creationId="{A4068483-3912-4B8C-A72B-64CC89388A9B}"/>
          </ac:spMkLst>
        </pc:spChg>
        <pc:spChg chg="mod">
          <ac:chgData name="Gość" userId="" providerId="Windows Live" clId="Web-{2A5C0E4F-B21A-4224-84FE-BCCDDF068CEF}" dt="2020-04-14T18:59:54.145" v="624" actId="20577"/>
          <ac:spMkLst>
            <pc:docMk/>
            <pc:sldMk cId="871855685" sldId="278"/>
            <ac:spMk id="3" creationId="{B3E04016-318B-4F30-9899-E22BB28F15E8}"/>
          </ac:spMkLst>
        </pc:spChg>
      </pc:sldChg>
      <pc:sldChg chg="modSp new">
        <pc:chgData name="Gość" userId="" providerId="Windows Live" clId="Web-{2A5C0E4F-B21A-4224-84FE-BCCDDF068CEF}" dt="2020-04-14T18:49:19.987" v="549" actId="20577"/>
        <pc:sldMkLst>
          <pc:docMk/>
          <pc:sldMk cId="1354462566" sldId="279"/>
        </pc:sldMkLst>
        <pc:spChg chg="mod">
          <ac:chgData name="Gość" userId="" providerId="Windows Live" clId="Web-{2A5C0E4F-B21A-4224-84FE-BCCDDF068CEF}" dt="2020-04-14T18:48:44.315" v="495" actId="20577"/>
          <ac:spMkLst>
            <pc:docMk/>
            <pc:sldMk cId="1354462566" sldId="279"/>
            <ac:spMk id="2" creationId="{A4468724-3207-4D43-A418-ACC3D5E33DEF}"/>
          </ac:spMkLst>
        </pc:spChg>
        <pc:spChg chg="mod">
          <ac:chgData name="Gość" userId="" providerId="Windows Live" clId="Web-{2A5C0E4F-B21A-4224-84FE-BCCDDF068CEF}" dt="2020-04-14T18:49:19.987" v="549" actId="20577"/>
          <ac:spMkLst>
            <pc:docMk/>
            <pc:sldMk cId="1354462566" sldId="279"/>
            <ac:spMk id="3" creationId="{9774780C-B906-47CA-B37B-5C0119E7E6A7}"/>
          </ac:spMkLst>
        </pc:spChg>
      </pc:sldChg>
      <pc:sldChg chg="addSp delSp modSp new">
        <pc:chgData name="Gość" userId="" providerId="Windows Live" clId="Web-{2A5C0E4F-B21A-4224-84FE-BCCDDF068CEF}" dt="2020-04-14T18:54:19.988" v="584" actId="20577"/>
        <pc:sldMkLst>
          <pc:docMk/>
          <pc:sldMk cId="3338489492" sldId="280"/>
        </pc:sldMkLst>
        <pc:spChg chg="mod">
          <ac:chgData name="Gość" userId="" providerId="Windows Live" clId="Web-{2A5C0E4F-B21A-4224-84FE-BCCDDF068CEF}" dt="2020-04-14T18:54:19.988" v="584" actId="20577"/>
          <ac:spMkLst>
            <pc:docMk/>
            <pc:sldMk cId="3338489492" sldId="280"/>
            <ac:spMk id="2" creationId="{6878E975-3B45-41F5-BA21-9899ABB9183A}"/>
          </ac:spMkLst>
        </pc:spChg>
        <pc:spChg chg="del">
          <ac:chgData name="Gość" userId="" providerId="Windows Live" clId="Web-{2A5C0E4F-B21A-4224-84FE-BCCDDF068CEF}" dt="2020-04-14T18:53:52.222" v="578"/>
          <ac:spMkLst>
            <pc:docMk/>
            <pc:sldMk cId="3338489492" sldId="280"/>
            <ac:spMk id="3" creationId="{C0E4E2B4-7C69-4B5E-B3DF-5DCC0936609A}"/>
          </ac:spMkLst>
        </pc:spChg>
        <pc:picChg chg="add mod ord">
          <ac:chgData name="Gość" userId="" providerId="Windows Live" clId="Web-{2A5C0E4F-B21A-4224-84FE-BCCDDF068CEF}" dt="2020-04-14T18:54:16.035" v="583" actId="1076"/>
          <ac:picMkLst>
            <pc:docMk/>
            <pc:sldMk cId="3338489492" sldId="280"/>
            <ac:picMk id="4" creationId="{0445DE6A-02F1-4452-88AB-B99F986C314A}"/>
          </ac:picMkLst>
        </pc:picChg>
      </pc:sldChg>
    </pc:docChg>
  </pc:docChgLst>
  <pc:docChgLst>
    <pc:chgData name="Anna K" userId="8fdf9c066b4e22dc" providerId="Windows Live" clId="Web-{4C57248A-23C0-4EB2-984A-1B4BB526F0DF}"/>
    <pc:docChg chg="modSld">
      <pc:chgData name="Anna K" userId="8fdf9c066b4e22dc" providerId="Windows Live" clId="Web-{4C57248A-23C0-4EB2-984A-1B4BB526F0DF}" dt="2020-04-18T18:29:36.654" v="232" actId="20577"/>
      <pc:docMkLst>
        <pc:docMk/>
      </pc:docMkLst>
      <pc:sldChg chg="addSp delSp modSp mod setBg">
        <pc:chgData name="Anna K" userId="8fdf9c066b4e22dc" providerId="Windows Live" clId="Web-{4C57248A-23C0-4EB2-984A-1B4BB526F0DF}" dt="2020-04-18T18:29:36.639" v="231" actId="20577"/>
        <pc:sldMkLst>
          <pc:docMk/>
          <pc:sldMk cId="105086139" sldId="256"/>
        </pc:sldMkLst>
        <pc:spChg chg="mod">
          <ac:chgData name="Anna K" userId="8fdf9c066b4e22dc" providerId="Windows Live" clId="Web-{4C57248A-23C0-4EB2-984A-1B4BB526F0DF}" dt="2020-04-18T18:04:11.396" v="21" actId="20577"/>
          <ac:spMkLst>
            <pc:docMk/>
            <pc:sldMk cId="105086139" sldId="256"/>
            <ac:spMk id="2" creationId="{BDF862BE-8DAB-4605-81A6-858515CADC35}"/>
          </ac:spMkLst>
        </pc:spChg>
        <pc:spChg chg="mod">
          <ac:chgData name="Anna K" userId="8fdf9c066b4e22dc" providerId="Windows Live" clId="Web-{4C57248A-23C0-4EB2-984A-1B4BB526F0DF}" dt="2020-04-18T18:29:36.639" v="231" actId="20577"/>
          <ac:spMkLst>
            <pc:docMk/>
            <pc:sldMk cId="105086139" sldId="256"/>
            <ac:spMk id="3" creationId="{BBD17A5D-ACE0-40E4-9643-6FD41205037C}"/>
          </ac:spMkLst>
        </pc:spChg>
        <pc:spChg chg="add">
          <ac:chgData name="Anna K" userId="8fdf9c066b4e22dc" providerId="Windows Live" clId="Web-{4C57248A-23C0-4EB2-984A-1B4BB526F0DF}" dt="2020-04-18T18:01:53.828" v="2"/>
          <ac:spMkLst>
            <pc:docMk/>
            <pc:sldMk cId="105086139" sldId="256"/>
            <ac:spMk id="22" creationId="{EDF3BDB2-0586-430E-811A-74BAFDEE663D}"/>
          </ac:spMkLst>
        </pc:spChg>
        <pc:spChg chg="add">
          <ac:chgData name="Anna K" userId="8fdf9c066b4e22dc" providerId="Windows Live" clId="Web-{4C57248A-23C0-4EB2-984A-1B4BB526F0DF}" dt="2020-04-18T18:01:53.828" v="2"/>
          <ac:spMkLst>
            <pc:docMk/>
            <pc:sldMk cId="105086139" sldId="256"/>
            <ac:spMk id="23" creationId="{821E305B-0351-4E03-8C1B-F23D3A346E81}"/>
          </ac:spMkLst>
        </pc:spChg>
        <pc:spChg chg="add">
          <ac:chgData name="Anna K" userId="8fdf9c066b4e22dc" providerId="Windows Live" clId="Web-{4C57248A-23C0-4EB2-984A-1B4BB526F0DF}" dt="2020-04-18T18:01:53.828" v="2"/>
          <ac:spMkLst>
            <pc:docMk/>
            <pc:sldMk cId="105086139" sldId="256"/>
            <ac:spMk id="24" creationId="{3C848660-F9C2-4F86-A218-6AE0FB4CCC5E}"/>
          </ac:spMkLst>
        </pc:spChg>
        <pc:spChg chg="add">
          <ac:chgData name="Anna K" userId="8fdf9c066b4e22dc" providerId="Windows Live" clId="Web-{4C57248A-23C0-4EB2-984A-1B4BB526F0DF}" dt="2020-04-18T18:01:53.828" v="2"/>
          <ac:spMkLst>
            <pc:docMk/>
            <pc:sldMk cId="105086139" sldId="256"/>
            <ac:spMk id="25" creationId="{5CABD882-B7CE-4433-B509-99205DB70549}"/>
          </ac:spMkLst>
        </pc:spChg>
        <pc:grpChg chg="add">
          <ac:chgData name="Anna K" userId="8fdf9c066b4e22dc" providerId="Windows Live" clId="Web-{4C57248A-23C0-4EB2-984A-1B4BB526F0DF}" dt="2020-04-18T18:01:53.828" v="2"/>
          <ac:grpSpMkLst>
            <pc:docMk/>
            <pc:sldMk cId="105086139" sldId="256"/>
            <ac:grpSpMk id="26" creationId="{49F6A645-6137-4F43-8E88-D91CC337D5B7}"/>
          </ac:grpSpMkLst>
        </pc:grpChg>
        <pc:picChg chg="del">
          <ac:chgData name="Anna K" userId="8fdf9c066b4e22dc" providerId="Windows Live" clId="Web-{4C57248A-23C0-4EB2-984A-1B4BB526F0DF}" dt="2020-04-18T18:01:46.905" v="0"/>
          <ac:picMkLst>
            <pc:docMk/>
            <pc:sldMk cId="105086139" sldId="256"/>
            <ac:picMk id="4" creationId="{0A9F98FB-BB3D-47B2-8EAC-4BB21114ABD1}"/>
          </ac:picMkLst>
        </pc:picChg>
        <pc:picChg chg="add mod modCrop">
          <ac:chgData name="Anna K" userId="8fdf9c066b4e22dc" providerId="Windows Live" clId="Web-{4C57248A-23C0-4EB2-984A-1B4BB526F0DF}" dt="2020-04-18T18:02:43.861" v="6" actId="14100"/>
          <ac:picMkLst>
            <pc:docMk/>
            <pc:sldMk cId="105086139" sldId="256"/>
            <ac:picMk id="5" creationId="{ACFC10E9-A8E3-459C-A11B-D6CCFA1A3277}"/>
          </ac:picMkLst>
        </pc:picChg>
      </pc:sldChg>
      <pc:sldChg chg="addSp delSp modSp">
        <pc:chgData name="Anna K" userId="8fdf9c066b4e22dc" providerId="Windows Live" clId="Web-{4C57248A-23C0-4EB2-984A-1B4BB526F0DF}" dt="2020-04-18T18:24:10.952" v="134"/>
        <pc:sldMkLst>
          <pc:docMk/>
          <pc:sldMk cId="3598849411" sldId="261"/>
        </pc:sldMkLst>
        <pc:picChg chg="add del mod">
          <ac:chgData name="Anna K" userId="8fdf9c066b4e22dc" providerId="Windows Live" clId="Web-{4C57248A-23C0-4EB2-984A-1B4BB526F0DF}" dt="2020-04-18T18:13:57.673" v="29"/>
          <ac:picMkLst>
            <pc:docMk/>
            <pc:sldMk cId="3598849411" sldId="261"/>
            <ac:picMk id="4" creationId="{C6E185E1-6826-479F-AD57-DDF13068292D}"/>
          </ac:picMkLst>
        </pc:picChg>
        <pc:picChg chg="add del mod">
          <ac:chgData name="Anna K" userId="8fdf9c066b4e22dc" providerId="Windows Live" clId="Web-{4C57248A-23C0-4EB2-984A-1B4BB526F0DF}" dt="2020-04-18T18:24:10.952" v="134"/>
          <ac:picMkLst>
            <pc:docMk/>
            <pc:sldMk cId="3598849411" sldId="261"/>
            <ac:picMk id="6" creationId="{EEA7D88C-2AA3-4478-BCE4-A73F423F381F}"/>
          </ac:picMkLst>
        </pc:picChg>
      </pc:sldChg>
      <pc:sldChg chg="addSp delSp modSp mod setBg">
        <pc:chgData name="Anna K" userId="8fdf9c066b4e22dc" providerId="Windows Live" clId="Web-{4C57248A-23C0-4EB2-984A-1B4BB526F0DF}" dt="2020-04-18T18:23:40.747" v="133" actId="1076"/>
        <pc:sldMkLst>
          <pc:docMk/>
          <pc:sldMk cId="209838903" sldId="265"/>
        </pc:sldMkLst>
        <pc:spChg chg="mod">
          <ac:chgData name="Anna K" userId="8fdf9c066b4e22dc" providerId="Windows Live" clId="Web-{4C57248A-23C0-4EB2-984A-1B4BB526F0DF}" dt="2020-04-18T18:19:29.986" v="65"/>
          <ac:spMkLst>
            <pc:docMk/>
            <pc:sldMk cId="209838903" sldId="265"/>
            <ac:spMk id="2" creationId="{43C9F494-CD9B-4154-854E-4668FF4F36C9}"/>
          </ac:spMkLst>
        </pc:spChg>
        <pc:spChg chg="add del">
          <ac:chgData name="Anna K" userId="8fdf9c066b4e22dc" providerId="Windows Live" clId="Web-{4C57248A-23C0-4EB2-984A-1B4BB526F0DF}" dt="2020-04-18T18:14:36.472" v="34"/>
          <ac:spMkLst>
            <pc:docMk/>
            <pc:sldMk cId="209838903" sldId="265"/>
            <ac:spMk id="8" creationId="{B6D4A4B3-07F7-413D-9D2C-BD8A2507D733}"/>
          </ac:spMkLst>
        </pc:spChg>
        <pc:spChg chg="add">
          <ac:chgData name="Anna K" userId="8fdf9c066b4e22dc" providerId="Windows Live" clId="Web-{4C57248A-23C0-4EB2-984A-1B4BB526F0DF}" dt="2020-04-18T18:14:19.393" v="31"/>
          <ac:spMkLst>
            <pc:docMk/>
            <pc:sldMk cId="209838903" sldId="265"/>
            <ac:spMk id="11" creationId="{F3AF35CD-DA30-4E34-B0F3-32C27766DA05}"/>
          </ac:spMkLst>
        </pc:spChg>
        <pc:grpChg chg="add">
          <ac:chgData name="Anna K" userId="8fdf9c066b4e22dc" providerId="Windows Live" clId="Web-{4C57248A-23C0-4EB2-984A-1B4BB526F0DF}" dt="2020-04-18T18:14:19.393" v="31"/>
          <ac:grpSpMkLst>
            <pc:docMk/>
            <pc:sldMk cId="209838903" sldId="265"/>
            <ac:grpSpMk id="13" creationId="{BCFC42DC-2C46-47C4-BC61-530557385DBD}"/>
          </ac:grpSpMkLst>
        </pc:grpChg>
        <pc:picChg chg="add del mod">
          <ac:chgData name="Anna K" userId="8fdf9c066b4e22dc" providerId="Windows Live" clId="Web-{4C57248A-23C0-4EB2-984A-1B4BB526F0DF}" dt="2020-04-18T18:18:05.154" v="50"/>
          <ac:picMkLst>
            <pc:docMk/>
            <pc:sldMk cId="209838903" sldId="265"/>
            <ac:picMk id="3" creationId="{EB00AE4C-A026-49BD-AEC9-4E37AA30F02B}"/>
          </ac:picMkLst>
        </pc:picChg>
        <pc:picChg chg="mod">
          <ac:chgData name="Anna K" userId="8fdf9c066b4e22dc" providerId="Windows Live" clId="Web-{4C57248A-23C0-4EB2-984A-1B4BB526F0DF}" dt="2020-04-18T18:23:40.747" v="133" actId="1076"/>
          <ac:picMkLst>
            <pc:docMk/>
            <pc:sldMk cId="209838903" sldId="265"/>
            <ac:picMk id="4" creationId="{012A731E-5617-402B-A13B-BFFD411E281C}"/>
          </ac:picMkLst>
        </pc:picChg>
      </pc:sldChg>
      <pc:sldChg chg="addSp delSp modSp">
        <pc:chgData name="Anna K" userId="8fdf9c066b4e22dc" providerId="Windows Live" clId="Web-{4C57248A-23C0-4EB2-984A-1B4BB526F0DF}" dt="2020-04-18T18:26:52.147" v="155"/>
        <pc:sldMkLst>
          <pc:docMk/>
          <pc:sldMk cId="3755012926" sldId="268"/>
        </pc:sldMkLst>
        <pc:spChg chg="mod">
          <ac:chgData name="Anna K" userId="8fdf9c066b4e22dc" providerId="Windows Live" clId="Web-{4C57248A-23C0-4EB2-984A-1B4BB526F0DF}" dt="2020-04-18T18:25:57.316" v="149" actId="1076"/>
          <ac:spMkLst>
            <pc:docMk/>
            <pc:sldMk cId="3755012926" sldId="268"/>
            <ac:spMk id="2" creationId="{57A2DD8F-C172-4E67-96D5-6AF3377364A1}"/>
          </ac:spMkLst>
        </pc:spChg>
        <pc:spChg chg="mod">
          <ac:chgData name="Anna K" userId="8fdf9c066b4e22dc" providerId="Windows Live" clId="Web-{4C57248A-23C0-4EB2-984A-1B4BB526F0DF}" dt="2020-04-18T18:26:02.191" v="150" actId="1076"/>
          <ac:spMkLst>
            <pc:docMk/>
            <pc:sldMk cId="3755012926" sldId="268"/>
            <ac:spMk id="10" creationId="{0B6BBC06-2281-4B8E-B8DE-5DA286D94A54}"/>
          </ac:spMkLst>
        </pc:spChg>
        <pc:spChg chg="mod">
          <ac:chgData name="Anna K" userId="8fdf9c066b4e22dc" providerId="Windows Live" clId="Web-{4C57248A-23C0-4EB2-984A-1B4BB526F0DF}" dt="2020-04-18T18:26:43.412" v="154" actId="1076"/>
          <ac:spMkLst>
            <pc:docMk/>
            <pc:sldMk cId="3755012926" sldId="268"/>
            <ac:spMk id="15" creationId="{784FD983-A9D6-4658-9290-2CAF02419AAE}"/>
          </ac:spMkLst>
        </pc:spChg>
        <pc:picChg chg="add del mod">
          <ac:chgData name="Anna K" userId="8fdf9c066b4e22dc" providerId="Windows Live" clId="Web-{4C57248A-23C0-4EB2-984A-1B4BB526F0DF}" dt="2020-04-18T18:25:13.658" v="146"/>
          <ac:picMkLst>
            <pc:docMk/>
            <pc:sldMk cId="3755012926" sldId="268"/>
            <ac:picMk id="3" creationId="{59BA358A-3B71-4513-AE0F-3CD983DB39B4}"/>
          </ac:picMkLst>
        </pc:picChg>
        <pc:picChg chg="add del mod">
          <ac:chgData name="Anna K" userId="8fdf9c066b4e22dc" providerId="Windows Live" clId="Web-{4C57248A-23C0-4EB2-984A-1B4BB526F0DF}" dt="2020-04-18T18:24:33.718" v="136"/>
          <ac:picMkLst>
            <pc:docMk/>
            <pc:sldMk cId="3755012926" sldId="268"/>
            <ac:picMk id="4" creationId="{00A66660-5AC9-41CE-A558-F179A026CE0D}"/>
          </ac:picMkLst>
        </pc:picChg>
        <pc:picChg chg="add del mod ord">
          <ac:chgData name="Anna K" userId="8fdf9c066b4e22dc" providerId="Windows Live" clId="Web-{4C57248A-23C0-4EB2-984A-1B4BB526F0DF}" dt="2020-04-18T18:26:52.147" v="155"/>
          <ac:picMkLst>
            <pc:docMk/>
            <pc:sldMk cId="3755012926" sldId="268"/>
            <ac:picMk id="6" creationId="{F75FA8A3-2B51-46AD-B07B-6A395A8BE5B1}"/>
          </ac:picMkLst>
        </pc:picChg>
        <pc:cxnChg chg="mod">
          <ac:chgData name="Anna K" userId="8fdf9c066b4e22dc" providerId="Windows Live" clId="Web-{4C57248A-23C0-4EB2-984A-1B4BB526F0DF}" dt="2020-04-18T18:26:20.645" v="153" actId="14100"/>
          <ac:cxnSpMkLst>
            <pc:docMk/>
            <pc:sldMk cId="3755012926" sldId="268"/>
            <ac:cxnSpMk id="14" creationId="{85BA3B1C-2ACD-49A8-A29D-B803D390F716}"/>
          </ac:cxnSpMkLst>
        </pc:cxnChg>
      </pc:sldChg>
      <pc:sldChg chg="addSp delSp modSp mod setBg">
        <pc:chgData name="Anna K" userId="8fdf9c066b4e22dc" providerId="Windows Live" clId="Web-{4C57248A-23C0-4EB2-984A-1B4BB526F0DF}" dt="2020-04-18T18:23:25.184" v="131" actId="14100"/>
        <pc:sldMkLst>
          <pc:docMk/>
          <pc:sldMk cId="3660766762" sldId="276"/>
        </pc:sldMkLst>
        <pc:spChg chg="mod">
          <ac:chgData name="Anna K" userId="8fdf9c066b4e22dc" providerId="Windows Live" clId="Web-{4C57248A-23C0-4EB2-984A-1B4BB526F0DF}" dt="2020-04-18T18:21:07.240" v="117" actId="14100"/>
          <ac:spMkLst>
            <pc:docMk/>
            <pc:sldMk cId="3660766762" sldId="276"/>
            <ac:spMk id="2" creationId="{47FCE45C-E9B9-4800-8099-682D930EDE0D}"/>
          </ac:spMkLst>
        </pc:spChg>
        <pc:spChg chg="del mod ord">
          <ac:chgData name="Anna K" userId="8fdf9c066b4e22dc" providerId="Windows Live" clId="Web-{4C57248A-23C0-4EB2-984A-1B4BB526F0DF}" dt="2020-04-18T18:20:24.785" v="89"/>
          <ac:spMkLst>
            <pc:docMk/>
            <pc:sldMk cId="3660766762" sldId="276"/>
            <ac:spMk id="3" creationId="{644783F1-EA59-4740-A559-27B3B7B3C1A2}"/>
          </ac:spMkLst>
        </pc:spChg>
        <pc:spChg chg="add del mod">
          <ac:chgData name="Anna K" userId="8fdf9c066b4e22dc" providerId="Windows Live" clId="Web-{4C57248A-23C0-4EB2-984A-1B4BB526F0DF}" dt="2020-04-18T18:21:18.866" v="118"/>
          <ac:spMkLst>
            <pc:docMk/>
            <pc:sldMk cId="3660766762" sldId="276"/>
            <ac:spMk id="6" creationId="{DEC77E0D-9DF1-46B3-86AC-36E65880F604}"/>
          </ac:spMkLst>
        </pc:spChg>
        <pc:spChg chg="add">
          <ac:chgData name="Anna K" userId="8fdf9c066b4e22dc" providerId="Windows Live" clId="Web-{4C57248A-23C0-4EB2-984A-1B4BB526F0DF}" dt="2020-04-18T18:15:45.616" v="37"/>
          <ac:spMkLst>
            <pc:docMk/>
            <pc:sldMk cId="3660766762" sldId="276"/>
            <ac:spMk id="9" creationId="{F3AF35CD-DA30-4E34-B0F3-32C27766DA05}"/>
          </ac:spMkLst>
        </pc:spChg>
        <pc:grpChg chg="add">
          <ac:chgData name="Anna K" userId="8fdf9c066b4e22dc" providerId="Windows Live" clId="Web-{4C57248A-23C0-4EB2-984A-1B4BB526F0DF}" dt="2020-04-18T18:15:45.616" v="37"/>
          <ac:grpSpMkLst>
            <pc:docMk/>
            <pc:sldMk cId="3660766762" sldId="276"/>
            <ac:grpSpMk id="11" creationId="{BCFC42DC-2C46-47C4-BC61-530557385DBD}"/>
          </ac:grpSpMkLst>
        </pc:grpChg>
        <pc:picChg chg="mod">
          <ac:chgData name="Anna K" userId="8fdf9c066b4e22dc" providerId="Windows Live" clId="Web-{4C57248A-23C0-4EB2-984A-1B4BB526F0DF}" dt="2020-04-18T18:23:25.184" v="131" actId="14100"/>
          <ac:picMkLst>
            <pc:docMk/>
            <pc:sldMk cId="3660766762" sldId="276"/>
            <ac:picMk id="4" creationId="{E8F2D253-3A7D-40A0-B844-B8DDC0AAA0BC}"/>
          </ac:picMkLst>
        </pc:picChg>
      </pc:sldChg>
      <pc:sldChg chg="addSp modSp mod setBg">
        <pc:chgData name="Anna K" userId="8fdf9c066b4e22dc" providerId="Windows Live" clId="Web-{4C57248A-23C0-4EB2-984A-1B4BB526F0DF}" dt="2020-04-18T18:17:54.513" v="49" actId="1076"/>
        <pc:sldMkLst>
          <pc:docMk/>
          <pc:sldMk cId="628576235" sldId="277"/>
        </pc:sldMkLst>
        <pc:spChg chg="mod">
          <ac:chgData name="Anna K" userId="8fdf9c066b4e22dc" providerId="Windows Live" clId="Web-{4C57248A-23C0-4EB2-984A-1B4BB526F0DF}" dt="2020-04-18T18:17:45.293" v="48" actId="1076"/>
          <ac:spMkLst>
            <pc:docMk/>
            <pc:sldMk cId="628576235" sldId="277"/>
            <ac:spMk id="2" creationId="{6BB7E76C-9385-4BB1-BC45-15B91E7EC8D9}"/>
          </ac:spMkLst>
        </pc:spChg>
        <pc:spChg chg="mod ord">
          <ac:chgData name="Anna K" userId="8fdf9c066b4e22dc" providerId="Windows Live" clId="Web-{4C57248A-23C0-4EB2-984A-1B4BB526F0DF}" dt="2020-04-18T18:17:54.513" v="49" actId="1076"/>
          <ac:spMkLst>
            <pc:docMk/>
            <pc:sldMk cId="628576235" sldId="277"/>
            <ac:spMk id="3" creationId="{9EE1AA2F-4333-4CE0-80BA-8B848DDAB501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11" creationId="{E009DD9B-5EE2-4C0D-8B2B-351C8C102205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13" creationId="{E720DB99-7745-4E75-9D96-AAB6D55C531E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15" creationId="{D68803C4-E159-4360-B7BB-74205C8F782D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17" creationId="{504B0465-3B07-49BF-BEA7-D81476246293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19" creationId="{49B7FFA5-14CB-4A4F-9BCC-CA3AA5D9D276}"/>
          </ac:spMkLst>
        </pc:spChg>
        <pc:spChg chg="add">
          <ac:chgData name="Anna K" userId="8fdf9c066b4e22dc" providerId="Windows Live" clId="Web-{4C57248A-23C0-4EB2-984A-1B4BB526F0DF}" dt="2020-04-18T18:16:51.697" v="39"/>
          <ac:spMkLst>
            <pc:docMk/>
            <pc:sldMk cId="628576235" sldId="277"/>
            <ac:spMk id="21" creationId="{04E48745-7512-4EC2-9E20-9092D12150CA}"/>
          </ac:spMkLst>
        </pc:spChg>
        <pc:picChg chg="mod">
          <ac:chgData name="Anna K" userId="8fdf9c066b4e22dc" providerId="Windows Live" clId="Web-{4C57248A-23C0-4EB2-984A-1B4BB526F0DF}" dt="2020-04-18T18:16:51.697" v="39"/>
          <ac:picMkLst>
            <pc:docMk/>
            <pc:sldMk cId="628576235" sldId="277"/>
            <ac:picMk id="4" creationId="{368A8C7A-F1E3-4A25-92C2-0575AD5DEC1E}"/>
          </ac:picMkLst>
        </pc:picChg>
        <pc:picChg chg="mod ord">
          <ac:chgData name="Anna K" userId="8fdf9c066b4e22dc" providerId="Windows Live" clId="Web-{4C57248A-23C0-4EB2-984A-1B4BB526F0DF}" dt="2020-04-18T18:16:51.697" v="39"/>
          <ac:picMkLst>
            <pc:docMk/>
            <pc:sldMk cId="628576235" sldId="277"/>
            <ac:picMk id="6" creationId="{04D61C86-DC77-4E9C-836C-7314376979F3}"/>
          </ac:picMkLst>
        </pc:picChg>
      </pc:sldChg>
      <pc:sldChg chg="addSp delSp modSp mod setBg">
        <pc:chgData name="Anna K" userId="8fdf9c066b4e22dc" providerId="Windows Live" clId="Web-{4C57248A-23C0-4EB2-984A-1B4BB526F0DF}" dt="2020-04-18T18:07:25.952" v="27"/>
        <pc:sldMkLst>
          <pc:docMk/>
          <pc:sldMk cId="1354462566" sldId="279"/>
        </pc:sldMkLst>
        <pc:spChg chg="mod">
          <ac:chgData name="Anna K" userId="8fdf9c066b4e22dc" providerId="Windows Live" clId="Web-{4C57248A-23C0-4EB2-984A-1B4BB526F0DF}" dt="2020-04-18T18:07:25.952" v="27"/>
          <ac:spMkLst>
            <pc:docMk/>
            <pc:sldMk cId="1354462566" sldId="279"/>
            <ac:spMk id="2" creationId="{A4468724-3207-4D43-A418-ACC3D5E33DEF}"/>
          </ac:spMkLst>
        </pc:spChg>
        <pc:spChg chg="del">
          <ac:chgData name="Anna K" userId="8fdf9c066b4e22dc" providerId="Windows Live" clId="Web-{4C57248A-23C0-4EB2-984A-1B4BB526F0DF}" dt="2020-04-18T18:07:25.952" v="27"/>
          <ac:spMkLst>
            <pc:docMk/>
            <pc:sldMk cId="1354462566" sldId="279"/>
            <ac:spMk id="3" creationId="{9774780C-B906-47CA-B37B-5C0119E7E6A7}"/>
          </ac:spMkLst>
        </pc:spChg>
        <pc:spChg chg="add">
          <ac:chgData name="Anna K" userId="8fdf9c066b4e22dc" providerId="Windows Live" clId="Web-{4C57248A-23C0-4EB2-984A-1B4BB526F0DF}" dt="2020-04-18T18:07:25.952" v="27"/>
          <ac:spMkLst>
            <pc:docMk/>
            <pc:sldMk cId="1354462566" sldId="279"/>
            <ac:spMk id="10" creationId="{3FD711E9-7F79-40A9-8D9E-4AE293C154A5}"/>
          </ac:spMkLst>
        </pc:spChg>
        <pc:graphicFrameChg chg="add">
          <ac:chgData name="Anna K" userId="8fdf9c066b4e22dc" providerId="Windows Live" clId="Web-{4C57248A-23C0-4EB2-984A-1B4BB526F0DF}" dt="2020-04-18T18:07:25.952" v="27"/>
          <ac:graphicFrameMkLst>
            <pc:docMk/>
            <pc:sldMk cId="1354462566" sldId="279"/>
            <ac:graphicFrameMk id="5" creationId="{AEB965AF-B245-419A-A2A4-08672D94BF48}"/>
          </ac:graphicFrameMkLst>
        </pc:graphicFrameChg>
      </pc:sldChg>
      <pc:sldChg chg="addSp delSp modSp mod setBg">
        <pc:chgData name="Anna K" userId="8fdf9c066b4e22dc" providerId="Windows Live" clId="Web-{4C57248A-23C0-4EB2-984A-1B4BB526F0DF}" dt="2020-04-18T18:23:30.450" v="132" actId="1076"/>
        <pc:sldMkLst>
          <pc:docMk/>
          <pc:sldMk cId="3338489492" sldId="280"/>
        </pc:sldMkLst>
        <pc:spChg chg="mod">
          <ac:chgData name="Anna K" userId="8fdf9c066b4e22dc" providerId="Windows Live" clId="Web-{4C57248A-23C0-4EB2-984A-1B4BB526F0DF}" dt="2020-04-18T18:19:59.003" v="72" actId="1076"/>
          <ac:spMkLst>
            <pc:docMk/>
            <pc:sldMk cId="3338489492" sldId="280"/>
            <ac:spMk id="2" creationId="{6878E975-3B45-41F5-BA21-9899ABB9183A}"/>
          </ac:spMkLst>
        </pc:spChg>
        <pc:spChg chg="add del">
          <ac:chgData name="Anna K" userId="8fdf9c066b4e22dc" providerId="Windows Live" clId="Web-{4C57248A-23C0-4EB2-984A-1B4BB526F0DF}" dt="2020-04-18T18:18:42.437" v="54"/>
          <ac:spMkLst>
            <pc:docMk/>
            <pc:sldMk cId="3338489492" sldId="280"/>
            <ac:spMk id="8" creationId="{CA6D0655-0F31-45B5-8D9E-AE21D9D804C9}"/>
          </ac:spMkLst>
        </pc:spChg>
        <pc:spChg chg="add">
          <ac:chgData name="Anna K" userId="8fdf9c066b4e22dc" providerId="Windows Live" clId="Web-{4C57248A-23C0-4EB2-984A-1B4BB526F0DF}" dt="2020-04-18T18:14:58.817" v="36"/>
          <ac:spMkLst>
            <pc:docMk/>
            <pc:sldMk cId="3338489492" sldId="280"/>
            <ac:spMk id="11" creationId="{F3AF35CD-DA30-4E34-B0F3-32C27766DA05}"/>
          </ac:spMkLst>
        </pc:spChg>
        <pc:grpChg chg="add">
          <ac:chgData name="Anna K" userId="8fdf9c066b4e22dc" providerId="Windows Live" clId="Web-{4C57248A-23C0-4EB2-984A-1B4BB526F0DF}" dt="2020-04-18T18:14:58.817" v="36"/>
          <ac:grpSpMkLst>
            <pc:docMk/>
            <pc:sldMk cId="3338489492" sldId="280"/>
            <ac:grpSpMk id="13" creationId="{BCFC42DC-2C46-47C4-BC61-530557385DBD}"/>
          </ac:grpSpMkLst>
        </pc:grpChg>
        <pc:picChg chg="mod">
          <ac:chgData name="Anna K" userId="8fdf9c066b4e22dc" providerId="Windows Live" clId="Web-{4C57248A-23C0-4EB2-984A-1B4BB526F0DF}" dt="2020-04-18T18:23:30.450" v="132" actId="1076"/>
          <ac:picMkLst>
            <pc:docMk/>
            <pc:sldMk cId="3338489492" sldId="280"/>
            <ac:picMk id="4" creationId="{0445DE6A-02F1-4452-88AB-B99F986C314A}"/>
          </ac:picMkLst>
        </pc:picChg>
      </pc:sldChg>
    </pc:docChg>
  </pc:docChgLst>
  <pc:docChgLst>
    <pc:chgData name="Anna K" userId="8fdf9c066b4e22dc" providerId="Windows Live" clId="Web-{F8C2AEBC-5CC0-44DE-A029-D0C8DD1F898C}"/>
    <pc:docChg chg="modSld">
      <pc:chgData name="Anna K" userId="8fdf9c066b4e22dc" providerId="Windows Live" clId="Web-{F8C2AEBC-5CC0-44DE-A029-D0C8DD1F898C}" dt="2020-04-19T12:36:34.847" v="169"/>
      <pc:docMkLst>
        <pc:docMk/>
      </pc:docMkLst>
      <pc:sldChg chg="modSp">
        <pc:chgData name="Anna K" userId="8fdf9c066b4e22dc" providerId="Windows Live" clId="Web-{F8C2AEBC-5CC0-44DE-A029-D0C8DD1F898C}" dt="2020-04-19T12:34:38.471" v="158"/>
        <pc:sldMkLst>
          <pc:docMk/>
          <pc:sldMk cId="105086139" sldId="256"/>
        </pc:sldMkLst>
        <pc:spChg chg="mod">
          <ac:chgData name="Anna K" userId="8fdf9c066b4e22dc" providerId="Windows Live" clId="Web-{F8C2AEBC-5CC0-44DE-A029-D0C8DD1F898C}" dt="2020-04-19T12:34:38.471" v="158"/>
          <ac:spMkLst>
            <pc:docMk/>
            <pc:sldMk cId="105086139" sldId="256"/>
            <ac:spMk id="3" creationId="{BBD17A5D-ACE0-40E4-9643-6FD41205037C}"/>
          </ac:spMkLst>
        </pc:spChg>
      </pc:sldChg>
      <pc:sldChg chg="modSp">
        <pc:chgData name="Anna K" userId="8fdf9c066b4e22dc" providerId="Windows Live" clId="Web-{F8C2AEBC-5CC0-44DE-A029-D0C8DD1F898C}" dt="2020-04-19T12:34:46.611" v="159"/>
        <pc:sldMkLst>
          <pc:docMk/>
          <pc:sldMk cId="3598849411" sldId="261"/>
        </pc:sldMkLst>
        <pc:spChg chg="mod">
          <ac:chgData name="Anna K" userId="8fdf9c066b4e22dc" providerId="Windows Live" clId="Web-{F8C2AEBC-5CC0-44DE-A029-D0C8DD1F898C}" dt="2020-04-19T12:34:46.611" v="159"/>
          <ac:spMkLst>
            <pc:docMk/>
            <pc:sldMk cId="3598849411" sldId="261"/>
            <ac:spMk id="3" creationId="{432D546C-4D0A-4D23-97D5-C00089945DBB}"/>
          </ac:spMkLst>
        </pc:spChg>
      </pc:sldChg>
      <pc:sldChg chg="modSp">
        <pc:chgData name="Anna K" userId="8fdf9c066b4e22dc" providerId="Windows Live" clId="Web-{F8C2AEBC-5CC0-44DE-A029-D0C8DD1F898C}" dt="2020-04-19T12:34:54.705" v="160"/>
        <pc:sldMkLst>
          <pc:docMk/>
          <pc:sldMk cId="2852107176" sldId="262"/>
        </pc:sldMkLst>
        <pc:spChg chg="mod">
          <ac:chgData name="Anna K" userId="8fdf9c066b4e22dc" providerId="Windows Live" clId="Web-{F8C2AEBC-5CC0-44DE-A029-D0C8DD1F898C}" dt="2020-04-19T12:34:54.705" v="160"/>
          <ac:spMkLst>
            <pc:docMk/>
            <pc:sldMk cId="2852107176" sldId="262"/>
            <ac:spMk id="3" creationId="{FDA8384E-962F-469C-9804-3D6A4EB51F64}"/>
          </ac:spMkLst>
        </pc:spChg>
      </pc:sldChg>
      <pc:sldChg chg="modSp">
        <pc:chgData name="Anna K" userId="8fdf9c066b4e22dc" providerId="Windows Live" clId="Web-{F8C2AEBC-5CC0-44DE-A029-D0C8DD1F898C}" dt="2020-04-19T12:36:34.847" v="169"/>
        <pc:sldMkLst>
          <pc:docMk/>
          <pc:sldMk cId="3576467969" sldId="263"/>
        </pc:sldMkLst>
        <pc:spChg chg="mod">
          <ac:chgData name="Anna K" userId="8fdf9c066b4e22dc" providerId="Windows Live" clId="Web-{F8C2AEBC-5CC0-44DE-A029-D0C8DD1F898C}" dt="2020-04-19T12:36:34.847" v="169"/>
          <ac:spMkLst>
            <pc:docMk/>
            <pc:sldMk cId="3576467969" sldId="263"/>
            <ac:spMk id="3" creationId="{81917411-3DAC-47A4-908C-AEF0690BE403}"/>
          </ac:spMkLst>
        </pc:spChg>
      </pc:sldChg>
      <pc:sldChg chg="modSp">
        <pc:chgData name="Anna K" userId="8fdf9c066b4e22dc" providerId="Windows Live" clId="Web-{F8C2AEBC-5CC0-44DE-A029-D0C8DD1F898C}" dt="2020-04-19T12:35:09.799" v="161"/>
        <pc:sldMkLst>
          <pc:docMk/>
          <pc:sldMk cId="2482296979" sldId="264"/>
        </pc:sldMkLst>
        <pc:spChg chg="mod">
          <ac:chgData name="Anna K" userId="8fdf9c066b4e22dc" providerId="Windows Live" clId="Web-{F8C2AEBC-5CC0-44DE-A029-D0C8DD1F898C}" dt="2020-04-19T12:35:09.799" v="161"/>
          <ac:spMkLst>
            <pc:docMk/>
            <pc:sldMk cId="2482296979" sldId="264"/>
            <ac:spMk id="3" creationId="{A0A9EE46-877D-404F-AF74-60612D6E65C0}"/>
          </ac:spMkLst>
        </pc:spChg>
      </pc:sldChg>
      <pc:sldChg chg="modSp">
        <pc:chgData name="Anna K" userId="8fdf9c066b4e22dc" providerId="Windows Live" clId="Web-{F8C2AEBC-5CC0-44DE-A029-D0C8DD1F898C}" dt="2020-04-19T12:35:53.644" v="167"/>
        <pc:sldMkLst>
          <pc:docMk/>
          <pc:sldMk cId="1431007888" sldId="266"/>
        </pc:sldMkLst>
        <pc:spChg chg="mod">
          <ac:chgData name="Anna K" userId="8fdf9c066b4e22dc" providerId="Windows Live" clId="Web-{F8C2AEBC-5CC0-44DE-A029-D0C8DD1F898C}" dt="2020-04-19T12:35:53.644" v="167"/>
          <ac:spMkLst>
            <pc:docMk/>
            <pc:sldMk cId="1431007888" sldId="266"/>
            <ac:spMk id="3" creationId="{ED1B1088-DBC3-490F-AFE9-03ECAEC01954}"/>
          </ac:spMkLst>
        </pc:spChg>
      </pc:sldChg>
      <pc:sldChg chg="delSp modSp">
        <pc:chgData name="Anna K" userId="8fdf9c066b4e22dc" providerId="Windows Live" clId="Web-{F8C2AEBC-5CC0-44DE-A029-D0C8DD1F898C}" dt="2020-04-19T12:35:36.394" v="165" actId="1076"/>
        <pc:sldMkLst>
          <pc:docMk/>
          <pc:sldMk cId="3993731857" sldId="269"/>
        </pc:sldMkLst>
        <pc:spChg chg="mod">
          <ac:chgData name="Anna K" userId="8fdf9c066b4e22dc" providerId="Windows Live" clId="Web-{F8C2AEBC-5CC0-44DE-A029-D0C8DD1F898C}" dt="2020-04-19T12:35:36.394" v="165" actId="1076"/>
          <ac:spMkLst>
            <pc:docMk/>
            <pc:sldMk cId="3993731857" sldId="269"/>
            <ac:spMk id="3" creationId="{78C6EB8D-644B-4577-A3E0-EEF08220335F}"/>
          </ac:spMkLst>
        </pc:spChg>
        <pc:spChg chg="del">
          <ac:chgData name="Anna K" userId="8fdf9c066b4e22dc" providerId="Windows Live" clId="Web-{F8C2AEBC-5CC0-44DE-A029-D0C8DD1F898C}" dt="2020-04-19T12:29:47.186" v="2"/>
          <ac:spMkLst>
            <pc:docMk/>
            <pc:sldMk cId="3993731857" sldId="269"/>
            <ac:spMk id="4" creationId="{475A3935-0970-4A3C-8596-095AA98D5F6A}"/>
          </ac:spMkLst>
        </pc:spChg>
        <pc:spChg chg="del">
          <ac:chgData name="Anna K" userId="8fdf9c066b4e22dc" providerId="Windows Live" clId="Web-{F8C2AEBC-5CC0-44DE-A029-D0C8DD1F898C}" dt="2020-04-19T12:29:47.123" v="1"/>
          <ac:spMkLst>
            <pc:docMk/>
            <pc:sldMk cId="3993731857" sldId="269"/>
            <ac:spMk id="6" creationId="{BC12FC3C-72F2-4D85-B2D8-26391269CF7A}"/>
          </ac:spMkLst>
        </pc:spChg>
        <pc:spChg chg="del">
          <ac:chgData name="Anna K" userId="8fdf9c066b4e22dc" providerId="Windows Live" clId="Web-{F8C2AEBC-5CC0-44DE-A029-D0C8DD1F898C}" dt="2020-04-19T12:29:47.076" v="0"/>
          <ac:spMkLst>
            <pc:docMk/>
            <pc:sldMk cId="3993731857" sldId="269"/>
            <ac:spMk id="9" creationId="{B4A1C9F8-EBB0-4333-AF92-740D735F8B7F}"/>
          </ac:spMkLst>
        </pc:spChg>
        <pc:spChg chg="mod">
          <ac:chgData name="Anna K" userId="8fdf9c066b4e22dc" providerId="Windows Live" clId="Web-{F8C2AEBC-5CC0-44DE-A029-D0C8DD1F898C}" dt="2020-04-19T12:31:05.187" v="139" actId="1076"/>
          <ac:spMkLst>
            <pc:docMk/>
            <pc:sldMk cId="3993731857" sldId="269"/>
            <ac:spMk id="20" creationId="{B601F6C3-2C2A-4E3E-A43D-2479923AF046}"/>
          </ac:spMkLst>
        </pc:spChg>
        <pc:picChg chg="mod">
          <ac:chgData name="Anna K" userId="8fdf9c066b4e22dc" providerId="Windows Live" clId="Web-{F8C2AEBC-5CC0-44DE-A029-D0C8DD1F898C}" dt="2020-04-19T12:30:56.218" v="137" actId="1076"/>
          <ac:picMkLst>
            <pc:docMk/>
            <pc:sldMk cId="3993731857" sldId="269"/>
            <ac:picMk id="2" creationId="{D5B6FAC0-96CB-4C33-B618-DD25FF2644C5}"/>
          </ac:picMkLst>
        </pc:picChg>
        <pc:picChg chg="mod modCrop">
          <ac:chgData name="Anna K" userId="8fdf9c066b4e22dc" providerId="Windows Live" clId="Web-{F8C2AEBC-5CC0-44DE-A029-D0C8DD1F898C}" dt="2020-04-19T12:32:47.532" v="150"/>
          <ac:picMkLst>
            <pc:docMk/>
            <pc:sldMk cId="3993731857" sldId="269"/>
            <ac:picMk id="8" creationId="{FD229F8D-AE92-4A5B-BD4B-4AB83585090B}"/>
          </ac:picMkLst>
        </pc:picChg>
        <pc:cxnChg chg="mod">
          <ac:chgData name="Anna K" userId="8fdf9c066b4e22dc" providerId="Windows Live" clId="Web-{F8C2AEBC-5CC0-44DE-A029-D0C8DD1F898C}" dt="2020-04-19T12:31:17.985" v="141" actId="1076"/>
          <ac:cxnSpMkLst>
            <pc:docMk/>
            <pc:sldMk cId="3993731857" sldId="269"/>
            <ac:cxnSpMk id="29" creationId="{F7187A97-D8CC-4A2A-921C-DC3C6BD2F55E}"/>
          </ac:cxnSpMkLst>
        </pc:cxnChg>
      </pc:sldChg>
      <pc:sldChg chg="modSp">
        <pc:chgData name="Anna K" userId="8fdf9c066b4e22dc" providerId="Windows Live" clId="Web-{F8C2AEBC-5CC0-44DE-A029-D0C8DD1F898C}" dt="2020-04-19T12:36:25.597" v="168"/>
        <pc:sldMkLst>
          <pc:docMk/>
          <pc:sldMk cId="497863164" sldId="271"/>
        </pc:sldMkLst>
        <pc:spChg chg="mod">
          <ac:chgData name="Anna K" userId="8fdf9c066b4e22dc" providerId="Windows Live" clId="Web-{F8C2AEBC-5CC0-44DE-A029-D0C8DD1F898C}" dt="2020-04-19T12:36:25.597" v="168"/>
          <ac:spMkLst>
            <pc:docMk/>
            <pc:sldMk cId="497863164" sldId="271"/>
            <ac:spMk id="3" creationId="{8317F666-5DD3-4F4F-AB5C-E609170151A7}"/>
          </ac:spMkLst>
        </pc:spChg>
      </pc:sldChg>
      <pc:sldChg chg="modSp">
        <pc:chgData name="Anna K" userId="8fdf9c066b4e22dc" providerId="Windows Live" clId="Web-{F8C2AEBC-5CC0-44DE-A029-D0C8DD1F898C}" dt="2020-04-19T12:35:46.237" v="166"/>
        <pc:sldMkLst>
          <pc:docMk/>
          <pc:sldMk cId="3403191130" sldId="274"/>
        </pc:sldMkLst>
        <pc:spChg chg="mod">
          <ac:chgData name="Anna K" userId="8fdf9c066b4e22dc" providerId="Windows Live" clId="Web-{F8C2AEBC-5CC0-44DE-A029-D0C8DD1F898C}" dt="2020-04-19T12:35:46.237" v="166"/>
          <ac:spMkLst>
            <pc:docMk/>
            <pc:sldMk cId="3403191130" sldId="274"/>
            <ac:spMk id="3" creationId="{D611AFE7-E5A3-4D69-A7AB-7CEAE8547AFF}"/>
          </ac:spMkLst>
        </pc:spChg>
      </pc:sldChg>
    </pc:docChg>
  </pc:docChgLst>
  <pc:docChgLst>
    <pc:chgData name="Anna K" userId="8fdf9c066b4e22dc" providerId="LiveId" clId="{0DAD80E0-ED26-4CB2-BAF2-A6D8494D79F4}"/>
    <pc:docChg chg="undo custSel addSld delSld modSld sldOrd">
      <pc:chgData name="Anna K" userId="8fdf9c066b4e22dc" providerId="LiveId" clId="{0DAD80E0-ED26-4CB2-BAF2-A6D8494D79F4}" dt="2020-04-19T12:46:57.922" v="6904" actId="2711"/>
      <pc:docMkLst>
        <pc:docMk/>
      </pc:docMkLst>
      <pc:sldChg chg="modSp">
        <pc:chgData name="Anna K" userId="8fdf9c066b4e22dc" providerId="LiveId" clId="{0DAD80E0-ED26-4CB2-BAF2-A6D8494D79F4}" dt="2020-04-14T15:59:10.248" v="4605" actId="20577"/>
        <pc:sldMkLst>
          <pc:docMk/>
          <pc:sldMk cId="105086139" sldId="256"/>
        </pc:sldMkLst>
        <pc:spChg chg="mod">
          <ac:chgData name="Anna K" userId="8fdf9c066b4e22dc" providerId="LiveId" clId="{0DAD80E0-ED26-4CB2-BAF2-A6D8494D79F4}" dt="2020-04-14T15:59:00.079" v="4601" actId="20577"/>
          <ac:spMkLst>
            <pc:docMk/>
            <pc:sldMk cId="105086139" sldId="256"/>
            <ac:spMk id="2" creationId="{BDF862BE-8DAB-4605-81A6-858515CADC35}"/>
          </ac:spMkLst>
        </pc:spChg>
        <pc:spChg chg="mod">
          <ac:chgData name="Anna K" userId="8fdf9c066b4e22dc" providerId="LiveId" clId="{0DAD80E0-ED26-4CB2-BAF2-A6D8494D79F4}" dt="2020-04-14T15:59:10.248" v="4605" actId="20577"/>
          <ac:spMkLst>
            <pc:docMk/>
            <pc:sldMk cId="105086139" sldId="256"/>
            <ac:spMk id="3" creationId="{BBD17A5D-ACE0-40E4-9643-6FD41205037C}"/>
          </ac:spMkLst>
        </pc:spChg>
      </pc:sldChg>
      <pc:sldChg chg="del">
        <pc:chgData name="Anna K" userId="8fdf9c066b4e22dc" providerId="LiveId" clId="{0DAD80E0-ED26-4CB2-BAF2-A6D8494D79F4}" dt="2020-04-14T16:27:57.622" v="5956" actId="47"/>
        <pc:sldMkLst>
          <pc:docMk/>
          <pc:sldMk cId="969129799" sldId="257"/>
        </pc:sldMkLst>
      </pc:sldChg>
      <pc:sldChg chg="del">
        <pc:chgData name="Anna K" userId="8fdf9c066b4e22dc" providerId="LiveId" clId="{0DAD80E0-ED26-4CB2-BAF2-A6D8494D79F4}" dt="2020-04-14T15:08:02.054" v="392" actId="47"/>
        <pc:sldMkLst>
          <pc:docMk/>
          <pc:sldMk cId="2716668815" sldId="258"/>
        </pc:sldMkLst>
      </pc:sldChg>
      <pc:sldChg chg="del">
        <pc:chgData name="Anna K" userId="8fdf9c066b4e22dc" providerId="LiveId" clId="{0DAD80E0-ED26-4CB2-BAF2-A6D8494D79F4}" dt="2020-04-14T15:23:54.441" v="2679" actId="47"/>
        <pc:sldMkLst>
          <pc:docMk/>
          <pc:sldMk cId="1166222074" sldId="259"/>
        </pc:sldMkLst>
      </pc:sldChg>
      <pc:sldChg chg="modSp add del ord">
        <pc:chgData name="Anna K" userId="8fdf9c066b4e22dc" providerId="LiveId" clId="{0DAD80E0-ED26-4CB2-BAF2-A6D8494D79F4}" dt="2020-04-14T15:08:00.096" v="391" actId="47"/>
        <pc:sldMkLst>
          <pc:docMk/>
          <pc:sldMk cId="1045996039" sldId="260"/>
        </pc:sldMkLst>
        <pc:spChg chg="mod">
          <ac:chgData name="Anna K" userId="8fdf9c066b4e22dc" providerId="LiveId" clId="{0DAD80E0-ED26-4CB2-BAF2-A6D8494D79F4}" dt="2020-04-14T14:54:37.806" v="89" actId="21"/>
          <ac:spMkLst>
            <pc:docMk/>
            <pc:sldMk cId="1045996039" sldId="260"/>
            <ac:spMk id="2" creationId="{13AD6321-AEFB-4284-AC31-ADF1CBFD4DD1}"/>
          </ac:spMkLst>
        </pc:spChg>
      </pc:sldChg>
      <pc:sldChg chg="modSp add ord">
        <pc:chgData name="Anna K" userId="8fdf9c066b4e22dc" providerId="LiveId" clId="{0DAD80E0-ED26-4CB2-BAF2-A6D8494D79F4}" dt="2020-04-14T16:00:00.165" v="4700" actId="20577"/>
        <pc:sldMkLst>
          <pc:docMk/>
          <pc:sldMk cId="3598849411" sldId="261"/>
        </pc:sldMkLst>
        <pc:spChg chg="mod">
          <ac:chgData name="Anna K" userId="8fdf9c066b4e22dc" providerId="LiveId" clId="{0DAD80E0-ED26-4CB2-BAF2-A6D8494D79F4}" dt="2020-04-14T14:54:39.535" v="90"/>
          <ac:spMkLst>
            <pc:docMk/>
            <pc:sldMk cId="3598849411" sldId="261"/>
            <ac:spMk id="2" creationId="{2A75EB12-C745-4066-B865-0FBC803C0200}"/>
          </ac:spMkLst>
        </pc:spChg>
        <pc:spChg chg="mod">
          <ac:chgData name="Anna K" userId="8fdf9c066b4e22dc" providerId="LiveId" clId="{0DAD80E0-ED26-4CB2-BAF2-A6D8494D79F4}" dt="2020-04-14T16:00:00.165" v="4700" actId="20577"/>
          <ac:spMkLst>
            <pc:docMk/>
            <pc:sldMk cId="3598849411" sldId="261"/>
            <ac:spMk id="3" creationId="{432D546C-4D0A-4D23-97D5-C00089945DBB}"/>
          </ac:spMkLst>
        </pc:spChg>
      </pc:sldChg>
      <pc:sldChg chg="modSp add">
        <pc:chgData name="Anna K" userId="8fdf9c066b4e22dc" providerId="LiveId" clId="{0DAD80E0-ED26-4CB2-BAF2-A6D8494D79F4}" dt="2020-04-14T16:00:11.085" v="4704" actId="20577"/>
        <pc:sldMkLst>
          <pc:docMk/>
          <pc:sldMk cId="2852107176" sldId="262"/>
        </pc:sldMkLst>
        <pc:spChg chg="mod">
          <ac:chgData name="Anna K" userId="8fdf9c066b4e22dc" providerId="LiveId" clId="{0DAD80E0-ED26-4CB2-BAF2-A6D8494D79F4}" dt="2020-04-14T15:08:33.589" v="416" actId="20577"/>
          <ac:spMkLst>
            <pc:docMk/>
            <pc:sldMk cId="2852107176" sldId="262"/>
            <ac:spMk id="2" creationId="{3B47B255-B30B-47AD-87FC-9D4F82D64887}"/>
          </ac:spMkLst>
        </pc:spChg>
        <pc:spChg chg="mod">
          <ac:chgData name="Anna K" userId="8fdf9c066b4e22dc" providerId="LiveId" clId="{0DAD80E0-ED26-4CB2-BAF2-A6D8494D79F4}" dt="2020-04-14T16:00:11.085" v="4704" actId="20577"/>
          <ac:spMkLst>
            <pc:docMk/>
            <pc:sldMk cId="2852107176" sldId="262"/>
            <ac:spMk id="3" creationId="{FDA8384E-962F-469C-9804-3D6A4EB51F64}"/>
          </ac:spMkLst>
        </pc:spChg>
      </pc:sldChg>
      <pc:sldChg chg="modSp add ord">
        <pc:chgData name="Anna K" userId="8fdf9c066b4e22dc" providerId="LiveId" clId="{0DAD80E0-ED26-4CB2-BAF2-A6D8494D79F4}" dt="2020-04-14T15:57:10.163" v="4359"/>
        <pc:sldMkLst>
          <pc:docMk/>
          <pc:sldMk cId="3576467969" sldId="263"/>
        </pc:sldMkLst>
        <pc:spChg chg="mod">
          <ac:chgData name="Anna K" userId="8fdf9c066b4e22dc" providerId="LiveId" clId="{0DAD80E0-ED26-4CB2-BAF2-A6D8494D79F4}" dt="2020-04-14T15:16:31.490" v="1549" actId="20577"/>
          <ac:spMkLst>
            <pc:docMk/>
            <pc:sldMk cId="3576467969" sldId="263"/>
            <ac:spMk id="2" creationId="{0B190D62-DD8F-4347-9034-D35A286DEF1E}"/>
          </ac:spMkLst>
        </pc:spChg>
        <pc:spChg chg="mod">
          <ac:chgData name="Anna K" userId="8fdf9c066b4e22dc" providerId="LiveId" clId="{0DAD80E0-ED26-4CB2-BAF2-A6D8494D79F4}" dt="2020-04-14T15:23:35.926" v="2670" actId="20577"/>
          <ac:spMkLst>
            <pc:docMk/>
            <pc:sldMk cId="3576467969" sldId="263"/>
            <ac:spMk id="3" creationId="{81917411-3DAC-47A4-908C-AEF0690BE403}"/>
          </ac:spMkLst>
        </pc:spChg>
      </pc:sldChg>
      <pc:sldChg chg="modSp add">
        <pc:chgData name="Anna K" userId="8fdf9c066b4e22dc" providerId="LiveId" clId="{0DAD80E0-ED26-4CB2-BAF2-A6D8494D79F4}" dt="2020-04-19T12:46:57.922" v="6904" actId="2711"/>
        <pc:sldMkLst>
          <pc:docMk/>
          <pc:sldMk cId="2482296979" sldId="264"/>
        </pc:sldMkLst>
        <pc:spChg chg="mod">
          <ac:chgData name="Anna K" userId="8fdf9c066b4e22dc" providerId="LiveId" clId="{0DAD80E0-ED26-4CB2-BAF2-A6D8494D79F4}" dt="2020-04-19T12:46:57.922" v="6904" actId="2711"/>
          <ac:spMkLst>
            <pc:docMk/>
            <pc:sldMk cId="2482296979" sldId="264"/>
            <ac:spMk id="2" creationId="{843BBEA4-058D-49AB-A1FC-5DB55C944FF7}"/>
          </ac:spMkLst>
        </pc:spChg>
        <pc:spChg chg="mod">
          <ac:chgData name="Anna K" userId="8fdf9c066b4e22dc" providerId="LiveId" clId="{0DAD80E0-ED26-4CB2-BAF2-A6D8494D79F4}" dt="2020-04-14T16:19:46.644" v="5250" actId="20577"/>
          <ac:spMkLst>
            <pc:docMk/>
            <pc:sldMk cId="2482296979" sldId="264"/>
            <ac:spMk id="3" creationId="{A0A9EE46-877D-404F-AF74-60612D6E65C0}"/>
          </ac:spMkLst>
        </pc:spChg>
      </pc:sldChg>
      <pc:sldChg chg="addSp delSp modSp add ord">
        <pc:chgData name="Anna K" userId="8fdf9c066b4e22dc" providerId="LiveId" clId="{0DAD80E0-ED26-4CB2-BAF2-A6D8494D79F4}" dt="2020-04-14T16:19:33.766" v="5248" actId="6549"/>
        <pc:sldMkLst>
          <pc:docMk/>
          <pc:sldMk cId="209838903" sldId="265"/>
        </pc:sldMkLst>
        <pc:spChg chg="mod">
          <ac:chgData name="Anna K" userId="8fdf9c066b4e22dc" providerId="LiveId" clId="{0DAD80E0-ED26-4CB2-BAF2-A6D8494D79F4}" dt="2020-04-14T15:53:18.879" v="4134" actId="20577"/>
          <ac:spMkLst>
            <pc:docMk/>
            <pc:sldMk cId="209838903" sldId="265"/>
            <ac:spMk id="2" creationId="{43C9F494-CD9B-4154-854E-4668FF4F36C9}"/>
          </ac:spMkLst>
        </pc:spChg>
        <pc:spChg chg="mod">
          <ac:chgData name="Anna K" userId="8fdf9c066b4e22dc" providerId="LiveId" clId="{0DAD80E0-ED26-4CB2-BAF2-A6D8494D79F4}" dt="2020-04-14T16:19:33.766" v="5248" actId="6549"/>
          <ac:spMkLst>
            <pc:docMk/>
            <pc:sldMk cId="209838903" sldId="265"/>
            <ac:spMk id="3" creationId="{3F300C6A-6321-4C3D-BBDB-A282B4B33716}"/>
          </ac:spMkLst>
        </pc:spChg>
        <pc:spChg chg="add del">
          <ac:chgData name="Anna K" userId="8fdf9c066b4e22dc" providerId="LiveId" clId="{0DAD80E0-ED26-4CB2-BAF2-A6D8494D79F4}" dt="2020-04-14T16:07:46.474" v="4843"/>
          <ac:spMkLst>
            <pc:docMk/>
            <pc:sldMk cId="209838903" sldId="265"/>
            <ac:spMk id="4" creationId="{9A484D0F-A5AD-46AE-838C-A9C3405B89C9}"/>
          </ac:spMkLst>
        </pc:spChg>
      </pc:sldChg>
      <pc:sldChg chg="modSp add">
        <pc:chgData name="Anna K" userId="8fdf9c066b4e22dc" providerId="LiveId" clId="{0DAD80E0-ED26-4CB2-BAF2-A6D8494D79F4}" dt="2020-04-14T15:57:02.688" v="4357" actId="20577"/>
        <pc:sldMkLst>
          <pc:docMk/>
          <pc:sldMk cId="1431007888" sldId="266"/>
        </pc:sldMkLst>
        <pc:spChg chg="mod">
          <ac:chgData name="Anna K" userId="8fdf9c066b4e22dc" providerId="LiveId" clId="{0DAD80E0-ED26-4CB2-BAF2-A6D8494D79F4}" dt="2020-04-14T15:57:02.688" v="4357" actId="20577"/>
          <ac:spMkLst>
            <pc:docMk/>
            <pc:sldMk cId="1431007888" sldId="266"/>
            <ac:spMk id="2" creationId="{FF374221-0139-4118-B464-F2D2C21A19C5}"/>
          </ac:spMkLst>
        </pc:spChg>
        <pc:spChg chg="mod">
          <ac:chgData name="Anna K" userId="8fdf9c066b4e22dc" providerId="LiveId" clId="{0DAD80E0-ED26-4CB2-BAF2-A6D8494D79F4}" dt="2020-04-14T15:56:41.401" v="4340" actId="21"/>
          <ac:spMkLst>
            <pc:docMk/>
            <pc:sldMk cId="1431007888" sldId="266"/>
            <ac:spMk id="3" creationId="{ED1B1088-DBC3-490F-AFE9-03ECAEC01954}"/>
          </ac:spMkLst>
        </pc:spChg>
      </pc:sldChg>
      <pc:sldChg chg="modSp add">
        <pc:chgData name="Anna K" userId="8fdf9c066b4e22dc" providerId="LiveId" clId="{0DAD80E0-ED26-4CB2-BAF2-A6D8494D79F4}" dt="2020-04-14T16:27:51.416" v="5955" actId="20577"/>
        <pc:sldMkLst>
          <pc:docMk/>
          <pc:sldMk cId="3396197039" sldId="267"/>
        </pc:sldMkLst>
        <pc:spChg chg="mod">
          <ac:chgData name="Anna K" userId="8fdf9c066b4e22dc" providerId="LiveId" clId="{0DAD80E0-ED26-4CB2-BAF2-A6D8494D79F4}" dt="2020-04-14T15:56:01.175" v="4295" actId="20577"/>
          <ac:spMkLst>
            <pc:docMk/>
            <pc:sldMk cId="3396197039" sldId="267"/>
            <ac:spMk id="2" creationId="{64CB88C8-9DDE-42C7-8DEC-BCBE68AAF37D}"/>
          </ac:spMkLst>
        </pc:spChg>
        <pc:spChg chg="mod">
          <ac:chgData name="Anna K" userId="8fdf9c066b4e22dc" providerId="LiveId" clId="{0DAD80E0-ED26-4CB2-BAF2-A6D8494D79F4}" dt="2020-04-14T16:27:51.416" v="5955" actId="20577"/>
          <ac:spMkLst>
            <pc:docMk/>
            <pc:sldMk cId="3396197039" sldId="267"/>
            <ac:spMk id="3" creationId="{0FB55F7D-A29C-4D0D-870F-7D822E3E8A21}"/>
          </ac:spMkLst>
        </pc:spChg>
      </pc:sldChg>
      <pc:sldChg chg="add del">
        <pc:chgData name="Anna K" userId="8fdf9c066b4e22dc" providerId="LiveId" clId="{0DAD80E0-ED26-4CB2-BAF2-A6D8494D79F4}" dt="2020-04-14T15:27:32.029" v="2981" actId="47"/>
        <pc:sldMkLst>
          <pc:docMk/>
          <pc:sldMk cId="488076957" sldId="268"/>
        </pc:sldMkLst>
      </pc:sldChg>
      <pc:sldChg chg="addSp delSp modSp add">
        <pc:chgData name="Anna K" userId="8fdf9c066b4e22dc" providerId="LiveId" clId="{0DAD80E0-ED26-4CB2-BAF2-A6D8494D79F4}" dt="2020-04-19T12:15:47.111" v="6630" actId="113"/>
        <pc:sldMkLst>
          <pc:docMk/>
          <pc:sldMk cId="3755012926" sldId="268"/>
        </pc:sldMkLst>
        <pc:spChg chg="add del mod">
          <ac:chgData name="Anna K" userId="8fdf9c066b4e22dc" providerId="LiveId" clId="{0DAD80E0-ED26-4CB2-BAF2-A6D8494D79F4}" dt="2020-04-19T12:09:30.383" v="6409" actId="478"/>
          <ac:spMkLst>
            <pc:docMk/>
            <pc:sldMk cId="3755012926" sldId="268"/>
            <ac:spMk id="2" creationId="{57A2DD8F-C172-4E67-96D5-6AF3377364A1}"/>
          </ac:spMkLst>
        </pc:spChg>
        <pc:spChg chg="add mod">
          <ac:chgData name="Anna K" userId="8fdf9c066b4e22dc" providerId="LiveId" clId="{0DAD80E0-ED26-4CB2-BAF2-A6D8494D79F4}" dt="2020-04-19T12:09:17.882" v="6407" actId="1076"/>
          <ac:spMkLst>
            <pc:docMk/>
            <pc:sldMk cId="3755012926" sldId="268"/>
            <ac:spMk id="10" creationId="{0B6BBC06-2281-4B8E-B8DE-5DA286D94A54}"/>
          </ac:spMkLst>
        </pc:spChg>
        <pc:spChg chg="add mod">
          <ac:chgData name="Anna K" userId="8fdf9c066b4e22dc" providerId="LiveId" clId="{0DAD80E0-ED26-4CB2-BAF2-A6D8494D79F4}" dt="2020-04-19T12:11:04.199" v="6422" actId="1076"/>
          <ac:spMkLst>
            <pc:docMk/>
            <pc:sldMk cId="3755012926" sldId="268"/>
            <ac:spMk id="15" creationId="{784FD983-A9D6-4658-9290-2CAF02419AAE}"/>
          </ac:spMkLst>
        </pc:spChg>
        <pc:spChg chg="add del mod">
          <ac:chgData name="Anna K" userId="8fdf9c066b4e22dc" providerId="LiveId" clId="{0DAD80E0-ED26-4CB2-BAF2-A6D8494D79F4}" dt="2020-04-19T12:10:48.355" v="6419" actId="478"/>
          <ac:spMkLst>
            <pc:docMk/>
            <pc:sldMk cId="3755012926" sldId="268"/>
            <ac:spMk id="19" creationId="{F15158D6-1AD4-46C8-9399-57B8ACE0B708}"/>
          </ac:spMkLst>
        </pc:spChg>
        <pc:spChg chg="add mod">
          <ac:chgData name="Anna K" userId="8fdf9c066b4e22dc" providerId="LiveId" clId="{0DAD80E0-ED26-4CB2-BAF2-A6D8494D79F4}" dt="2020-04-19T12:13:44.324" v="6571" actId="20577"/>
          <ac:spMkLst>
            <pc:docMk/>
            <pc:sldMk cId="3755012926" sldId="268"/>
            <ac:spMk id="20" creationId="{BEC39552-5622-42EF-9669-A63A2C417078}"/>
          </ac:spMkLst>
        </pc:spChg>
        <pc:spChg chg="add del mod">
          <ac:chgData name="Anna K" userId="8fdf9c066b4e22dc" providerId="LiveId" clId="{0DAD80E0-ED26-4CB2-BAF2-A6D8494D79F4}" dt="2020-04-19T12:11:18.154" v="6425" actId="478"/>
          <ac:spMkLst>
            <pc:docMk/>
            <pc:sldMk cId="3755012926" sldId="268"/>
            <ac:spMk id="22" creationId="{B85C9C32-04C0-4840-95B2-332590862D95}"/>
          </ac:spMkLst>
        </pc:spChg>
        <pc:spChg chg="add del mod">
          <ac:chgData name="Anna K" userId="8fdf9c066b4e22dc" providerId="LiveId" clId="{0DAD80E0-ED26-4CB2-BAF2-A6D8494D79F4}" dt="2020-04-14T15:41:33.914" v="3615" actId="478"/>
          <ac:spMkLst>
            <pc:docMk/>
            <pc:sldMk cId="3755012926" sldId="268"/>
            <ac:spMk id="23" creationId="{A234DBA8-9CC1-4DB7-93F9-4DA88414E9AA}"/>
          </ac:spMkLst>
        </pc:spChg>
        <pc:spChg chg="add mod">
          <ac:chgData name="Anna K" userId="8fdf9c066b4e22dc" providerId="LiveId" clId="{0DAD80E0-ED26-4CB2-BAF2-A6D8494D79F4}" dt="2020-04-19T12:12:49.998" v="6526" actId="1076"/>
          <ac:spMkLst>
            <pc:docMk/>
            <pc:sldMk cId="3755012926" sldId="268"/>
            <ac:spMk id="23" creationId="{DDDD226A-5253-4832-9C2F-579FE6DE04DC}"/>
          </ac:spMkLst>
        </pc:spChg>
        <pc:spChg chg="add mod">
          <ac:chgData name="Anna K" userId="8fdf9c066b4e22dc" providerId="LiveId" clId="{0DAD80E0-ED26-4CB2-BAF2-A6D8494D79F4}" dt="2020-04-19T12:12:02.379" v="6464" actId="20577"/>
          <ac:spMkLst>
            <pc:docMk/>
            <pc:sldMk cId="3755012926" sldId="268"/>
            <ac:spMk id="24" creationId="{7647B31C-3F07-44B3-9DD7-B2DA58DFB02C}"/>
          </ac:spMkLst>
        </pc:spChg>
        <pc:spChg chg="add mod">
          <ac:chgData name="Anna K" userId="8fdf9c066b4e22dc" providerId="LiveId" clId="{0DAD80E0-ED26-4CB2-BAF2-A6D8494D79F4}" dt="2020-04-19T12:15:00.002" v="6628"/>
          <ac:spMkLst>
            <pc:docMk/>
            <pc:sldMk cId="3755012926" sldId="268"/>
            <ac:spMk id="29" creationId="{FA2BAC29-A8F7-4092-BB66-90AD1EBA5C11}"/>
          </ac:spMkLst>
        </pc:spChg>
        <pc:spChg chg="add mod">
          <ac:chgData name="Anna K" userId="8fdf9c066b4e22dc" providerId="LiveId" clId="{0DAD80E0-ED26-4CB2-BAF2-A6D8494D79F4}" dt="2020-04-19T12:15:47.111" v="6630" actId="113"/>
          <ac:spMkLst>
            <pc:docMk/>
            <pc:sldMk cId="3755012926" sldId="268"/>
            <ac:spMk id="30" creationId="{C7685B23-22CF-4A4D-83DB-BDB9BF31A856}"/>
          </ac:spMkLst>
        </pc:spChg>
        <pc:picChg chg="mod ord">
          <ac:chgData name="Anna K" userId="8fdf9c066b4e22dc" providerId="LiveId" clId="{0DAD80E0-ED26-4CB2-BAF2-A6D8494D79F4}" dt="2020-04-19T12:10:05.041" v="6412" actId="1440"/>
          <ac:picMkLst>
            <pc:docMk/>
            <pc:sldMk cId="3755012926" sldId="268"/>
            <ac:picMk id="3" creationId="{077D3168-F11E-4E44-9F06-B3E305D20936}"/>
          </ac:picMkLst>
        </pc:picChg>
        <pc:picChg chg="add mod">
          <ac:chgData name="Anna K" userId="8fdf9c066b4e22dc" providerId="LiveId" clId="{0DAD80E0-ED26-4CB2-BAF2-A6D8494D79F4}" dt="2020-04-14T16:31:31.037" v="6374" actId="1440"/>
          <ac:picMkLst>
            <pc:docMk/>
            <pc:sldMk cId="3755012926" sldId="268"/>
            <ac:picMk id="3" creationId="{59BA358A-3B71-4513-AE0F-3CD983DB39B4}"/>
          </ac:picMkLst>
        </pc:picChg>
        <pc:picChg chg="add del mod">
          <ac:chgData name="Anna K" userId="8fdf9c066b4e22dc" providerId="LiveId" clId="{0DAD80E0-ED26-4CB2-BAF2-A6D8494D79F4}" dt="2020-04-14T15:31:59.690" v="3293" actId="478"/>
          <ac:picMkLst>
            <pc:docMk/>
            <pc:sldMk cId="3755012926" sldId="268"/>
            <ac:picMk id="4" creationId="{E5640D77-CE3C-451C-87DE-A5C76E051FC1}"/>
          </ac:picMkLst>
        </pc:picChg>
        <pc:picChg chg="add del mod">
          <ac:chgData name="Anna K" userId="8fdf9c066b4e22dc" providerId="LiveId" clId="{0DAD80E0-ED26-4CB2-BAF2-A6D8494D79F4}" dt="2020-04-14T15:34:34.378" v="3365" actId="21"/>
          <ac:picMkLst>
            <pc:docMk/>
            <pc:sldMk cId="3755012926" sldId="268"/>
            <ac:picMk id="5" creationId="{0A8E0EB8-F1E0-4C4A-A418-6C0DA9C8D674}"/>
          </ac:picMkLst>
        </pc:picChg>
        <pc:picChg chg="mod ord modCrop">
          <ac:chgData name="Anna K" userId="8fdf9c066b4e22dc" providerId="LiveId" clId="{0DAD80E0-ED26-4CB2-BAF2-A6D8494D79F4}" dt="2020-04-19T12:11:31.328" v="6427" actId="167"/>
          <ac:picMkLst>
            <pc:docMk/>
            <pc:sldMk cId="3755012926" sldId="268"/>
            <ac:picMk id="5" creationId="{579E3A94-443F-4ADE-A71F-671097ADC54B}"/>
          </ac:picMkLst>
        </pc:picChg>
        <pc:picChg chg="add del mod">
          <ac:chgData name="Anna K" userId="8fdf9c066b4e22dc" providerId="LiveId" clId="{0DAD80E0-ED26-4CB2-BAF2-A6D8494D79F4}" dt="2020-04-14T15:34:40.035" v="3368" actId="21"/>
          <ac:picMkLst>
            <pc:docMk/>
            <pc:sldMk cId="3755012926" sldId="268"/>
            <ac:picMk id="6" creationId="{54E78E0F-7078-4C35-938B-6FC4C56D97CC}"/>
          </ac:picMkLst>
        </pc:picChg>
        <pc:picChg chg="mod">
          <ac:chgData name="Anna K" userId="8fdf9c066b4e22dc" providerId="LiveId" clId="{0DAD80E0-ED26-4CB2-BAF2-A6D8494D79F4}" dt="2020-04-19T12:10:02.257" v="6411" actId="1440"/>
          <ac:picMkLst>
            <pc:docMk/>
            <pc:sldMk cId="3755012926" sldId="268"/>
            <ac:picMk id="6" creationId="{F75FA8A3-2B51-46AD-B07B-6A395A8BE5B1}"/>
          </ac:picMkLst>
        </pc:picChg>
        <pc:picChg chg="add mod">
          <ac:chgData name="Anna K" userId="8fdf9c066b4e22dc" providerId="LiveId" clId="{0DAD80E0-ED26-4CB2-BAF2-A6D8494D79F4}" dt="2020-04-14T16:31:32.454" v="6375" actId="1440"/>
          <ac:picMkLst>
            <pc:docMk/>
            <pc:sldMk cId="3755012926" sldId="268"/>
            <ac:picMk id="7" creationId="{0A107D55-FDB8-4A44-BE4D-35B44701E376}"/>
          </ac:picMkLst>
        </pc:picChg>
        <pc:picChg chg="add del mod">
          <ac:chgData name="Anna K" userId="8fdf9c066b4e22dc" providerId="LiveId" clId="{0DAD80E0-ED26-4CB2-BAF2-A6D8494D79F4}" dt="2020-04-14T15:35:43.467" v="3376" actId="478"/>
          <ac:picMkLst>
            <pc:docMk/>
            <pc:sldMk cId="3755012926" sldId="268"/>
            <ac:picMk id="8" creationId="{002D75A7-A466-4848-BDFC-1E3DC1386362}"/>
          </ac:picMkLst>
        </pc:picChg>
        <pc:picChg chg="add del mod">
          <ac:chgData name="Anna K" userId="8fdf9c066b4e22dc" providerId="LiveId" clId="{0DAD80E0-ED26-4CB2-BAF2-A6D8494D79F4}" dt="2020-04-19T12:06:34.975" v="6382" actId="478"/>
          <ac:picMkLst>
            <pc:docMk/>
            <pc:sldMk cId="3755012926" sldId="268"/>
            <ac:picMk id="9" creationId="{CF10EBB0-E690-4C72-82E5-5DC341965662}"/>
          </ac:picMkLst>
        </pc:picChg>
        <pc:cxnChg chg="add del mod">
          <ac:chgData name="Anna K" userId="8fdf9c066b4e22dc" providerId="LiveId" clId="{0DAD80E0-ED26-4CB2-BAF2-A6D8494D79F4}" dt="2020-04-14T15:37:23.837" v="3405" actId="11529"/>
          <ac:cxnSpMkLst>
            <pc:docMk/>
            <pc:sldMk cId="3755012926" sldId="268"/>
            <ac:cxnSpMk id="12" creationId="{DC696B2F-5129-40F4-98C3-5F378EA2EDC2}"/>
          </ac:cxnSpMkLst>
        </pc:cxnChg>
        <pc:cxnChg chg="add mod">
          <ac:chgData name="Anna K" userId="8fdf9c066b4e22dc" providerId="LiveId" clId="{0DAD80E0-ED26-4CB2-BAF2-A6D8494D79F4}" dt="2020-04-19T12:09:22.073" v="6408" actId="1076"/>
          <ac:cxnSpMkLst>
            <pc:docMk/>
            <pc:sldMk cId="3755012926" sldId="268"/>
            <ac:cxnSpMk id="14" creationId="{85BA3B1C-2ACD-49A8-A29D-B803D390F716}"/>
          </ac:cxnSpMkLst>
        </pc:cxnChg>
        <pc:cxnChg chg="add mod">
          <ac:chgData name="Anna K" userId="8fdf9c066b4e22dc" providerId="LiveId" clId="{0DAD80E0-ED26-4CB2-BAF2-A6D8494D79F4}" dt="2020-04-19T12:11:08.145" v="6423" actId="14100"/>
          <ac:cxnSpMkLst>
            <pc:docMk/>
            <pc:sldMk cId="3755012926" sldId="268"/>
            <ac:cxnSpMk id="18" creationId="{E18B823E-4487-49AF-8D78-D2BD470270D1}"/>
          </ac:cxnSpMkLst>
        </pc:cxnChg>
        <pc:cxnChg chg="add del mod">
          <ac:chgData name="Anna K" userId="8fdf9c066b4e22dc" providerId="LiveId" clId="{0DAD80E0-ED26-4CB2-BAF2-A6D8494D79F4}" dt="2020-04-19T12:10:50.566" v="6420" actId="478"/>
          <ac:cxnSpMkLst>
            <pc:docMk/>
            <pc:sldMk cId="3755012926" sldId="268"/>
            <ac:cxnSpMk id="21" creationId="{88022A8B-48A8-4C84-8B8C-F9158309905D}"/>
          </ac:cxnSpMkLst>
        </pc:cxnChg>
        <pc:cxnChg chg="add mod">
          <ac:chgData name="Anna K" userId="8fdf9c066b4e22dc" providerId="LiveId" clId="{0DAD80E0-ED26-4CB2-BAF2-A6D8494D79F4}" dt="2020-04-19T12:13:02.222" v="6529" actId="14100"/>
          <ac:cxnSpMkLst>
            <pc:docMk/>
            <pc:sldMk cId="3755012926" sldId="268"/>
            <ac:cxnSpMk id="25" creationId="{1221D747-5870-4CB0-A02F-6C9F379EE137}"/>
          </ac:cxnSpMkLst>
        </pc:cxnChg>
        <pc:cxnChg chg="add mod">
          <ac:chgData name="Anna K" userId="8fdf9c066b4e22dc" providerId="LiveId" clId="{0DAD80E0-ED26-4CB2-BAF2-A6D8494D79F4}" dt="2020-04-19T12:13:57.323" v="6574" actId="1076"/>
          <ac:cxnSpMkLst>
            <pc:docMk/>
            <pc:sldMk cId="3755012926" sldId="268"/>
            <ac:cxnSpMk id="26" creationId="{40190342-963D-4AAA-94D3-C4A1CA02356E}"/>
          </ac:cxnSpMkLst>
        </pc:cxnChg>
        <pc:cxnChg chg="add mod">
          <ac:chgData name="Anna K" userId="8fdf9c066b4e22dc" providerId="LiveId" clId="{0DAD80E0-ED26-4CB2-BAF2-A6D8494D79F4}" dt="2020-04-19T12:13:38.881" v="6564" actId="1076"/>
          <ac:cxnSpMkLst>
            <pc:docMk/>
            <pc:sldMk cId="3755012926" sldId="268"/>
            <ac:cxnSpMk id="27" creationId="{7B0BE63A-0642-487A-9BF2-929A0F988946}"/>
          </ac:cxnSpMkLst>
        </pc:cxnChg>
        <pc:cxnChg chg="add mod">
          <ac:chgData name="Anna K" userId="8fdf9c066b4e22dc" providerId="LiveId" clId="{0DAD80E0-ED26-4CB2-BAF2-A6D8494D79F4}" dt="2020-04-19T12:12:53.502" v="6527" actId="1076"/>
          <ac:cxnSpMkLst>
            <pc:docMk/>
            <pc:sldMk cId="3755012926" sldId="268"/>
            <ac:cxnSpMk id="28" creationId="{D4327D57-AB87-45D4-82C9-196889EC1B45}"/>
          </ac:cxnSpMkLst>
        </pc:cxnChg>
      </pc:sldChg>
      <pc:sldChg chg="addSp delSp modSp add">
        <pc:chgData name="Anna K" userId="8fdf9c066b4e22dc" providerId="LiveId" clId="{0DAD80E0-ED26-4CB2-BAF2-A6D8494D79F4}" dt="2020-04-19T12:23:59.358" v="6901" actId="1440"/>
        <pc:sldMkLst>
          <pc:docMk/>
          <pc:sldMk cId="3993731857" sldId="269"/>
        </pc:sldMkLst>
        <pc:spChg chg="add mod">
          <ac:chgData name="Anna K" userId="8fdf9c066b4e22dc" providerId="LiveId" clId="{0DAD80E0-ED26-4CB2-BAF2-A6D8494D79F4}" dt="2020-04-19T12:20:55.764" v="6815" actId="14100"/>
          <ac:spMkLst>
            <pc:docMk/>
            <pc:sldMk cId="3993731857" sldId="269"/>
            <ac:spMk id="5" creationId="{20201BCB-6FFA-4D88-B174-B1B67B873D44}"/>
          </ac:spMkLst>
        </pc:spChg>
        <pc:spChg chg="add mod">
          <ac:chgData name="Anna K" userId="8fdf9c066b4e22dc" providerId="LiveId" clId="{0DAD80E0-ED26-4CB2-BAF2-A6D8494D79F4}" dt="2020-04-19T12:23:48.202" v="6898" actId="1076"/>
          <ac:spMkLst>
            <pc:docMk/>
            <pc:sldMk cId="3993731857" sldId="269"/>
            <ac:spMk id="10" creationId="{C7E1BE50-6720-4698-8932-26D9E57448D0}"/>
          </ac:spMkLst>
        </pc:spChg>
        <pc:spChg chg="add mod">
          <ac:chgData name="Anna K" userId="8fdf9c066b4e22dc" providerId="LiveId" clId="{0DAD80E0-ED26-4CB2-BAF2-A6D8494D79F4}" dt="2020-04-19T12:20:07.740" v="6806" actId="1076"/>
          <ac:spMkLst>
            <pc:docMk/>
            <pc:sldMk cId="3993731857" sldId="269"/>
            <ac:spMk id="13" creationId="{1E8D2FC5-D818-4ACB-9359-A0AD1E0B9597}"/>
          </ac:spMkLst>
        </pc:spChg>
        <pc:spChg chg="add mod">
          <ac:chgData name="Anna K" userId="8fdf9c066b4e22dc" providerId="LiveId" clId="{0DAD80E0-ED26-4CB2-BAF2-A6D8494D79F4}" dt="2020-04-19T12:22:41.573" v="6890" actId="1076"/>
          <ac:spMkLst>
            <pc:docMk/>
            <pc:sldMk cId="3993731857" sldId="269"/>
            <ac:spMk id="18" creationId="{2F1CEAD3-1AC0-48C0-8F82-B89B3EB83D82}"/>
          </ac:spMkLst>
        </pc:spChg>
        <pc:spChg chg="add del mod">
          <ac:chgData name="Anna K" userId="8fdf9c066b4e22dc" providerId="LiveId" clId="{0DAD80E0-ED26-4CB2-BAF2-A6D8494D79F4}" dt="2020-04-19T12:22:23.785" v="6886" actId="478"/>
          <ac:spMkLst>
            <pc:docMk/>
            <pc:sldMk cId="3993731857" sldId="269"/>
            <ac:spMk id="19" creationId="{3BD588FD-C8CF-40FC-BBA8-12330689B6F2}"/>
          </ac:spMkLst>
        </pc:spChg>
        <pc:spChg chg="add mod">
          <ac:chgData name="Anna K" userId="8fdf9c066b4e22dc" providerId="LiveId" clId="{0DAD80E0-ED26-4CB2-BAF2-A6D8494D79F4}" dt="2020-04-19T12:18:16.088" v="6681" actId="1076"/>
          <ac:spMkLst>
            <pc:docMk/>
            <pc:sldMk cId="3993731857" sldId="269"/>
            <ac:spMk id="20" creationId="{B601F6C3-2C2A-4E3E-A43D-2479923AF046}"/>
          </ac:spMkLst>
        </pc:spChg>
        <pc:spChg chg="add mod">
          <ac:chgData name="Anna K" userId="8fdf9c066b4e22dc" providerId="LiveId" clId="{0DAD80E0-ED26-4CB2-BAF2-A6D8494D79F4}" dt="2020-04-19T12:21:19.165" v="6821" actId="1076"/>
          <ac:spMkLst>
            <pc:docMk/>
            <pc:sldMk cId="3993731857" sldId="269"/>
            <ac:spMk id="21" creationId="{F7B86CA4-13E6-435E-84E7-C8B4E34DBBDA}"/>
          </ac:spMkLst>
        </pc:spChg>
        <pc:spChg chg="add del mod">
          <ac:chgData name="Anna K" userId="8fdf9c066b4e22dc" providerId="LiveId" clId="{0DAD80E0-ED26-4CB2-BAF2-A6D8494D79F4}" dt="2020-04-19T12:17:01.014" v="6665" actId="478"/>
          <ac:spMkLst>
            <pc:docMk/>
            <pc:sldMk cId="3993731857" sldId="269"/>
            <ac:spMk id="32" creationId="{CAFE1C3F-5A10-4E24-972B-B88E25598E8D}"/>
          </ac:spMkLst>
        </pc:spChg>
        <pc:picChg chg="add del mod">
          <ac:chgData name="Anna K" userId="8fdf9c066b4e22dc" providerId="LiveId" clId="{0DAD80E0-ED26-4CB2-BAF2-A6D8494D79F4}" dt="2020-04-14T15:34:31.563" v="3364" actId="478"/>
          <ac:picMkLst>
            <pc:docMk/>
            <pc:sldMk cId="3993731857" sldId="269"/>
            <ac:picMk id="2" creationId="{C81E6BD3-636A-4293-90E2-54546AD86DBC}"/>
          </ac:picMkLst>
        </pc:picChg>
        <pc:picChg chg="mod ord">
          <ac:chgData name="Anna K" userId="8fdf9c066b4e22dc" providerId="LiveId" clId="{0DAD80E0-ED26-4CB2-BAF2-A6D8494D79F4}" dt="2020-04-19T12:23:59.358" v="6901" actId="1440"/>
          <ac:picMkLst>
            <pc:docMk/>
            <pc:sldMk cId="3993731857" sldId="269"/>
            <ac:picMk id="2" creationId="{D5B6FAC0-96CB-4C33-B618-DD25FF2644C5}"/>
          </ac:picMkLst>
        </pc:picChg>
        <pc:picChg chg="add del mod">
          <ac:chgData name="Anna K" userId="8fdf9c066b4e22dc" providerId="LiveId" clId="{0DAD80E0-ED26-4CB2-BAF2-A6D8494D79F4}" dt="2020-04-19T12:06:41.648" v="6384" actId="478"/>
          <ac:picMkLst>
            <pc:docMk/>
            <pc:sldMk cId="3993731857" sldId="269"/>
            <ac:picMk id="3" creationId="{2BABE6BB-918F-42A7-804E-08440BB82D55}"/>
          </ac:picMkLst>
        </pc:picChg>
        <pc:picChg chg="add del mod">
          <ac:chgData name="Anna K" userId="8fdf9c066b4e22dc" providerId="LiveId" clId="{0DAD80E0-ED26-4CB2-BAF2-A6D8494D79F4}" dt="2020-04-19T12:06:46.271" v="6387" actId="478"/>
          <ac:picMkLst>
            <pc:docMk/>
            <pc:sldMk cId="3993731857" sldId="269"/>
            <ac:picMk id="4" creationId="{F570944A-7158-4AD4-B0A2-11879A955A60}"/>
          </ac:picMkLst>
        </pc:picChg>
        <pc:picChg chg="mod ord">
          <ac:chgData name="Anna K" userId="8fdf9c066b4e22dc" providerId="LiveId" clId="{0DAD80E0-ED26-4CB2-BAF2-A6D8494D79F4}" dt="2020-04-19T12:23:57.155" v="6900" actId="1440"/>
          <ac:picMkLst>
            <pc:docMk/>
            <pc:sldMk cId="3993731857" sldId="269"/>
            <ac:picMk id="8" creationId="{FD229F8D-AE92-4A5B-BD4B-4AB83585090B}"/>
          </ac:picMkLst>
        </pc:picChg>
        <pc:cxnChg chg="add mod">
          <ac:chgData name="Anna K" userId="8fdf9c066b4e22dc" providerId="LiveId" clId="{0DAD80E0-ED26-4CB2-BAF2-A6D8494D79F4}" dt="2020-04-19T12:21:08.230" v="6818" actId="14100"/>
          <ac:cxnSpMkLst>
            <pc:docMk/>
            <pc:sldMk cId="3993731857" sldId="269"/>
            <ac:cxnSpMk id="7" creationId="{43FA3FED-D185-4A48-B86B-B512B613AE94}"/>
          </ac:cxnSpMkLst>
        </pc:cxnChg>
        <pc:cxnChg chg="add mod">
          <ac:chgData name="Anna K" userId="8fdf9c066b4e22dc" providerId="LiveId" clId="{0DAD80E0-ED26-4CB2-BAF2-A6D8494D79F4}" dt="2020-04-19T12:23:50.335" v="6899" actId="14100"/>
          <ac:cxnSpMkLst>
            <pc:docMk/>
            <pc:sldMk cId="3993731857" sldId="269"/>
            <ac:cxnSpMk id="12" creationId="{7FF1C4F5-862F-4A86-ACE9-3C95B213DA29}"/>
          </ac:cxnSpMkLst>
        </pc:cxnChg>
        <pc:cxnChg chg="add mod">
          <ac:chgData name="Anna K" userId="8fdf9c066b4e22dc" providerId="LiveId" clId="{0DAD80E0-ED26-4CB2-BAF2-A6D8494D79F4}" dt="2020-04-19T12:21:02.025" v="6817" actId="14100"/>
          <ac:cxnSpMkLst>
            <pc:docMk/>
            <pc:sldMk cId="3993731857" sldId="269"/>
            <ac:cxnSpMk id="15" creationId="{5A1D53B8-7AAF-4FFF-AEB6-B98A171CC0F7}"/>
          </ac:cxnSpMkLst>
        </pc:cxnChg>
        <pc:cxnChg chg="add del mod">
          <ac:chgData name="Anna K" userId="8fdf9c066b4e22dc" providerId="LiveId" clId="{0DAD80E0-ED26-4CB2-BAF2-A6D8494D79F4}" dt="2020-04-14T15:50:40.024" v="4026" actId="11529"/>
          <ac:cxnSpMkLst>
            <pc:docMk/>
            <pc:sldMk cId="3993731857" sldId="269"/>
            <ac:cxnSpMk id="23" creationId="{5667F5DB-3AC1-43A9-A654-CD3B96B99AF9}"/>
          </ac:cxnSpMkLst>
        </pc:cxnChg>
        <pc:cxnChg chg="add mod">
          <ac:chgData name="Anna K" userId="8fdf9c066b4e22dc" providerId="LiveId" clId="{0DAD80E0-ED26-4CB2-BAF2-A6D8494D79F4}" dt="2020-04-19T12:21:26.752" v="6824" actId="14100"/>
          <ac:cxnSpMkLst>
            <pc:docMk/>
            <pc:sldMk cId="3993731857" sldId="269"/>
            <ac:cxnSpMk id="25" creationId="{F8D72DA5-4744-43C7-9C48-38C9B08C4BB5}"/>
          </ac:cxnSpMkLst>
        </pc:cxnChg>
        <pc:cxnChg chg="add mod">
          <ac:chgData name="Anna K" userId="8fdf9c066b4e22dc" providerId="LiveId" clId="{0DAD80E0-ED26-4CB2-BAF2-A6D8494D79F4}" dt="2020-04-19T12:23:44.235" v="6897" actId="14100"/>
          <ac:cxnSpMkLst>
            <pc:docMk/>
            <pc:sldMk cId="3993731857" sldId="269"/>
            <ac:cxnSpMk id="27" creationId="{800DB400-7BD3-484B-8460-A8DCEBAB9CDA}"/>
          </ac:cxnSpMkLst>
        </pc:cxnChg>
        <pc:cxnChg chg="add mod">
          <ac:chgData name="Anna K" userId="8fdf9c066b4e22dc" providerId="LiveId" clId="{0DAD80E0-ED26-4CB2-BAF2-A6D8494D79F4}" dt="2020-04-19T12:18:13.372" v="6680" actId="1076"/>
          <ac:cxnSpMkLst>
            <pc:docMk/>
            <pc:sldMk cId="3993731857" sldId="269"/>
            <ac:cxnSpMk id="29" creationId="{F7187A97-D8CC-4A2A-921C-DC3C6BD2F55E}"/>
          </ac:cxnSpMkLst>
        </pc:cxnChg>
        <pc:cxnChg chg="add mod">
          <ac:chgData name="Anna K" userId="8fdf9c066b4e22dc" providerId="LiveId" clId="{0DAD80E0-ED26-4CB2-BAF2-A6D8494D79F4}" dt="2020-04-19T12:22:37.314" v="6889" actId="14100"/>
          <ac:cxnSpMkLst>
            <pc:docMk/>
            <pc:sldMk cId="3993731857" sldId="269"/>
            <ac:cxnSpMk id="31" creationId="{0C586D34-6C87-43A8-812E-BDF2B2713F70}"/>
          </ac:cxnSpMkLst>
        </pc:cxnChg>
      </pc:sldChg>
      <pc:sldChg chg="modSp add">
        <pc:chgData name="Anna K" userId="8fdf9c066b4e22dc" providerId="LiveId" clId="{0DAD80E0-ED26-4CB2-BAF2-A6D8494D79F4}" dt="2020-04-14T15:55:20.994" v="4288" actId="20577"/>
        <pc:sldMkLst>
          <pc:docMk/>
          <pc:sldMk cId="3209403883" sldId="270"/>
        </pc:sldMkLst>
        <pc:spChg chg="mod">
          <ac:chgData name="Anna K" userId="8fdf9c066b4e22dc" providerId="LiveId" clId="{0DAD80E0-ED26-4CB2-BAF2-A6D8494D79F4}" dt="2020-04-14T15:55:16.758" v="4275" actId="20577"/>
          <ac:spMkLst>
            <pc:docMk/>
            <pc:sldMk cId="3209403883" sldId="270"/>
            <ac:spMk id="2" creationId="{A7368170-01C0-47C7-B9BD-7CA02D7ED74B}"/>
          </ac:spMkLst>
        </pc:spChg>
        <pc:spChg chg="mod">
          <ac:chgData name="Anna K" userId="8fdf9c066b4e22dc" providerId="LiveId" clId="{0DAD80E0-ED26-4CB2-BAF2-A6D8494D79F4}" dt="2020-04-14T15:55:20.994" v="4288" actId="20577"/>
          <ac:spMkLst>
            <pc:docMk/>
            <pc:sldMk cId="3209403883" sldId="270"/>
            <ac:spMk id="3" creationId="{7DFFEEAD-8592-4900-9B05-E8248DDB5153}"/>
          </ac:spMkLst>
        </pc:spChg>
      </pc:sldChg>
      <pc:sldChg chg="modSp add">
        <pc:chgData name="Anna K" userId="8fdf9c066b4e22dc" providerId="LiveId" clId="{0DAD80E0-ED26-4CB2-BAF2-A6D8494D79F4}" dt="2020-04-14T16:27:27.472" v="5926" actId="5793"/>
        <pc:sldMkLst>
          <pc:docMk/>
          <pc:sldMk cId="497863164" sldId="271"/>
        </pc:sldMkLst>
        <pc:spChg chg="mod">
          <ac:chgData name="Anna K" userId="8fdf9c066b4e22dc" providerId="LiveId" clId="{0DAD80E0-ED26-4CB2-BAF2-A6D8494D79F4}" dt="2020-04-14T15:56:28.662" v="4310" actId="20577"/>
          <ac:spMkLst>
            <pc:docMk/>
            <pc:sldMk cId="497863164" sldId="271"/>
            <ac:spMk id="2" creationId="{2F36E3E7-553D-4D09-B6E0-2DEB48A01048}"/>
          </ac:spMkLst>
        </pc:spChg>
        <pc:spChg chg="mod">
          <ac:chgData name="Anna K" userId="8fdf9c066b4e22dc" providerId="LiveId" clId="{0DAD80E0-ED26-4CB2-BAF2-A6D8494D79F4}" dt="2020-04-14T16:27:27.472" v="5926" actId="5793"/>
          <ac:spMkLst>
            <pc:docMk/>
            <pc:sldMk cId="497863164" sldId="271"/>
            <ac:spMk id="3" creationId="{8317F666-5DD3-4F4F-AB5C-E609170151A7}"/>
          </ac:spMkLst>
        </pc:spChg>
      </pc:sldChg>
      <pc:sldChg chg="add del ord">
        <pc:chgData name="Anna K" userId="8fdf9c066b4e22dc" providerId="LiveId" clId="{0DAD80E0-ED26-4CB2-BAF2-A6D8494D79F4}" dt="2020-04-14T16:04:20.498" v="4801" actId="47"/>
        <pc:sldMkLst>
          <pc:docMk/>
          <pc:sldMk cId="2379749809" sldId="272"/>
        </pc:sldMkLst>
      </pc:sldChg>
      <pc:sldChg chg="modSp add ord">
        <pc:chgData name="Anna K" userId="8fdf9c066b4e22dc" providerId="LiveId" clId="{0DAD80E0-ED26-4CB2-BAF2-A6D8494D79F4}" dt="2020-04-14T16:08:28.232" v="4855" actId="20577"/>
        <pc:sldMkLst>
          <pc:docMk/>
          <pc:sldMk cId="2627029551" sldId="273"/>
        </pc:sldMkLst>
        <pc:spChg chg="mod">
          <ac:chgData name="Anna K" userId="8fdf9c066b4e22dc" providerId="LiveId" clId="{0DAD80E0-ED26-4CB2-BAF2-A6D8494D79F4}" dt="2020-04-14T16:02:17.160" v="4795" actId="2711"/>
          <ac:spMkLst>
            <pc:docMk/>
            <pc:sldMk cId="2627029551" sldId="273"/>
            <ac:spMk id="2" creationId="{EA49FE00-8ADD-4B13-A41B-AC52535490C4}"/>
          </ac:spMkLst>
        </pc:spChg>
        <pc:spChg chg="mod">
          <ac:chgData name="Anna K" userId="8fdf9c066b4e22dc" providerId="LiveId" clId="{0DAD80E0-ED26-4CB2-BAF2-A6D8494D79F4}" dt="2020-04-14T16:08:28.232" v="4855" actId="20577"/>
          <ac:spMkLst>
            <pc:docMk/>
            <pc:sldMk cId="2627029551" sldId="273"/>
            <ac:spMk id="3" creationId="{766D3ECD-339F-444F-AE91-39780A183EF8}"/>
          </ac:spMkLst>
        </pc:spChg>
      </pc:sldChg>
      <pc:sldChg chg="addSp delSp modSp add">
        <pc:chgData name="Anna K" userId="8fdf9c066b4e22dc" providerId="LiveId" clId="{0DAD80E0-ED26-4CB2-BAF2-A6D8494D79F4}" dt="2020-04-14T16:18:03.297" v="5090" actId="20577"/>
        <pc:sldMkLst>
          <pc:docMk/>
          <pc:sldMk cId="3403191130" sldId="274"/>
        </pc:sldMkLst>
        <pc:spChg chg="mod">
          <ac:chgData name="Anna K" userId="8fdf9c066b4e22dc" providerId="LiveId" clId="{0DAD80E0-ED26-4CB2-BAF2-A6D8494D79F4}" dt="2020-04-14T16:10:17.446" v="4917" actId="20577"/>
          <ac:spMkLst>
            <pc:docMk/>
            <pc:sldMk cId="3403191130" sldId="274"/>
            <ac:spMk id="2" creationId="{A7B351B9-C6E0-4D35-914A-EE4EF6402D1A}"/>
          </ac:spMkLst>
        </pc:spChg>
        <pc:spChg chg="mod">
          <ac:chgData name="Anna K" userId="8fdf9c066b4e22dc" providerId="LiveId" clId="{0DAD80E0-ED26-4CB2-BAF2-A6D8494D79F4}" dt="2020-04-14T16:18:03.297" v="5090" actId="20577"/>
          <ac:spMkLst>
            <pc:docMk/>
            <pc:sldMk cId="3403191130" sldId="274"/>
            <ac:spMk id="3" creationId="{D611AFE7-E5A3-4D69-A7AB-7CEAE8547AFF}"/>
          </ac:spMkLst>
        </pc:spChg>
        <pc:spChg chg="add del">
          <ac:chgData name="Anna K" userId="8fdf9c066b4e22dc" providerId="LiveId" clId="{0DAD80E0-ED26-4CB2-BAF2-A6D8494D79F4}" dt="2020-04-14T16:15:34.812" v="5053"/>
          <ac:spMkLst>
            <pc:docMk/>
            <pc:sldMk cId="3403191130" sldId="274"/>
            <ac:spMk id="6" creationId="{D234BF75-886E-4E21-98C6-87244B2EFE03}"/>
          </ac:spMkLst>
        </pc:spChg>
        <pc:spChg chg="add del">
          <ac:chgData name="Anna K" userId="8fdf9c066b4e22dc" providerId="LiveId" clId="{0DAD80E0-ED26-4CB2-BAF2-A6D8494D79F4}" dt="2020-04-14T16:17:25.697" v="5081"/>
          <ac:spMkLst>
            <pc:docMk/>
            <pc:sldMk cId="3403191130" sldId="274"/>
            <ac:spMk id="7" creationId="{1B97F0C4-9C7B-45E0-8F90-E28C30F06E3E}"/>
          </ac:spMkLst>
        </pc:spChg>
        <pc:picChg chg="add del mod">
          <ac:chgData name="Anna K" userId="8fdf9c066b4e22dc" providerId="LiveId" clId="{0DAD80E0-ED26-4CB2-BAF2-A6D8494D79F4}" dt="2020-04-14T16:11:16.986" v="4998" actId="478"/>
          <ac:picMkLst>
            <pc:docMk/>
            <pc:sldMk cId="3403191130" sldId="274"/>
            <ac:picMk id="4" creationId="{37FB6AB2-0128-4966-B16F-E539556B24A8}"/>
          </ac:picMkLst>
        </pc:picChg>
        <pc:picChg chg="add del mod">
          <ac:chgData name="Anna K" userId="8fdf9c066b4e22dc" providerId="LiveId" clId="{0DAD80E0-ED26-4CB2-BAF2-A6D8494D79F4}" dt="2020-04-14T16:14:56.428" v="5048" actId="478"/>
          <ac:picMkLst>
            <pc:docMk/>
            <pc:sldMk cId="3403191130" sldId="274"/>
            <ac:picMk id="5" creationId="{FB89FD17-831E-44D0-9402-C726EC87C467}"/>
          </ac:picMkLst>
        </pc:picChg>
      </pc:sldChg>
      <pc:sldChg chg="addSp delSp modSp add del">
        <pc:chgData name="Anna K" userId="8fdf9c066b4e22dc" providerId="LiveId" clId="{0DAD80E0-ED26-4CB2-BAF2-A6D8494D79F4}" dt="2020-04-19T12:26:28.749" v="6903" actId="2696"/>
        <pc:sldMkLst>
          <pc:docMk/>
          <pc:sldMk cId="425639179" sldId="275"/>
        </pc:sldMkLst>
        <pc:spChg chg="add del mod">
          <ac:chgData name="Anna K" userId="8fdf9c066b4e22dc" providerId="LiveId" clId="{0DAD80E0-ED26-4CB2-BAF2-A6D8494D79F4}" dt="2020-04-19T12:26:21.779" v="6902" actId="478"/>
          <ac:spMkLst>
            <pc:docMk/>
            <pc:sldMk cId="425639179" sldId="275"/>
            <ac:spMk id="2" creationId="{1EE19622-2AE4-4BAE-8832-DB1857072801}"/>
          </ac:spMkLst>
        </pc:spChg>
      </pc:sldChg>
      <pc:sldChg chg="modSp">
        <pc:chgData name="Anna K" userId="8fdf9c066b4e22dc" providerId="LiveId" clId="{0DAD80E0-ED26-4CB2-BAF2-A6D8494D79F4}" dt="2020-04-19T12:16:25.327" v="6662" actId="1076"/>
        <pc:sldMkLst>
          <pc:docMk/>
          <pc:sldMk cId="628576235" sldId="277"/>
        </pc:sldMkLst>
        <pc:spChg chg="mod">
          <ac:chgData name="Anna K" userId="8fdf9c066b4e22dc" providerId="LiveId" clId="{0DAD80E0-ED26-4CB2-BAF2-A6D8494D79F4}" dt="2020-04-19T12:16:25.327" v="6662" actId="1076"/>
          <ac:spMkLst>
            <pc:docMk/>
            <pc:sldMk cId="628576235" sldId="277"/>
            <ac:spMk id="3" creationId="{9EE1AA2F-4333-4CE0-80BA-8B848DDAB5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6B186-DBAC-427D-8716-CE415D874C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FA7E8C-4BBA-4F9F-8125-BD1245378B9D}">
      <dgm:prSet/>
      <dgm:spPr/>
      <dgm:t>
        <a:bodyPr/>
        <a:lstStyle/>
        <a:p>
          <a:r>
            <a:rPr lang="pl-PL"/>
            <a:t>GUI</a:t>
          </a:r>
          <a:endParaRPr lang="en-US"/>
        </a:p>
      </dgm:t>
    </dgm:pt>
    <dgm:pt modelId="{A05E45B7-7CDA-479A-B0F4-C03A76673D83}" type="parTrans" cxnId="{24C7AEFF-F3E7-4641-A0C1-E94BE4409C7A}">
      <dgm:prSet/>
      <dgm:spPr/>
      <dgm:t>
        <a:bodyPr/>
        <a:lstStyle/>
        <a:p>
          <a:endParaRPr lang="en-US"/>
        </a:p>
      </dgm:t>
    </dgm:pt>
    <dgm:pt modelId="{A96C2532-4228-401C-8C36-686B8D630A33}" type="sibTrans" cxnId="{24C7AEFF-F3E7-4641-A0C1-E94BE4409C7A}">
      <dgm:prSet/>
      <dgm:spPr/>
      <dgm:t>
        <a:bodyPr/>
        <a:lstStyle/>
        <a:p>
          <a:endParaRPr lang="en-US"/>
        </a:p>
      </dgm:t>
    </dgm:pt>
    <dgm:pt modelId="{AB4FDA3F-58CC-4689-8A26-F27CF5EFB416}">
      <dgm:prSet/>
      <dgm:spPr/>
      <dgm:t>
        <a:bodyPr/>
        <a:lstStyle/>
        <a:p>
          <a:r>
            <a:rPr lang="pl-PL"/>
            <a:t>Komunikacja sieciowa</a:t>
          </a:r>
          <a:endParaRPr lang="en-US"/>
        </a:p>
      </dgm:t>
    </dgm:pt>
    <dgm:pt modelId="{2768EA1D-8ADB-4EE6-8261-0137FE605FF5}" type="parTrans" cxnId="{7A4969DC-93F1-43DB-8A03-1A8873959C88}">
      <dgm:prSet/>
      <dgm:spPr/>
      <dgm:t>
        <a:bodyPr/>
        <a:lstStyle/>
        <a:p>
          <a:endParaRPr lang="en-US"/>
        </a:p>
      </dgm:t>
    </dgm:pt>
    <dgm:pt modelId="{ABF51EEE-F98C-4B9C-BD14-DEE51CC86F7C}" type="sibTrans" cxnId="{7A4969DC-93F1-43DB-8A03-1A8873959C88}">
      <dgm:prSet/>
      <dgm:spPr/>
      <dgm:t>
        <a:bodyPr/>
        <a:lstStyle/>
        <a:p>
          <a:endParaRPr lang="en-US"/>
        </a:p>
      </dgm:t>
    </dgm:pt>
    <dgm:pt modelId="{C56BC886-D51A-4C1E-B93E-B04ABFC5E2E4}">
      <dgm:prSet/>
      <dgm:spPr/>
      <dgm:t>
        <a:bodyPr/>
        <a:lstStyle/>
        <a:p>
          <a:r>
            <a:rPr lang="pl-PL"/>
            <a:t>Protokół komunikacyjny</a:t>
          </a:r>
          <a:endParaRPr lang="en-US"/>
        </a:p>
      </dgm:t>
    </dgm:pt>
    <dgm:pt modelId="{6C9C15E2-A997-49C3-9E36-16F70ADFFBEC}" type="parTrans" cxnId="{FF07386B-DE97-4456-8CBF-B04E8B51DE08}">
      <dgm:prSet/>
      <dgm:spPr/>
      <dgm:t>
        <a:bodyPr/>
        <a:lstStyle/>
        <a:p>
          <a:endParaRPr lang="en-US"/>
        </a:p>
      </dgm:t>
    </dgm:pt>
    <dgm:pt modelId="{F73B3F13-A6B3-4D83-9935-8B71D163307E}" type="sibTrans" cxnId="{FF07386B-DE97-4456-8CBF-B04E8B51DE08}">
      <dgm:prSet/>
      <dgm:spPr/>
      <dgm:t>
        <a:bodyPr/>
        <a:lstStyle/>
        <a:p>
          <a:endParaRPr lang="en-US"/>
        </a:p>
      </dgm:t>
    </dgm:pt>
    <dgm:pt modelId="{4C682C8B-9A5F-4F55-92E8-52CFBE2EBBFE}" type="pres">
      <dgm:prSet presAssocID="{76B6B186-DBAC-427D-8716-CE415D874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8CA1E7-CAD8-4241-9514-A37AA1A11CE3}" type="pres">
      <dgm:prSet presAssocID="{BEFA7E8C-4BBA-4F9F-8125-BD1245378B9D}" presName="hierRoot1" presStyleCnt="0"/>
      <dgm:spPr/>
    </dgm:pt>
    <dgm:pt modelId="{2F4B8FE4-02E0-4F3A-ACE0-347D99689EF3}" type="pres">
      <dgm:prSet presAssocID="{BEFA7E8C-4BBA-4F9F-8125-BD1245378B9D}" presName="composite" presStyleCnt="0"/>
      <dgm:spPr/>
    </dgm:pt>
    <dgm:pt modelId="{9CBE90A3-628C-48FD-BD36-5760A01405E9}" type="pres">
      <dgm:prSet presAssocID="{BEFA7E8C-4BBA-4F9F-8125-BD1245378B9D}" presName="background" presStyleLbl="node0" presStyleIdx="0" presStyleCnt="3"/>
      <dgm:spPr/>
    </dgm:pt>
    <dgm:pt modelId="{1D186419-A982-41BA-A62B-E916DF46BC94}" type="pres">
      <dgm:prSet presAssocID="{BEFA7E8C-4BBA-4F9F-8125-BD1245378B9D}" presName="text" presStyleLbl="fgAcc0" presStyleIdx="0" presStyleCnt="3">
        <dgm:presLayoutVars>
          <dgm:chPref val="3"/>
        </dgm:presLayoutVars>
      </dgm:prSet>
      <dgm:spPr/>
    </dgm:pt>
    <dgm:pt modelId="{2CBC6CDC-0436-430B-94DC-BAAA7541AD08}" type="pres">
      <dgm:prSet presAssocID="{BEFA7E8C-4BBA-4F9F-8125-BD1245378B9D}" presName="hierChild2" presStyleCnt="0"/>
      <dgm:spPr/>
    </dgm:pt>
    <dgm:pt modelId="{D45962D1-471D-41DF-BFB4-7CEFDDC56189}" type="pres">
      <dgm:prSet presAssocID="{AB4FDA3F-58CC-4689-8A26-F27CF5EFB416}" presName="hierRoot1" presStyleCnt="0"/>
      <dgm:spPr/>
    </dgm:pt>
    <dgm:pt modelId="{5A1B471E-B271-476B-AC44-12CE71FEBFA7}" type="pres">
      <dgm:prSet presAssocID="{AB4FDA3F-58CC-4689-8A26-F27CF5EFB416}" presName="composite" presStyleCnt="0"/>
      <dgm:spPr/>
    </dgm:pt>
    <dgm:pt modelId="{4507053E-3614-4D52-A350-C10326790858}" type="pres">
      <dgm:prSet presAssocID="{AB4FDA3F-58CC-4689-8A26-F27CF5EFB416}" presName="background" presStyleLbl="node0" presStyleIdx="1" presStyleCnt="3"/>
      <dgm:spPr/>
    </dgm:pt>
    <dgm:pt modelId="{C268C874-2E1D-436B-907E-26288FB1024B}" type="pres">
      <dgm:prSet presAssocID="{AB4FDA3F-58CC-4689-8A26-F27CF5EFB416}" presName="text" presStyleLbl="fgAcc0" presStyleIdx="1" presStyleCnt="3">
        <dgm:presLayoutVars>
          <dgm:chPref val="3"/>
        </dgm:presLayoutVars>
      </dgm:prSet>
      <dgm:spPr/>
    </dgm:pt>
    <dgm:pt modelId="{228FD9C5-5141-44AB-9881-58A781F51330}" type="pres">
      <dgm:prSet presAssocID="{AB4FDA3F-58CC-4689-8A26-F27CF5EFB416}" presName="hierChild2" presStyleCnt="0"/>
      <dgm:spPr/>
    </dgm:pt>
    <dgm:pt modelId="{85AA95E9-8D12-4B2F-9A14-4E3C542AE433}" type="pres">
      <dgm:prSet presAssocID="{C56BC886-D51A-4C1E-B93E-B04ABFC5E2E4}" presName="hierRoot1" presStyleCnt="0"/>
      <dgm:spPr/>
    </dgm:pt>
    <dgm:pt modelId="{F9837477-DF2F-41C0-90BA-8D48AD27C80A}" type="pres">
      <dgm:prSet presAssocID="{C56BC886-D51A-4C1E-B93E-B04ABFC5E2E4}" presName="composite" presStyleCnt="0"/>
      <dgm:spPr/>
    </dgm:pt>
    <dgm:pt modelId="{FC35743B-D357-46F3-B682-69407B39B2A2}" type="pres">
      <dgm:prSet presAssocID="{C56BC886-D51A-4C1E-B93E-B04ABFC5E2E4}" presName="background" presStyleLbl="node0" presStyleIdx="2" presStyleCnt="3"/>
      <dgm:spPr/>
    </dgm:pt>
    <dgm:pt modelId="{90F3FF23-967D-4714-B81C-F0D2078E51D9}" type="pres">
      <dgm:prSet presAssocID="{C56BC886-D51A-4C1E-B93E-B04ABFC5E2E4}" presName="text" presStyleLbl="fgAcc0" presStyleIdx="2" presStyleCnt="3">
        <dgm:presLayoutVars>
          <dgm:chPref val="3"/>
        </dgm:presLayoutVars>
      </dgm:prSet>
      <dgm:spPr/>
    </dgm:pt>
    <dgm:pt modelId="{C8A392F0-0F13-49FB-8DE2-25ACFEE06270}" type="pres">
      <dgm:prSet presAssocID="{C56BC886-D51A-4C1E-B93E-B04ABFC5E2E4}" presName="hierChild2" presStyleCnt="0"/>
      <dgm:spPr/>
    </dgm:pt>
  </dgm:ptLst>
  <dgm:cxnLst>
    <dgm:cxn modelId="{82A2BB3B-C849-4080-B3C2-1F7E78B536E7}" type="presOf" srcId="{76B6B186-DBAC-427D-8716-CE415D874C8A}" destId="{4C682C8B-9A5F-4F55-92E8-52CFBE2EBBFE}" srcOrd="0" destOrd="0" presId="urn:microsoft.com/office/officeart/2005/8/layout/hierarchy1"/>
    <dgm:cxn modelId="{FF07386B-DE97-4456-8CBF-B04E8B51DE08}" srcId="{76B6B186-DBAC-427D-8716-CE415D874C8A}" destId="{C56BC886-D51A-4C1E-B93E-B04ABFC5E2E4}" srcOrd="2" destOrd="0" parTransId="{6C9C15E2-A997-49C3-9E36-16F70ADFFBEC}" sibTransId="{F73B3F13-A6B3-4D83-9935-8B71D163307E}"/>
    <dgm:cxn modelId="{BCAFB98A-96E2-41E2-8689-FABC2E8529D9}" type="presOf" srcId="{C56BC886-D51A-4C1E-B93E-B04ABFC5E2E4}" destId="{90F3FF23-967D-4714-B81C-F0D2078E51D9}" srcOrd="0" destOrd="0" presId="urn:microsoft.com/office/officeart/2005/8/layout/hierarchy1"/>
    <dgm:cxn modelId="{25656DDA-A7CC-4729-9B55-EF5340F80359}" type="presOf" srcId="{BEFA7E8C-4BBA-4F9F-8125-BD1245378B9D}" destId="{1D186419-A982-41BA-A62B-E916DF46BC94}" srcOrd="0" destOrd="0" presId="urn:microsoft.com/office/officeart/2005/8/layout/hierarchy1"/>
    <dgm:cxn modelId="{7A4969DC-93F1-43DB-8A03-1A8873959C88}" srcId="{76B6B186-DBAC-427D-8716-CE415D874C8A}" destId="{AB4FDA3F-58CC-4689-8A26-F27CF5EFB416}" srcOrd="1" destOrd="0" parTransId="{2768EA1D-8ADB-4EE6-8261-0137FE605FF5}" sibTransId="{ABF51EEE-F98C-4B9C-BD14-DEE51CC86F7C}"/>
    <dgm:cxn modelId="{1A082DFF-9F47-4D70-9B82-316A0E050110}" type="presOf" srcId="{AB4FDA3F-58CC-4689-8A26-F27CF5EFB416}" destId="{C268C874-2E1D-436B-907E-26288FB1024B}" srcOrd="0" destOrd="0" presId="urn:microsoft.com/office/officeart/2005/8/layout/hierarchy1"/>
    <dgm:cxn modelId="{24C7AEFF-F3E7-4641-A0C1-E94BE4409C7A}" srcId="{76B6B186-DBAC-427D-8716-CE415D874C8A}" destId="{BEFA7E8C-4BBA-4F9F-8125-BD1245378B9D}" srcOrd="0" destOrd="0" parTransId="{A05E45B7-7CDA-479A-B0F4-C03A76673D83}" sibTransId="{A96C2532-4228-401C-8C36-686B8D630A33}"/>
    <dgm:cxn modelId="{4238D3AC-533E-465D-A83A-C9DD3BE0BE37}" type="presParOf" srcId="{4C682C8B-9A5F-4F55-92E8-52CFBE2EBBFE}" destId="{AF8CA1E7-CAD8-4241-9514-A37AA1A11CE3}" srcOrd="0" destOrd="0" presId="urn:microsoft.com/office/officeart/2005/8/layout/hierarchy1"/>
    <dgm:cxn modelId="{48E06E3F-7953-427C-8666-2512B11F048C}" type="presParOf" srcId="{AF8CA1E7-CAD8-4241-9514-A37AA1A11CE3}" destId="{2F4B8FE4-02E0-4F3A-ACE0-347D99689EF3}" srcOrd="0" destOrd="0" presId="urn:microsoft.com/office/officeart/2005/8/layout/hierarchy1"/>
    <dgm:cxn modelId="{9DC88D1E-6661-43FC-9FD5-85704AF8992D}" type="presParOf" srcId="{2F4B8FE4-02E0-4F3A-ACE0-347D99689EF3}" destId="{9CBE90A3-628C-48FD-BD36-5760A01405E9}" srcOrd="0" destOrd="0" presId="urn:microsoft.com/office/officeart/2005/8/layout/hierarchy1"/>
    <dgm:cxn modelId="{40DE0BA7-EC94-4D84-82DE-B86E5806D13E}" type="presParOf" srcId="{2F4B8FE4-02E0-4F3A-ACE0-347D99689EF3}" destId="{1D186419-A982-41BA-A62B-E916DF46BC94}" srcOrd="1" destOrd="0" presId="urn:microsoft.com/office/officeart/2005/8/layout/hierarchy1"/>
    <dgm:cxn modelId="{6D64C539-DE4D-4286-BBE8-ED179F72FF70}" type="presParOf" srcId="{AF8CA1E7-CAD8-4241-9514-A37AA1A11CE3}" destId="{2CBC6CDC-0436-430B-94DC-BAAA7541AD08}" srcOrd="1" destOrd="0" presId="urn:microsoft.com/office/officeart/2005/8/layout/hierarchy1"/>
    <dgm:cxn modelId="{080FFAE4-B6A4-423F-A702-5C54D955296B}" type="presParOf" srcId="{4C682C8B-9A5F-4F55-92E8-52CFBE2EBBFE}" destId="{D45962D1-471D-41DF-BFB4-7CEFDDC56189}" srcOrd="1" destOrd="0" presId="urn:microsoft.com/office/officeart/2005/8/layout/hierarchy1"/>
    <dgm:cxn modelId="{5241A723-F966-4FFF-B5F3-8BEA587586CE}" type="presParOf" srcId="{D45962D1-471D-41DF-BFB4-7CEFDDC56189}" destId="{5A1B471E-B271-476B-AC44-12CE71FEBFA7}" srcOrd="0" destOrd="0" presId="urn:microsoft.com/office/officeart/2005/8/layout/hierarchy1"/>
    <dgm:cxn modelId="{DE854A03-A51D-47C7-822D-CD2F9805AB8D}" type="presParOf" srcId="{5A1B471E-B271-476B-AC44-12CE71FEBFA7}" destId="{4507053E-3614-4D52-A350-C10326790858}" srcOrd="0" destOrd="0" presId="urn:microsoft.com/office/officeart/2005/8/layout/hierarchy1"/>
    <dgm:cxn modelId="{58F07BD7-CC51-490D-84AC-1212CB8E21A5}" type="presParOf" srcId="{5A1B471E-B271-476B-AC44-12CE71FEBFA7}" destId="{C268C874-2E1D-436B-907E-26288FB1024B}" srcOrd="1" destOrd="0" presId="urn:microsoft.com/office/officeart/2005/8/layout/hierarchy1"/>
    <dgm:cxn modelId="{CC1C8205-EAEC-49CD-8909-19B0A39E4951}" type="presParOf" srcId="{D45962D1-471D-41DF-BFB4-7CEFDDC56189}" destId="{228FD9C5-5141-44AB-9881-58A781F51330}" srcOrd="1" destOrd="0" presId="urn:microsoft.com/office/officeart/2005/8/layout/hierarchy1"/>
    <dgm:cxn modelId="{BAB50FF6-ABE9-4859-9C2A-0B13EAE6D70C}" type="presParOf" srcId="{4C682C8B-9A5F-4F55-92E8-52CFBE2EBBFE}" destId="{85AA95E9-8D12-4B2F-9A14-4E3C542AE433}" srcOrd="2" destOrd="0" presId="urn:microsoft.com/office/officeart/2005/8/layout/hierarchy1"/>
    <dgm:cxn modelId="{82F04AAF-6B47-4E0E-9370-78E3D1EAFA4E}" type="presParOf" srcId="{85AA95E9-8D12-4B2F-9A14-4E3C542AE433}" destId="{F9837477-DF2F-41C0-90BA-8D48AD27C80A}" srcOrd="0" destOrd="0" presId="urn:microsoft.com/office/officeart/2005/8/layout/hierarchy1"/>
    <dgm:cxn modelId="{84907F10-E983-4312-8A2A-05E370338DA1}" type="presParOf" srcId="{F9837477-DF2F-41C0-90BA-8D48AD27C80A}" destId="{FC35743B-D357-46F3-B682-69407B39B2A2}" srcOrd="0" destOrd="0" presId="urn:microsoft.com/office/officeart/2005/8/layout/hierarchy1"/>
    <dgm:cxn modelId="{9F84FD49-C649-43E3-B6D1-9DDFE35404B7}" type="presParOf" srcId="{F9837477-DF2F-41C0-90BA-8D48AD27C80A}" destId="{90F3FF23-967D-4714-B81C-F0D2078E51D9}" srcOrd="1" destOrd="0" presId="urn:microsoft.com/office/officeart/2005/8/layout/hierarchy1"/>
    <dgm:cxn modelId="{B98350B3-3A75-44AF-B8CB-DB7C268A72D6}" type="presParOf" srcId="{85AA95E9-8D12-4B2F-9A14-4E3C542AE433}" destId="{C8A392F0-0F13-49FB-8DE2-25ACFEE062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E90A3-628C-48FD-BD36-5760A01405E9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86419-A982-41BA-A62B-E916DF46BC94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GUI</a:t>
          </a:r>
          <a:endParaRPr lang="en-US" sz="3200" kern="1200"/>
        </a:p>
      </dsp:txBody>
      <dsp:txXfrm>
        <a:off x="366939" y="1112657"/>
        <a:ext cx="2723696" cy="1691139"/>
      </dsp:txXfrm>
    </dsp:sp>
    <dsp:sp modelId="{4507053E-3614-4D52-A350-C10326790858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8C874-2E1D-436B-907E-26288FB1024B}">
      <dsp:nvSpPr>
        <dsp:cNvPr id="0" name=""/>
        <dsp:cNvSpPr/>
      </dsp:nvSpPr>
      <dsp:spPr>
        <a:xfrm>
          <a:off x="3771900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Komunikacja sieciowa</a:t>
          </a:r>
          <a:endParaRPr lang="en-US" sz="3200" kern="1200"/>
        </a:p>
      </dsp:txBody>
      <dsp:txXfrm>
        <a:off x="3824514" y="1112657"/>
        <a:ext cx="2723696" cy="1691139"/>
      </dsp:txXfrm>
    </dsp:sp>
    <dsp:sp modelId="{FC35743B-D357-46F3-B682-69407B39B2A2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3FF23-967D-4714-B81C-F0D2078E51D9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Protokół komunikacyjny</a:t>
          </a:r>
          <a:endParaRPr lang="en-US" sz="3200" kern="1200"/>
        </a:p>
      </dsp:txBody>
      <dsp:txXfrm>
        <a:off x="7282089" y="111265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io/PrintWriter.html" TargetMode="External"/><Relationship Id="rId3" Type="http://schemas.openxmlformats.org/officeDocument/2006/relationships/hyperlink" Target="https://pl.wikipedia.org/wiki/Gra_fabularna" TargetMode="External"/><Relationship Id="rId7" Type="http://schemas.openxmlformats.org/officeDocument/2006/relationships/hyperlink" Target="https://docs.oracle.com/javase/7/docs/api/java/net/ServerSocket.html" TargetMode="External"/><Relationship Id="rId2" Type="http://schemas.openxmlformats.org/officeDocument/2006/relationships/hyperlink" Target="https://pl.wikipedia.org/wiki/Dungeons_%26_Drag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java/net/Socket#getPort" TargetMode="External"/><Relationship Id="rId11" Type="http://schemas.openxmlformats.org/officeDocument/2006/relationships/hyperlink" Target="https://encyklopedia.pwn.pl/haslo/protokol-komunikacyjny;3962902.html" TargetMode="External"/><Relationship Id="rId5" Type="http://schemas.openxmlformats.org/officeDocument/2006/relationships/hyperlink" Target="https://www.oracle.com/technetwork/java/socket-140484.html" TargetMode="External"/><Relationship Id="rId10" Type="http://schemas.openxmlformats.org/officeDocument/2006/relationships/hyperlink" Target="https://www.geeksforgeeks.org/tcp-3-way-handshake-process/" TargetMode="External"/><Relationship Id="rId4" Type="http://schemas.openxmlformats.org/officeDocument/2006/relationships/hyperlink" Target="http://db.fizyka.pw.edu.pl/sk_20/zaj4/java.html" TargetMode="External"/><Relationship Id="rId9" Type="http://schemas.openxmlformats.org/officeDocument/2006/relationships/hyperlink" Target="https://docs.oracle.com/javase/8/docs/api/java/io/BufferedReader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IPv6" TargetMode="External"/><Relationship Id="rId2" Type="http://schemas.openxmlformats.org/officeDocument/2006/relationships/hyperlink" Target="https://pl.wikipedia.org/wiki/IPv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o-wiki.org/wiki/Client_Server_Architecture" TargetMode="External"/><Relationship Id="rId4" Type="http://schemas.openxmlformats.org/officeDocument/2006/relationships/hyperlink" Target="https://www.javatpoint.com/socket-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F862BE-8DAB-4605-81A6-858515CAD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pl-PL" sz="8000"/>
              <a:t>Czat Grupowy: </a:t>
            </a:r>
            <a:r>
              <a:rPr lang="pl-PL" sz="8000" err="1"/>
              <a:t>DnD</a:t>
            </a:r>
            <a:r>
              <a:rPr lang="pl-PL" sz="8000"/>
              <a:t> </a:t>
            </a:r>
            <a:r>
              <a:rPr lang="pl-PL" sz="8000" err="1"/>
              <a:t>app</a:t>
            </a:r>
            <a:endParaRPr lang="pl-PL" sz="8000">
              <a:latin typeface="Rockwell Condensed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BBD17A5D-ACE0-40E4-9643-6FD41205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622726"/>
            <a:ext cx="6080030" cy="6870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sz="2400" i="1">
                <a:solidFill>
                  <a:srgbClr val="000000"/>
                </a:solidFill>
                <a:latin typeface="Georgia"/>
              </a:rPr>
              <a:t>A. </a:t>
            </a:r>
            <a:r>
              <a:rPr lang="pl-PL" sz="2400" i="1" err="1">
                <a:solidFill>
                  <a:srgbClr val="000000"/>
                </a:solidFill>
                <a:latin typeface="Georgia"/>
              </a:rPr>
              <a:t>Kłucjasz</a:t>
            </a:r>
            <a:r>
              <a:rPr lang="pl-PL" sz="2400" i="1">
                <a:solidFill>
                  <a:srgbClr val="000000"/>
                </a:solidFill>
                <a:latin typeface="Georgia"/>
              </a:rPr>
              <a:t> i K. Sko</a:t>
            </a:r>
            <a:r>
              <a:rPr lang="pl-PL" sz="2400" i="1">
                <a:solidFill>
                  <a:srgbClr val="000000"/>
                </a:solidFill>
                <a:latin typeface="Georgia"/>
                <a:cs typeface="Courier New"/>
              </a:rPr>
              <a:t>ś</a:t>
            </a:r>
            <a:r>
              <a:rPr lang="pl-PL" sz="2400" i="1">
                <a:solidFill>
                  <a:srgbClr val="000000"/>
                </a:solidFill>
                <a:latin typeface="Georgia"/>
              </a:rPr>
              <a:t> </a:t>
            </a:r>
            <a:br>
              <a:rPr lang="pl-PL" sz="2400" i="1">
                <a:latin typeface="Georgia"/>
              </a:rPr>
            </a:br>
            <a:r>
              <a:rPr lang="pl-PL" sz="2400">
                <a:solidFill>
                  <a:srgbClr val="000000"/>
                </a:solidFill>
                <a:latin typeface="Georgia"/>
              </a:rPr>
              <a:t>-</a:t>
            </a:r>
            <a:r>
              <a:rPr lang="pl-PL" sz="2000">
                <a:solidFill>
                  <a:srgbClr val="000000"/>
                </a:solidFill>
                <a:latin typeface="Georgia"/>
              </a:rPr>
              <a:t> z myślą o graczach </a:t>
            </a:r>
            <a:r>
              <a:rPr lang="pl-PL" sz="2000" err="1">
                <a:solidFill>
                  <a:srgbClr val="000000"/>
                </a:solidFill>
                <a:latin typeface="Georgia"/>
              </a:rPr>
              <a:t>Dungeons</a:t>
            </a:r>
            <a:r>
              <a:rPr lang="pl-PL" sz="2000">
                <a:solidFill>
                  <a:srgbClr val="000000"/>
                </a:solidFill>
                <a:latin typeface="Georgia"/>
              </a:rPr>
              <a:t> And </a:t>
            </a:r>
            <a:r>
              <a:rPr lang="pl-PL" sz="2000" err="1">
                <a:solidFill>
                  <a:srgbClr val="000000"/>
                </a:solidFill>
                <a:latin typeface="Georgia"/>
              </a:rPr>
              <a:t>Dragons</a:t>
            </a:r>
            <a:r>
              <a:rPr lang="pl-PL" sz="2000">
                <a:solidFill>
                  <a:srgbClr val="000000"/>
                </a:solidFill>
                <a:latin typeface="Georgia"/>
              </a:rPr>
              <a:t> </a:t>
            </a:r>
          </a:p>
        </p:txBody>
      </p:sp>
      <p:pic>
        <p:nvPicPr>
          <p:cNvPr id="5" name="Obraz 5" descr="Obraz zawierający zdjęcie, różny, kobieta, gra&#10;&#10;Opis wygenerowany przy bardzo wysokim poziomie pewności">
            <a:extLst>
              <a:ext uri="{FF2B5EF4-FFF2-40B4-BE49-F238E27FC236}">
                <a16:creationId xmlns:a16="http://schemas.microsoft.com/office/drawing/2014/main" id="{ACFC10E9-A8E3-459C-A11B-D6CCFA1A32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4" r="1083" b="132"/>
          <a:stretch/>
        </p:blipFill>
        <p:spPr>
          <a:xfrm>
            <a:off x="471750" y="284871"/>
            <a:ext cx="3509869" cy="64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78E975-3B45-41F5-BA21-9899ABB9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482" y="40830"/>
            <a:ext cx="2907639" cy="2882134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sz="4800"/>
              <a:t>Schemat</a:t>
            </a:r>
            <a:r>
              <a:rPr lang="pl-PL" sz="4400"/>
              <a:t> pracy</a:t>
            </a:r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445DE6A-02F1-4452-88AB-B99F986C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0" y="336823"/>
            <a:ext cx="7845235" cy="6177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48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74221-0139-4118-B464-F2D2C21A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Teoria: </a:t>
            </a:r>
            <a:r>
              <a:rPr lang="pl-PL" err="1"/>
              <a:t>ProtokóŁ</a:t>
            </a:r>
            <a:r>
              <a:rPr lang="pl-PL"/>
              <a:t> komunikacyjny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B1088-DBC3-490F-AFE9-03ECAEC0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Georgia"/>
                <a:ea typeface="+mn-lt"/>
                <a:cs typeface="+mn-lt"/>
              </a:rPr>
              <a:t>Jest to zestaw uzgodnień określających sposób nawiązywania i prowadzenia komunikacji w sieci komputerowej oraz w cyfrowej sieci telekomunikacyjnej (PWN)</a:t>
            </a:r>
          </a:p>
          <a:p>
            <a:endParaRPr lang="pl-PL">
              <a:latin typeface="Georgia"/>
              <a:ea typeface="+mn-lt"/>
              <a:cs typeface="+mn-lt"/>
            </a:endParaRPr>
          </a:p>
          <a:p>
            <a:r>
              <a:rPr lang="pl-PL">
                <a:latin typeface="Georgia"/>
                <a:ea typeface="+mn-lt"/>
                <a:cs typeface="+mn-lt"/>
              </a:rPr>
              <a:t>O co więc chodzi?</a:t>
            </a:r>
          </a:p>
        </p:txBody>
      </p:sp>
    </p:spTree>
    <p:extLst>
      <p:ext uri="{BB962C8B-B14F-4D97-AF65-F5344CB8AC3E}">
        <p14:creationId xmlns:p14="http://schemas.microsoft.com/office/powerpoint/2010/main" val="143100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FCE45C-E9B9-4800-8099-682D930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27" y="1003797"/>
            <a:ext cx="3460299" cy="1609344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4000"/>
              <a:t>Przykład protokołu komunikacyjnego – TCP </a:t>
            </a:r>
            <a:r>
              <a:rPr lang="pl-PL" sz="4000" err="1"/>
              <a:t>Handshake</a:t>
            </a:r>
            <a:endParaRPr lang="pl-PL" sz="4000"/>
          </a:p>
        </p:txBody>
      </p:sp>
      <p:pic>
        <p:nvPicPr>
          <p:cNvPr id="4" name="Obraz 4" descr="Obraz zawierający znak, ulica, zielony, autostrada&#10;&#10;Opis wygenerowany przy bardzo wysokim poziomie pewności">
            <a:extLst>
              <a:ext uri="{FF2B5EF4-FFF2-40B4-BE49-F238E27FC236}">
                <a16:creationId xmlns:a16="http://schemas.microsoft.com/office/drawing/2014/main" id="{E8F2D253-3A7D-40A0-B844-B8DDC0AA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5" y="1517523"/>
            <a:ext cx="7811741" cy="3347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76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Obraz 6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4D61C86-DC77-4E9C-836C-73143769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68" y="505224"/>
            <a:ext cx="4642027" cy="3060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B7E76C-9385-4BB1-BC45-15B91E7E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14" y="4449019"/>
            <a:ext cx="9808410" cy="1786933"/>
          </a:xfrm>
        </p:spPr>
        <p:txBody>
          <a:bodyPr>
            <a:normAutofit/>
          </a:bodyPr>
          <a:lstStyle/>
          <a:p>
            <a:pPr algn="r"/>
            <a:r>
              <a:rPr lang="pl-PL" sz="4600">
                <a:ea typeface="+mj-lt"/>
                <a:cs typeface="+mj-lt"/>
              </a:rPr>
              <a:t>Przykład protokołu komunikacyjnego</a:t>
            </a:r>
            <a:endParaRPr lang="pl-PL" sz="4600"/>
          </a:p>
        </p:txBody>
      </p:sp>
      <p:pic>
        <p:nvPicPr>
          <p:cNvPr id="4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368A8C7A-F1E3-4A25-92C2-0575AD5D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2" y="859118"/>
            <a:ext cx="4950632" cy="235236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E1AA2F-4333-4CE0-80BA-8B848DDA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738" y="4118907"/>
            <a:ext cx="9587896" cy="3322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l-PL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                                                                        IPv6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57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36E3E7-553D-4D09-B6E0-2DEB48A0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Nasz protokół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17F666-5DD3-4F4F-AB5C-E6091701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Georgia"/>
                <a:cs typeface="Calibri"/>
              </a:rPr>
              <a:t>Wiadomości tak naprawdę przesyłane są między klientami, a serwerem w postaci:</a:t>
            </a:r>
            <a:br>
              <a:rPr lang="pl-PL">
                <a:latin typeface="Georgia"/>
              </a:rPr>
            </a:br>
            <a:r>
              <a:rPr lang="pl-PL">
                <a:latin typeface="Georgia"/>
                <a:cs typeface="Calibri"/>
              </a:rPr>
              <a:t>MSG@&lt;</a:t>
            </a:r>
            <a:r>
              <a:rPr lang="pl-PL" err="1">
                <a:latin typeface="Georgia"/>
                <a:cs typeface="Calibri"/>
              </a:rPr>
              <a:t>id_języka</a:t>
            </a:r>
            <a:r>
              <a:rPr lang="pl-PL">
                <a:latin typeface="Georgia"/>
                <a:cs typeface="Calibri"/>
              </a:rPr>
              <a:t>&gt;@&lt;nick&gt;@&lt;wiadomość&gt;, gdzie:</a:t>
            </a:r>
          </a:p>
          <a:p>
            <a:pPr lvl="1"/>
            <a:r>
              <a:rPr lang="pl-PL">
                <a:latin typeface="Georgia"/>
                <a:cs typeface="Calibri"/>
              </a:rPr>
              <a:t>MSG jest komunikatem, który oznacza nadejście wiadomości czatowej,</a:t>
            </a:r>
          </a:p>
          <a:p>
            <a:pPr lvl="1"/>
            <a:r>
              <a:rPr lang="pl-PL">
                <a:latin typeface="Georgia"/>
                <a:cs typeface="Calibri"/>
              </a:rPr>
              <a:t>&lt;</a:t>
            </a:r>
            <a:r>
              <a:rPr lang="pl-PL" err="1">
                <a:latin typeface="Georgia"/>
                <a:cs typeface="Calibri"/>
              </a:rPr>
              <a:t>id_języka</a:t>
            </a:r>
            <a:r>
              <a:rPr lang="pl-PL">
                <a:latin typeface="Georgia"/>
                <a:cs typeface="Calibri"/>
              </a:rPr>
              <a:t>&gt; jest unikalnym identyfikatorem jednego z 7 języków typu </a:t>
            </a:r>
            <a:r>
              <a:rPr lang="pl-PL" err="1">
                <a:latin typeface="Georgia"/>
                <a:cs typeface="Calibri"/>
              </a:rPr>
              <a:t>int</a:t>
            </a:r>
            <a:r>
              <a:rPr lang="pl-PL">
                <a:latin typeface="Georgia"/>
                <a:cs typeface="Calibri"/>
              </a:rPr>
              <a:t>,</a:t>
            </a:r>
          </a:p>
          <a:p>
            <a:pPr lvl="1"/>
            <a:r>
              <a:rPr lang="pl-PL">
                <a:latin typeface="Georgia"/>
                <a:cs typeface="Calibri"/>
              </a:rPr>
              <a:t>&lt;</a:t>
            </a:r>
            <a:r>
              <a:rPr lang="pl-PL" err="1">
                <a:latin typeface="Georgia"/>
                <a:cs typeface="Calibri"/>
              </a:rPr>
              <a:t>nick</a:t>
            </a:r>
            <a:r>
              <a:rPr lang="pl-PL">
                <a:latin typeface="Georgia"/>
                <a:cs typeface="Calibri"/>
              </a:rPr>
              <a:t>&gt; jest pseudonimem autora wiadomości typu String,</a:t>
            </a:r>
          </a:p>
          <a:p>
            <a:pPr lvl="1"/>
            <a:r>
              <a:rPr lang="pl-PL">
                <a:latin typeface="Georgia"/>
                <a:cs typeface="Calibri"/>
              </a:rPr>
              <a:t>&lt;wiadomość&gt; treścią właściwą wiadomości.</a:t>
            </a:r>
          </a:p>
          <a:p>
            <a:pPr lvl="1"/>
            <a:r>
              <a:rPr lang="pl-PL">
                <a:latin typeface="Georgia"/>
                <a:cs typeface="Calibri"/>
              </a:rPr>
              <a:t>Przykładowo: MSG@4@Cinno </a:t>
            </a:r>
            <a:r>
              <a:rPr lang="pl-PL" err="1">
                <a:latin typeface="Georgia"/>
                <a:cs typeface="Calibri"/>
              </a:rPr>
              <a:t>Dor@Aril</a:t>
            </a:r>
            <a:r>
              <a:rPr lang="pl-PL">
                <a:latin typeface="Georgia"/>
                <a:cs typeface="Calibri"/>
              </a:rPr>
              <a:t>, mam dla Ciebie kamień filozofów.</a:t>
            </a:r>
          </a:p>
          <a:p>
            <a:r>
              <a:rPr lang="pl-PL">
                <a:latin typeface="Georgia"/>
                <a:cs typeface="Calibri"/>
              </a:rPr>
              <a:t>Dla graczy nie władających językiem smoczym powyższa wiadomość wyświetli się jako ciąg losowych znaków z wzorca: „!@#$%^&amp;*()_+”.</a:t>
            </a:r>
          </a:p>
          <a:p>
            <a:r>
              <a:rPr lang="pl-PL">
                <a:latin typeface="Georgia"/>
                <a:cs typeface="Calibri"/>
              </a:rPr>
              <a:t>W analogiczny sposób przesyłamy również informację o rzucie kostką - tym razem z identyfikatorem "DIC".</a:t>
            </a:r>
          </a:p>
          <a:p>
            <a:pPr marL="0" indent="0">
              <a:buNone/>
            </a:pPr>
            <a:endParaRPr lang="pl-PL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786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190D62-DD8F-4347-9034-D35A286D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Nieograniczona perspektywa rozwoju tego typu aplikacji</a:t>
            </a:r>
            <a:br>
              <a:rPr lang="pl-PL"/>
            </a:b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17411-3DAC-47A4-908C-AEF0690B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Georgia"/>
              </a:rPr>
              <a:t>Nasza aplikacja ma potencjał do rozwoju, przykładowe funkcje:</a:t>
            </a:r>
          </a:p>
          <a:p>
            <a:pPr lvl="1"/>
            <a:r>
              <a:rPr lang="pl-PL">
                <a:latin typeface="Georgia"/>
              </a:rPr>
              <a:t>jako baza danych przetrzymująca kartę bohatera wraz z aktualnymi statystykami, historią postaci i udostepniająca ją pozostałym połączonym klientom,</a:t>
            </a:r>
          </a:p>
          <a:p>
            <a:pPr lvl="1"/>
            <a:r>
              <a:rPr lang="pl-PL">
                <a:latin typeface="Georgia"/>
              </a:rPr>
              <a:t>jako baza danych zawierająca dostępne czary i informację o okolicznościach użycia (choć istnieje już  wiele takich aplikacji),</a:t>
            </a:r>
          </a:p>
          <a:p>
            <a:pPr lvl="1"/>
            <a:r>
              <a:rPr lang="pl-PL">
                <a:latin typeface="Georgia"/>
              </a:rPr>
              <a:t>obecny czat można wzbogacić o możliwość „szeptania” między graczami, np. w zależności od wyrzuconej liczby oczek na kostce,</a:t>
            </a:r>
          </a:p>
          <a:p>
            <a:pPr lvl="1"/>
            <a:r>
              <a:rPr lang="pl-PL">
                <a:latin typeface="Georgia"/>
              </a:rPr>
              <a:t>wprowadzenie pisma i języka, tj. osobnych czcionek i jednoznacznego szyfrowania – naturalnym jest, że po pewnym czasie przebywania w obecności osoby obcojęzycznej zaczyna się wyłapywać najczęstsze słowa.</a:t>
            </a:r>
          </a:p>
          <a:p>
            <a:r>
              <a:rPr lang="pl-PL">
                <a:latin typeface="Georgia"/>
              </a:rPr>
              <a:t>Rozważaliśmy również wprowadzenie szyfrowania wysyłanych wiadomości, lecz nie ma to większego sensu w obecnym stadium rozwoju.</a:t>
            </a:r>
          </a:p>
        </p:txBody>
      </p:sp>
    </p:spTree>
    <p:extLst>
      <p:ext uri="{BB962C8B-B14F-4D97-AF65-F5344CB8AC3E}">
        <p14:creationId xmlns:p14="http://schemas.microsoft.com/office/powerpoint/2010/main" val="357646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B88C8-9DDE-42C7-8DEC-BCBE68AA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Zadania :)</a:t>
            </a:r>
          </a:p>
        </p:txBody>
      </p:sp>
    </p:spTree>
    <p:extLst>
      <p:ext uri="{BB962C8B-B14F-4D97-AF65-F5344CB8AC3E}">
        <p14:creationId xmlns:p14="http://schemas.microsoft.com/office/powerpoint/2010/main" val="339619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49FE00-8ADD-4B13-A41B-AC525354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Bahnschrift SemiBold Condensed" panose="020B0502040204020203" pitchFamily="34" charset="0"/>
              </a:rPr>
              <a:t>Ź</a:t>
            </a:r>
            <a:r>
              <a:rPr lang="pl-PL"/>
              <a:t>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6D3ECD-339F-444F-AE91-39780A18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>
                <a:hlinkClick r:id="rId2"/>
              </a:rPr>
              <a:t>https://pl.wikipedia.org/wiki/Dungeons_%26_Dragons\</a:t>
            </a:r>
            <a:endParaRPr lang="pl-PL"/>
          </a:p>
          <a:p>
            <a:r>
              <a:rPr lang="pl-PL">
                <a:hlinkClick r:id="rId3"/>
              </a:rPr>
              <a:t>https://pl.wikipedia.org/wiki/Gra_fabularna</a:t>
            </a:r>
            <a:endParaRPr lang="pl-PL"/>
          </a:p>
          <a:p>
            <a:r>
              <a:rPr lang="pl-PL">
                <a:hlinkClick r:id="rId4"/>
              </a:rPr>
              <a:t>http://db.fizyka.pw.edu.pl/sk_20/zaj4/java.html</a:t>
            </a:r>
            <a:endParaRPr lang="pl-PL"/>
          </a:p>
          <a:p>
            <a:r>
              <a:rPr lang="pl-PL">
                <a:ea typeface="+mn-lt"/>
                <a:cs typeface="+mn-lt"/>
                <a:hlinkClick r:id="rId5"/>
              </a:rPr>
              <a:t>https://www.oracle.com/technetwork/java/socket-140484.html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6"/>
              </a:rPr>
              <a:t>https://developer.android.com/reference/java/net/Socket#getPort</a:t>
            </a:r>
            <a:r>
              <a:rPr lang="pl-PL">
                <a:ea typeface="+mn-lt"/>
                <a:cs typeface="+mn-lt"/>
              </a:rPr>
              <a:t>()</a:t>
            </a:r>
          </a:p>
          <a:p>
            <a:r>
              <a:rPr lang="pl-PL">
                <a:ea typeface="+mn-lt"/>
                <a:cs typeface="+mn-lt"/>
                <a:hlinkClick r:id="rId7"/>
              </a:rPr>
              <a:t>https://docs.oracle.com/javase/7/docs/api/java/net/ServerSocket.html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8"/>
              </a:rPr>
              <a:t>https://docs.oracle.com/javase/7/docs/api/java/io/PrintWriter.html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9"/>
              </a:rPr>
              <a:t>https://docs.oracle.com/javase/8/docs/api/java/io/BufferedReader.html</a:t>
            </a:r>
            <a:endParaRPr lang="pl-PL"/>
          </a:p>
          <a:p>
            <a:r>
              <a:rPr lang="pl-PL">
                <a:ea typeface="+mn-lt"/>
                <a:cs typeface="+mn-lt"/>
                <a:hlinkClick r:id="rId10"/>
              </a:rPr>
              <a:t>https://www.geeksforgeeks.org/tcp-3-way-handshake-process/</a:t>
            </a:r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  <a:hlinkClick r:id="rId11"/>
              </a:rPr>
              <a:t>https://encyklopedia.pwn.pl/haslo/protokol-komunikacyjny;3962902.html</a:t>
            </a:r>
            <a:endParaRPr lang="pl-PL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2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68483-3912-4B8C-A72B-64CC8938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Źródeł ciąg dalszy...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E04016-318B-4F30-9899-E22BB28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ea typeface="+mn-lt"/>
                <a:cs typeface="+mn-lt"/>
                <a:hlinkClick r:id="rId2"/>
              </a:rPr>
              <a:t>https://pl.wikipedia.org/wiki/IPv4</a:t>
            </a:r>
            <a:endParaRPr lang="pl-PL"/>
          </a:p>
          <a:p>
            <a:r>
              <a:rPr lang="pl-PL">
                <a:ea typeface="+mn-lt"/>
                <a:cs typeface="+mn-lt"/>
                <a:hlinkClick r:id="rId3"/>
              </a:rPr>
              <a:t>https://pl.wikipedia.org/wiki/IPv6</a:t>
            </a:r>
          </a:p>
          <a:p>
            <a:r>
              <a:rPr lang="pl-PL">
                <a:ea typeface="+mn-lt"/>
                <a:cs typeface="+mn-lt"/>
                <a:hlinkClick r:id="rId4"/>
              </a:rPr>
              <a:t>https://www.javatpoint.com/socket-programming</a:t>
            </a:r>
          </a:p>
          <a:p>
            <a:r>
              <a:rPr lang="pl-PL">
                <a:ea typeface="+mn-lt"/>
                <a:cs typeface="+mn-lt"/>
                <a:hlinkClick r:id="rId5"/>
              </a:rPr>
              <a:t>https://cio-wiki.org/wiki/Client_Server_Architecture</a:t>
            </a:r>
          </a:p>
          <a:p>
            <a:endParaRPr lang="pl-PL">
              <a:ea typeface="+mn-lt"/>
              <a:cs typeface="+mn-lt"/>
            </a:endParaRPr>
          </a:p>
          <a:p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8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5EB12-C745-4066-B865-0FBC803C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DND – czyli smoki i lochy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2D546C-4D0A-4D23-97D5-C0008994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>
                <a:latin typeface="Georgia"/>
              </a:rPr>
              <a:t>Choć większość ludzi kojarzy ten skrót raczej jako „nie przeszkadzać” (Do Not </a:t>
            </a:r>
            <a:r>
              <a:rPr lang="pl-PL" err="1">
                <a:latin typeface="Georgia"/>
              </a:rPr>
              <a:t>Disturb</a:t>
            </a:r>
            <a:r>
              <a:rPr lang="pl-PL">
                <a:latin typeface="Georgia"/>
              </a:rPr>
              <a:t>), nie jest tak w tej sytuacji.</a:t>
            </a:r>
          </a:p>
          <a:p>
            <a:r>
              <a:rPr lang="pl-PL">
                <a:latin typeface="Georgia"/>
              </a:rPr>
              <a:t>Uważana za prekursora gatunku fabularna gra </a:t>
            </a:r>
            <a:r>
              <a:rPr lang="pl-PL" err="1">
                <a:latin typeface="Georgia"/>
              </a:rPr>
              <a:t>fantasy</a:t>
            </a:r>
            <a:r>
              <a:rPr lang="pl-PL">
                <a:latin typeface="Georgia"/>
              </a:rPr>
              <a:t> zaprojektowana przez </a:t>
            </a:r>
            <a:r>
              <a:rPr lang="pl-PL" err="1">
                <a:latin typeface="Georgia"/>
              </a:rPr>
              <a:t>Gary’ego</a:t>
            </a:r>
            <a:r>
              <a:rPr lang="pl-PL">
                <a:latin typeface="Georgia"/>
              </a:rPr>
              <a:t> </a:t>
            </a:r>
            <a:r>
              <a:rPr lang="pl-PL" err="1">
                <a:latin typeface="Georgia"/>
              </a:rPr>
              <a:t>Gygaxa</a:t>
            </a:r>
            <a:r>
              <a:rPr lang="pl-PL">
                <a:latin typeface="Georgia"/>
              </a:rPr>
              <a:t> i </a:t>
            </a:r>
            <a:r>
              <a:rPr lang="pl-PL" err="1">
                <a:latin typeface="Georgia"/>
              </a:rPr>
              <a:t>Dave’a</a:t>
            </a:r>
            <a:r>
              <a:rPr lang="pl-PL">
                <a:latin typeface="Georgia"/>
              </a:rPr>
              <a:t> </a:t>
            </a:r>
            <a:r>
              <a:rPr lang="pl-PL" err="1">
                <a:latin typeface="Georgia"/>
              </a:rPr>
              <a:t>Arnesona</a:t>
            </a:r>
            <a:r>
              <a:rPr lang="pl-PL">
                <a:latin typeface="Georgia"/>
              </a:rPr>
              <a:t>, po raz pierwszy została opublikowana w 1974, więc są to „stare dzieje”.</a:t>
            </a:r>
          </a:p>
          <a:p>
            <a:r>
              <a:rPr lang="pl-PL">
                <a:latin typeface="Georgia"/>
              </a:rPr>
              <a:t>Jest to tradycyjna gra z gatunku fabularnych (</a:t>
            </a:r>
            <a:r>
              <a:rPr lang="pl-PL" err="1">
                <a:latin typeface="Georgia"/>
              </a:rPr>
              <a:t>RolePlay</a:t>
            </a:r>
            <a:r>
              <a:rPr lang="pl-PL">
                <a:latin typeface="Georgia"/>
              </a:rPr>
              <a:t> Games), tzw. „pen and paper RPG”.</a:t>
            </a:r>
          </a:p>
          <a:p>
            <a:r>
              <a:rPr lang="pl-PL">
                <a:latin typeface="Georgia"/>
              </a:rPr>
              <a:t>Zazwyczaj, każdy gracz kontroluje tylko jedną postać. Grupa postaci graczy jest nazywana 'drużyną' poszukiwaczy przygód.</a:t>
            </a:r>
          </a:p>
          <a:p>
            <a:r>
              <a:rPr lang="pl-PL">
                <a:latin typeface="Georgia"/>
              </a:rPr>
              <a:t>Nad rozgrywką czuwa Narrator, zwany Game Masterem (bądź Mistrzem Gry).</a:t>
            </a:r>
          </a:p>
        </p:txBody>
      </p:sp>
    </p:spTree>
    <p:extLst>
      <p:ext uri="{BB962C8B-B14F-4D97-AF65-F5344CB8AC3E}">
        <p14:creationId xmlns:p14="http://schemas.microsoft.com/office/powerpoint/2010/main" val="359884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47B255-B30B-47AD-87FC-9D4F82D6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Problem - komunikacja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A8384E-962F-469C-9804-3D6A4EB5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>
                <a:latin typeface="Georgia"/>
              </a:rPr>
              <a:t>Skąd pomysł na naszą aplikację? Każdy z graczy kontroluje jedną postać, która ma swoją unikalne pochodzenie, a co za tym idzie: rasę, cechy, historię, umiejętności.</a:t>
            </a:r>
          </a:p>
          <a:p>
            <a:r>
              <a:rPr lang="pl-PL">
                <a:latin typeface="Georgia"/>
              </a:rPr>
              <a:t>Postacie mogą władać różnymi językami, choć powszechnie przyjmuje się istnienie siedmiu podstawowych, na które zwróciliśmy uwagę w naszej aplikacji.</a:t>
            </a:r>
          </a:p>
          <a:p>
            <a:r>
              <a:rPr lang="pl-PL">
                <a:latin typeface="Georgia"/>
              </a:rPr>
              <a:t>Postacie mogą komunikować się ze sobą wybierając języki obce dla innych członków drużyny poszukiwaczy.</a:t>
            </a:r>
          </a:p>
          <a:p>
            <a:r>
              <a:rPr lang="pl-PL">
                <a:latin typeface="Georgia"/>
              </a:rPr>
              <a:t>Tutaj pojawia się problem – jak przekazywać sekretne wiadomości w pokoju pełnym ludzi?</a:t>
            </a:r>
          </a:p>
        </p:txBody>
      </p:sp>
    </p:spTree>
    <p:extLst>
      <p:ext uri="{BB962C8B-B14F-4D97-AF65-F5344CB8AC3E}">
        <p14:creationId xmlns:p14="http://schemas.microsoft.com/office/powerpoint/2010/main" val="285210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3BBEA4-058D-49AB-A1FC-5DB55C94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Rockwell Condensed"/>
                <a:cs typeface="Segoe UI"/>
              </a:rPr>
              <a:t>I wtedy on, rycerz na białym koniu, czyli o rozwi</a:t>
            </a:r>
            <a:r>
              <a:rPr lang="pl-PL" dirty="0">
                <a:latin typeface="Bahnschrift SemiBold Condensed" panose="020B0502040204020203" pitchFamily="34" charset="0"/>
                <a:cs typeface="Segoe UI"/>
              </a:rPr>
              <a:t>ą</a:t>
            </a:r>
            <a:r>
              <a:rPr lang="pl-PL" dirty="0">
                <a:latin typeface="Rockwell Condensed"/>
                <a:cs typeface="Segoe UI"/>
              </a:rPr>
              <a:t>zaniu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A9EE46-877D-404F-AF74-60612D6E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l-PL">
              <a:latin typeface="Georgia"/>
            </a:endParaRPr>
          </a:p>
          <a:p>
            <a:r>
              <a:rPr lang="pl-PL">
                <a:latin typeface="Georgia"/>
              </a:rPr>
              <a:t>Nasza aplikacja umożliwia komunikację między graczami z zachowaniem realnego podziału na języki.</a:t>
            </a:r>
          </a:p>
          <a:p>
            <a:r>
              <a:rPr lang="pl-PL">
                <a:latin typeface="Georgia"/>
              </a:rPr>
              <a:t>Wszyscy gracze widzą, że osoba A rozmawia z osobą B – nie są w stanie jednak poznać sedna sprawy.</a:t>
            </a:r>
          </a:p>
          <a:p>
            <a:r>
              <a:rPr lang="pl-PL">
                <a:latin typeface="Georgia"/>
              </a:rPr>
              <a:t>Ponadto aplikacja oferuje możliwość rzutu kością cztero- lub dwudziestościenną.</a:t>
            </a:r>
          </a:p>
        </p:txBody>
      </p:sp>
    </p:spTree>
    <p:extLst>
      <p:ext uri="{BB962C8B-B14F-4D97-AF65-F5344CB8AC3E}">
        <p14:creationId xmlns:p14="http://schemas.microsoft.com/office/powerpoint/2010/main" val="24822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468724-3207-4D43-A418-ACC3D5E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/>
              <a:t>Elementy Aplikacji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EB965AF-B245-419A-A2A4-08672D94B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58993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44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579E3A94-443F-4ADE-A71F-671097AD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4" b="1125"/>
          <a:stretch/>
        </p:blipFill>
        <p:spPr>
          <a:xfrm>
            <a:off x="8524912" y="791389"/>
            <a:ext cx="2683416" cy="4870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Obraz 3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77D3168-F11E-4E44-9F06-B3E305D2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62" y="791389"/>
            <a:ext cx="2683417" cy="487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Obraz 5" descr="Obraz zawierający zdjęcie, różny, kobieta, gra&#10;&#10;Opis wygenerowany przy bardzo wysokim poziomie pewności">
            <a:extLst>
              <a:ext uri="{FF2B5EF4-FFF2-40B4-BE49-F238E27FC236}">
                <a16:creationId xmlns:a16="http://schemas.microsoft.com/office/drawing/2014/main" id="{F75FA8A3-2B51-46AD-B07B-6A395A8BE5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4" r="1083" b="132"/>
          <a:stretch/>
        </p:blipFill>
        <p:spPr>
          <a:xfrm>
            <a:off x="823817" y="796845"/>
            <a:ext cx="2639012" cy="4899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B6BBC06-2281-4B8E-B8DE-5DA286D94A54}"/>
              </a:ext>
            </a:extLst>
          </p:cNvPr>
          <p:cNvSpPr txBox="1"/>
          <p:nvPr/>
        </p:nvSpPr>
        <p:spPr>
          <a:xfrm>
            <a:off x="-96614" y="5358319"/>
            <a:ext cx="155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Wybór między rolami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5BA3B1C-2ACD-49A8-A29D-B803D390F716}"/>
              </a:ext>
            </a:extLst>
          </p:cNvPr>
          <p:cNvCxnSpPr>
            <a:cxnSpLocks/>
          </p:cNvCxnSpPr>
          <p:nvPr/>
        </p:nvCxnSpPr>
        <p:spPr>
          <a:xfrm flipV="1">
            <a:off x="743441" y="3970782"/>
            <a:ext cx="480461" cy="146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84FD983-A9D6-4658-9290-2CAF02419AAE}"/>
              </a:ext>
            </a:extLst>
          </p:cNvPr>
          <p:cNvSpPr txBox="1"/>
          <p:nvPr/>
        </p:nvSpPr>
        <p:spPr>
          <a:xfrm>
            <a:off x="2868195" y="586493"/>
            <a:ext cx="197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Wybór portu do komunikacji sieciowej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18B823E-4487-49AF-8D78-D2BD470270D1}"/>
              </a:ext>
            </a:extLst>
          </p:cNvPr>
          <p:cNvCxnSpPr>
            <a:cxnSpLocks/>
          </p:cNvCxnSpPr>
          <p:nvPr/>
        </p:nvCxnSpPr>
        <p:spPr>
          <a:xfrm>
            <a:off x="4009292" y="1573823"/>
            <a:ext cx="1060516" cy="144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1221D747-5870-4CB0-A02F-6C9F379EE137}"/>
              </a:ext>
            </a:extLst>
          </p:cNvPr>
          <p:cNvCxnSpPr>
            <a:cxnSpLocks/>
          </p:cNvCxnSpPr>
          <p:nvPr/>
        </p:nvCxnSpPr>
        <p:spPr>
          <a:xfrm flipV="1">
            <a:off x="7174602" y="3644158"/>
            <a:ext cx="1831360" cy="77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EC39552-5622-42EF-9669-A63A2C417078}"/>
              </a:ext>
            </a:extLst>
          </p:cNvPr>
          <p:cNvSpPr txBox="1"/>
          <p:nvPr/>
        </p:nvSpPr>
        <p:spPr>
          <a:xfrm>
            <a:off x="10214310" y="1075012"/>
            <a:ext cx="19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Zaznacz języki, które znasz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DDD226A-5253-4832-9C2F-579FE6DE04DC}"/>
              </a:ext>
            </a:extLst>
          </p:cNvPr>
          <p:cNvSpPr txBox="1"/>
          <p:nvPr/>
        </p:nvSpPr>
        <p:spPr>
          <a:xfrm>
            <a:off x="6855039" y="724215"/>
            <a:ext cx="197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Wybór parametrów dostępu podanych przez </a:t>
            </a:r>
            <a:r>
              <a:rPr lang="pl-PL" err="1"/>
              <a:t>GameMastera</a:t>
            </a:r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647B31C-3F07-44B3-9DD7-B2DA58DFB02C}"/>
              </a:ext>
            </a:extLst>
          </p:cNvPr>
          <p:cNvSpPr txBox="1"/>
          <p:nvPr/>
        </p:nvSpPr>
        <p:spPr>
          <a:xfrm>
            <a:off x="6050730" y="4493796"/>
            <a:ext cx="19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Powiedz innym jak się nazywasz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40190342-963D-4AAA-94D3-C4A1CA02356E}"/>
              </a:ext>
            </a:extLst>
          </p:cNvPr>
          <p:cNvCxnSpPr>
            <a:cxnSpLocks/>
          </p:cNvCxnSpPr>
          <p:nvPr/>
        </p:nvCxnSpPr>
        <p:spPr>
          <a:xfrm flipV="1">
            <a:off x="6705440" y="2282777"/>
            <a:ext cx="833508" cy="10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7B0BE63A-0642-487A-9BF2-929A0F988946}"/>
              </a:ext>
            </a:extLst>
          </p:cNvPr>
          <p:cNvCxnSpPr>
            <a:cxnSpLocks/>
          </p:cNvCxnSpPr>
          <p:nvPr/>
        </p:nvCxnSpPr>
        <p:spPr>
          <a:xfrm flipH="1">
            <a:off x="10842310" y="1721343"/>
            <a:ext cx="525873" cy="21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D4327D57-AB87-45D4-82C9-196889EC1B45}"/>
              </a:ext>
            </a:extLst>
          </p:cNvPr>
          <p:cNvCxnSpPr>
            <a:cxnSpLocks/>
          </p:cNvCxnSpPr>
          <p:nvPr/>
        </p:nvCxnSpPr>
        <p:spPr>
          <a:xfrm>
            <a:off x="8016001" y="2282777"/>
            <a:ext cx="989961" cy="71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FA2BAC29-A8F7-4092-BB66-90AD1EBA5C11}"/>
              </a:ext>
            </a:extLst>
          </p:cNvPr>
          <p:cNvSpPr txBox="1"/>
          <p:nvPr/>
        </p:nvSpPr>
        <p:spPr>
          <a:xfrm>
            <a:off x="8942823" y="5819984"/>
            <a:ext cx="19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Ekran dla KLIENTA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7685B23-22CF-4A4D-83DB-BDB9BF31A856}"/>
              </a:ext>
            </a:extLst>
          </p:cNvPr>
          <p:cNvSpPr txBox="1"/>
          <p:nvPr/>
        </p:nvSpPr>
        <p:spPr>
          <a:xfrm>
            <a:off x="5005025" y="5808834"/>
            <a:ext cx="19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Ekran dla SERWERA</a:t>
            </a:r>
          </a:p>
        </p:txBody>
      </p:sp>
    </p:spTree>
    <p:extLst>
      <p:ext uri="{BB962C8B-B14F-4D97-AF65-F5344CB8AC3E}">
        <p14:creationId xmlns:p14="http://schemas.microsoft.com/office/powerpoint/2010/main" val="375501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D5B6FAC0-96CB-4C33-B618-DD25FF26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809" y="304635"/>
            <a:ext cx="3210651" cy="5784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Obraz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FD229F8D-AE92-4A5B-BD4B-4AB835850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" r="-256" b="353"/>
          <a:stretch/>
        </p:blipFill>
        <p:spPr>
          <a:xfrm>
            <a:off x="1860152" y="345603"/>
            <a:ext cx="3218863" cy="574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0201BCB-6FFA-4D88-B174-B1B67B873D44}"/>
              </a:ext>
            </a:extLst>
          </p:cNvPr>
          <p:cNvSpPr txBox="1"/>
          <p:nvPr/>
        </p:nvSpPr>
        <p:spPr>
          <a:xfrm>
            <a:off x="96151" y="1802024"/>
            <a:ext cx="181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Dane dostępowe, które możesz podać innym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43FA3FED-D185-4A48-B86B-B512B613AE94}"/>
              </a:ext>
            </a:extLst>
          </p:cNvPr>
          <p:cNvCxnSpPr>
            <a:cxnSpLocks/>
          </p:cNvCxnSpPr>
          <p:nvPr/>
        </p:nvCxnSpPr>
        <p:spPr>
          <a:xfrm flipV="1">
            <a:off x="1342308" y="1457482"/>
            <a:ext cx="550618" cy="4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7E1BE50-6720-4698-8932-26D9E57448D0}"/>
              </a:ext>
            </a:extLst>
          </p:cNvPr>
          <p:cNvSpPr txBox="1"/>
          <p:nvPr/>
        </p:nvSpPr>
        <p:spPr>
          <a:xfrm>
            <a:off x="5828208" y="275662"/>
            <a:ext cx="197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Rzuć jedną z dostępnych kości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FF1C4F5-862F-4A86-ACE9-3C95B213DA29}"/>
              </a:ext>
            </a:extLst>
          </p:cNvPr>
          <p:cNvCxnSpPr>
            <a:cxnSpLocks/>
          </p:cNvCxnSpPr>
          <p:nvPr/>
        </p:nvCxnSpPr>
        <p:spPr>
          <a:xfrm flipH="1">
            <a:off x="4971431" y="908804"/>
            <a:ext cx="1124569" cy="27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E8D2FC5-D818-4ACB-9359-A0AD1E0B9597}"/>
              </a:ext>
            </a:extLst>
          </p:cNvPr>
          <p:cNvSpPr txBox="1"/>
          <p:nvPr/>
        </p:nvSpPr>
        <p:spPr>
          <a:xfrm>
            <a:off x="-68021" y="4614330"/>
            <a:ext cx="197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Wybierz z listy znanych Ci języków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5A1D53B8-7AAF-4FFF-AEB6-B98A171CC0F7}"/>
              </a:ext>
            </a:extLst>
          </p:cNvPr>
          <p:cNvCxnSpPr>
            <a:cxnSpLocks/>
          </p:cNvCxnSpPr>
          <p:nvPr/>
        </p:nvCxnSpPr>
        <p:spPr>
          <a:xfrm flipV="1">
            <a:off x="1609334" y="4848854"/>
            <a:ext cx="883093" cy="3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F1CEAD3-1AC0-48C0-8F82-B89B3EB83D82}"/>
              </a:ext>
            </a:extLst>
          </p:cNvPr>
          <p:cNvSpPr txBox="1"/>
          <p:nvPr/>
        </p:nvSpPr>
        <p:spPr>
          <a:xfrm>
            <a:off x="5175540" y="2634460"/>
            <a:ext cx="197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Dwóch użytkowników zna różne języki -  zobacz różnicę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601F6C3-2C2A-4E3E-A43D-2479923AF046}"/>
              </a:ext>
            </a:extLst>
          </p:cNvPr>
          <p:cNvSpPr txBox="1"/>
          <p:nvPr/>
        </p:nvSpPr>
        <p:spPr>
          <a:xfrm>
            <a:off x="4720134" y="4238915"/>
            <a:ext cx="197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Wpisz i wyślij wiadomość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7B86CA4-13E6-435E-84E7-C8B4E34DBBDA}"/>
              </a:ext>
            </a:extLst>
          </p:cNvPr>
          <p:cNvSpPr txBox="1"/>
          <p:nvPr/>
        </p:nvSpPr>
        <p:spPr>
          <a:xfrm>
            <a:off x="4893641" y="1524311"/>
            <a:ext cx="197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Odbieraj wiadomości od innych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F8D72DA5-4744-43C7-9C48-38C9B08C4BB5}"/>
              </a:ext>
            </a:extLst>
          </p:cNvPr>
          <p:cNvCxnSpPr>
            <a:cxnSpLocks/>
          </p:cNvCxnSpPr>
          <p:nvPr/>
        </p:nvCxnSpPr>
        <p:spPr>
          <a:xfrm flipH="1">
            <a:off x="4057031" y="2169117"/>
            <a:ext cx="948837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800DB400-7BD3-484B-8460-A8DCEBAB9CDA}"/>
              </a:ext>
            </a:extLst>
          </p:cNvPr>
          <p:cNvCxnSpPr>
            <a:cxnSpLocks/>
          </p:cNvCxnSpPr>
          <p:nvPr/>
        </p:nvCxnSpPr>
        <p:spPr>
          <a:xfrm>
            <a:off x="7017951" y="3184847"/>
            <a:ext cx="1079764" cy="4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F7187A97-D8CC-4A2A-921C-DC3C6BD2F55E}"/>
              </a:ext>
            </a:extLst>
          </p:cNvPr>
          <p:cNvCxnSpPr/>
          <p:nvPr/>
        </p:nvCxnSpPr>
        <p:spPr>
          <a:xfrm flipH="1">
            <a:off x="4057031" y="5249228"/>
            <a:ext cx="914400" cy="68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0C586D34-6C87-43A8-812E-BDF2B2713F70}"/>
              </a:ext>
            </a:extLst>
          </p:cNvPr>
          <p:cNvCxnSpPr>
            <a:cxnSpLocks/>
          </p:cNvCxnSpPr>
          <p:nvPr/>
        </p:nvCxnSpPr>
        <p:spPr>
          <a:xfrm flipH="1">
            <a:off x="4020059" y="3234625"/>
            <a:ext cx="1336470" cy="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8C6EB8D-644B-4577-A3E0-EEF08220335F}"/>
              </a:ext>
            </a:extLst>
          </p:cNvPr>
          <p:cNvSpPr txBox="1"/>
          <p:nvPr/>
        </p:nvSpPr>
        <p:spPr>
          <a:xfrm>
            <a:off x="398207" y="6109109"/>
            <a:ext cx="10281264" cy="65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l-PL">
                <a:latin typeface="Georgia"/>
              </a:rPr>
              <a:t>Specjalnie, w celu lepszego zrozumienia w przypadku serwera wyświetlane są 'suche wiadomości' nie obrobione przez funkcje protokołu.</a:t>
            </a:r>
          </a:p>
        </p:txBody>
      </p:sp>
    </p:spTree>
    <p:extLst>
      <p:ext uri="{BB962C8B-B14F-4D97-AF65-F5344CB8AC3E}">
        <p14:creationId xmlns:p14="http://schemas.microsoft.com/office/powerpoint/2010/main" val="399373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C9F494-CD9B-4154-854E-4668FF4F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284" y="484632"/>
            <a:ext cx="3142101" cy="2714662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sz="4000"/>
              <a:t>Teoria: Komunikacja klient-serwer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12A731E-5617-402B-A13B-BFFD411E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44" y="1155067"/>
            <a:ext cx="7744752" cy="5052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B351B9-C6E0-4D35-914A-EE4EF64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Klasa </a:t>
            </a:r>
            <a:r>
              <a:rPr lang="pl-PL" err="1"/>
              <a:t>java.net.Socket</a:t>
            </a:r>
            <a:r>
              <a:rPr lang="pl-PL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11AFE7-E5A3-4D69-A7AB-7CEAE854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0176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pl-PL">
                <a:latin typeface="Georgia"/>
              </a:rPr>
              <a:t>Klasa </a:t>
            </a:r>
            <a:r>
              <a:rPr lang="pl-PL" err="1">
                <a:latin typeface="Georgia"/>
              </a:rPr>
              <a:t>java.net.Socket</a:t>
            </a:r>
            <a:r>
              <a:rPr lang="pl-PL">
                <a:latin typeface="Georgia"/>
              </a:rPr>
              <a:t> służy do nawiązywania połączeń TCP.</a:t>
            </a:r>
          </a:p>
          <a:p>
            <a:r>
              <a:rPr lang="pl-PL">
                <a:latin typeface="Georgia"/>
              </a:rPr>
              <a:t>W konstruktorze </a:t>
            </a:r>
            <a:r>
              <a:rPr lang="pl-PL" err="1">
                <a:latin typeface="Georgia"/>
              </a:rPr>
              <a:t>socketa</a:t>
            </a:r>
            <a:r>
              <a:rPr lang="pl-PL">
                <a:latin typeface="Georgia"/>
              </a:rPr>
              <a:t> podajemy adres i port na który się łączymy.</a:t>
            </a:r>
          </a:p>
          <a:p>
            <a:r>
              <a:rPr lang="pl-PL">
                <a:latin typeface="Georgia"/>
              </a:rPr>
              <a:t>Z </a:t>
            </a:r>
            <a:r>
              <a:rPr lang="pl-PL" err="1">
                <a:latin typeface="Georgia"/>
              </a:rPr>
              <a:t>socketem</a:t>
            </a:r>
            <a:r>
              <a:rPr lang="pl-PL">
                <a:latin typeface="Georgia"/>
              </a:rPr>
              <a:t> powiązane są dwa strumienie:</a:t>
            </a:r>
          </a:p>
          <a:p>
            <a:pPr lvl="1"/>
            <a:r>
              <a:rPr lang="pl-PL" err="1">
                <a:latin typeface="Georgia"/>
              </a:rPr>
              <a:t>OutputStream</a:t>
            </a:r>
            <a:r>
              <a:rPr lang="pl-PL">
                <a:latin typeface="Georgia"/>
              </a:rPr>
              <a:t>, pobierany za pomocą wywołania </a:t>
            </a:r>
            <a:r>
              <a:rPr lang="pl-PL" err="1">
                <a:latin typeface="Georgia"/>
              </a:rPr>
              <a:t>socket.getOutputStream</a:t>
            </a:r>
            <a:r>
              <a:rPr lang="pl-PL">
                <a:latin typeface="Georgia"/>
              </a:rPr>
              <a:t>, służy do wysyłania danych do docelowego hosta,</a:t>
            </a:r>
          </a:p>
          <a:p>
            <a:pPr lvl="1"/>
            <a:r>
              <a:rPr lang="pl-PL" err="1">
                <a:latin typeface="Georgia"/>
              </a:rPr>
              <a:t>InputStream</a:t>
            </a:r>
            <a:r>
              <a:rPr lang="pl-PL">
                <a:latin typeface="Georgia"/>
              </a:rPr>
              <a:t>, pobierany za pomocą wywołania </a:t>
            </a:r>
            <a:r>
              <a:rPr lang="pl-PL" err="1">
                <a:latin typeface="Georgia"/>
              </a:rPr>
              <a:t>socket.getInputStream</a:t>
            </a:r>
            <a:r>
              <a:rPr lang="pl-PL">
                <a:latin typeface="Georgia"/>
              </a:rPr>
              <a:t>, służy do odbierania danych.</a:t>
            </a:r>
          </a:p>
          <a:p>
            <a:r>
              <a:rPr lang="pl-PL">
                <a:latin typeface="Georgia"/>
              </a:rPr>
              <a:t>Strumienie te są strumieniami binarnymi (tj. przesyłającymi nie tekst a dane binarne). Opakowujemy te strumienie do klasy </a:t>
            </a:r>
            <a:r>
              <a:rPr lang="pl-PL" err="1">
                <a:latin typeface="Georgia"/>
              </a:rPr>
              <a:t>BufferedReader</a:t>
            </a:r>
            <a:r>
              <a:rPr lang="pl-PL">
                <a:latin typeface="Georgia"/>
              </a:rPr>
              <a:t> która pozwala wygodnie pracować na tekście.</a:t>
            </a:r>
          </a:p>
          <a:p>
            <a:r>
              <a:rPr lang="pl-PL">
                <a:latin typeface="Georgia"/>
              </a:rPr>
              <a:t>Do tworzenia serwerów w </a:t>
            </a:r>
            <a:r>
              <a:rPr lang="pl-PL" err="1">
                <a:latin typeface="Georgia"/>
              </a:rPr>
              <a:t>javie</a:t>
            </a:r>
            <a:r>
              <a:rPr lang="pl-PL">
                <a:latin typeface="Georgia"/>
              </a:rPr>
              <a:t> służy klasa </a:t>
            </a:r>
            <a:r>
              <a:rPr lang="pl-PL" err="1">
                <a:latin typeface="Georgia"/>
              </a:rPr>
              <a:t>java.net.ServerSocket</a:t>
            </a:r>
            <a:r>
              <a:rPr lang="pl-PL">
                <a:latin typeface="Georgia"/>
              </a:rPr>
              <a:t>.</a:t>
            </a:r>
          </a:p>
          <a:p>
            <a:r>
              <a:rPr lang="pl-PL">
                <a:latin typeface="Georgia"/>
              </a:rPr>
              <a:t>Wywołanie </a:t>
            </a:r>
            <a:r>
              <a:rPr lang="pl-PL" err="1">
                <a:latin typeface="Georgia"/>
              </a:rPr>
              <a:t>serverSocket.accept</a:t>
            </a:r>
            <a:r>
              <a:rPr lang="pl-PL">
                <a:latin typeface="Georgia"/>
              </a:rPr>
              <a:t>() jest blokujące tj. metoda ta zakończy się w momencie w którym serwer otrzyma połączenie. Metoda ta zwraca zwykłego </a:t>
            </a:r>
            <a:r>
              <a:rPr lang="pl-PL" err="1">
                <a:latin typeface="Georgia"/>
              </a:rPr>
              <a:t>socketa</a:t>
            </a:r>
            <a:r>
              <a:rPr lang="pl-PL">
                <a:latin typeface="Georgia"/>
              </a:rPr>
              <a:t> pozwalającego odczytywać i zapisywać dane do zdalnego systemu.</a:t>
            </a:r>
          </a:p>
        </p:txBody>
      </p:sp>
    </p:spTree>
    <p:extLst>
      <p:ext uri="{BB962C8B-B14F-4D97-AF65-F5344CB8AC3E}">
        <p14:creationId xmlns:p14="http://schemas.microsoft.com/office/powerpoint/2010/main" val="340319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TM03090434[[fn=Drewniana czcionka]]</Template>
  <TotalTime>0</TotalTime>
  <Words>1038</Words>
  <Application>Microsoft Office PowerPoint</Application>
  <PresentationFormat>Panoramiczny</PresentationFormat>
  <Paragraphs>87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Arial</vt:lpstr>
      <vt:lpstr>Bahnschrift SemiBold Condensed</vt:lpstr>
      <vt:lpstr>Calibri</vt:lpstr>
      <vt:lpstr>Georgia</vt:lpstr>
      <vt:lpstr>Rockwell</vt:lpstr>
      <vt:lpstr>Rockwell Condensed</vt:lpstr>
      <vt:lpstr>Rockwell Extra Bold</vt:lpstr>
      <vt:lpstr>Wingdings</vt:lpstr>
      <vt:lpstr>Drewniana czcionka</vt:lpstr>
      <vt:lpstr>Czat Grupowy: DnD app</vt:lpstr>
      <vt:lpstr>DND – czyli smoki i lochy</vt:lpstr>
      <vt:lpstr>Problem - komunikacja</vt:lpstr>
      <vt:lpstr>I wtedy on, rycerz na białym koniu, czyli o rozwiązaniu problemu</vt:lpstr>
      <vt:lpstr>Elementy Aplikacji</vt:lpstr>
      <vt:lpstr>Prezentacja programu PowerPoint</vt:lpstr>
      <vt:lpstr>Prezentacja programu PowerPoint</vt:lpstr>
      <vt:lpstr>Teoria: Komunikacja klient-serwer</vt:lpstr>
      <vt:lpstr>Klasa java.net.Socket </vt:lpstr>
      <vt:lpstr>Schemat pracy</vt:lpstr>
      <vt:lpstr>Teoria: ProtokóŁ komunikacyjny</vt:lpstr>
      <vt:lpstr>Przykład protokołu komunikacyjnego – TCP Handshake</vt:lpstr>
      <vt:lpstr>Przykład protokołu komunikacyjnego</vt:lpstr>
      <vt:lpstr>Nasz protokół </vt:lpstr>
      <vt:lpstr>Nieograniczona perspektywa rozwoju tego typu aplikacji </vt:lpstr>
      <vt:lpstr>Zadania :)</vt:lpstr>
      <vt:lpstr>Źródła</vt:lpstr>
      <vt:lpstr>Źródeł ciąg dalszy...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Czat dnd jakis tytuł</dc:title>
  <dc:creator>Anna K</dc:creator>
  <cp:lastModifiedBy>Anna K</cp:lastModifiedBy>
  <cp:revision>2</cp:revision>
  <dcterms:created xsi:type="dcterms:W3CDTF">2020-04-14T13:29:12Z</dcterms:created>
  <dcterms:modified xsi:type="dcterms:W3CDTF">2020-04-19T12:47:20Z</dcterms:modified>
</cp:coreProperties>
</file>