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5" r:id="rId3"/>
    <p:sldId id="296" r:id="rId4"/>
    <p:sldId id="287" r:id="rId5"/>
    <p:sldId id="292" r:id="rId6"/>
    <p:sldId id="294" r:id="rId7"/>
    <p:sldId id="295" r:id="rId8"/>
    <p:sldId id="297" r:id="rId9"/>
    <p:sldId id="291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C01"/>
    <a:srgbClr val="B83B1D"/>
    <a:srgbClr val="D83B01"/>
    <a:srgbClr val="D7D7D7"/>
    <a:srgbClr val="C8C8C8"/>
    <a:srgbClr val="DD462F"/>
    <a:srgbClr val="0078D7"/>
    <a:srgbClr val="9BC9EF"/>
    <a:srgbClr val="898E8C"/>
    <a:srgbClr val="DF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4" autoAdjust="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>
        <p:guide orient="horz" pos="4110"/>
        <p:guide pos="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amazon.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1258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840477" y="3840777"/>
            <a:ext cx="9281880" cy="111149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to Add a Book </a:t>
            </a:r>
            <a:r>
              <a:rPr lang="en-US" dirty="0" smtClean="0"/>
              <a:t>The </a:t>
            </a:r>
            <a:r>
              <a:rPr lang="en-US" dirty="0"/>
              <a:t>Elements of Style by William Strunk Jr</a:t>
            </a:r>
            <a:r>
              <a:rPr lang="en-US" dirty="0" smtClean="0"/>
              <a:t>. </a:t>
            </a:r>
            <a:r>
              <a:rPr lang="en-US" sz="4800" dirty="0" smtClean="0">
                <a:solidFill>
                  <a:schemeClr val="bg1"/>
                </a:solidFill>
              </a:rPr>
              <a:t>to Amazon Shoppin</a:t>
            </a:r>
            <a:r>
              <a:rPr lang="en-US" sz="4800" dirty="0" smtClean="0"/>
              <a:t>g Cart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1755648" y="1294726"/>
            <a:ext cx="10074908" cy="2888167"/>
          </a:xfrm>
        </p:spPr>
        <p:txBody>
          <a:bodyPr>
            <a:noAutofit/>
          </a:bodyPr>
          <a:lstStyle/>
          <a:p>
            <a:r>
              <a:rPr lang="en-US" dirty="0" smtClean="0"/>
              <a:t>Contents </a:t>
            </a:r>
            <a:r>
              <a:rPr lang="en-US" dirty="0"/>
              <a:t>of this guide are listed below: </a:t>
            </a:r>
          </a:p>
          <a:p>
            <a:pPr marL="285750" indent="-285750">
              <a:buClr>
                <a:srgbClr val="A22C0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Login to </a:t>
            </a:r>
            <a:r>
              <a:rPr lang="en-US" dirty="0" smtClean="0">
                <a:hlinkClick r:id="rId4" action="ppaction://hlinksldjump"/>
              </a:rPr>
              <a:t>Amazon.in</a:t>
            </a:r>
            <a:endParaRPr lang="en-US" dirty="0" smtClean="0"/>
          </a:p>
          <a:p>
            <a:pPr marL="285750" indent="-285750">
              <a:buClr>
                <a:srgbClr val="A22C0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Search for The Elements of Style by William Strunk Jr. Book and Apply </a:t>
            </a:r>
            <a:r>
              <a:rPr lang="en-US" dirty="0" smtClean="0">
                <a:hlinkClick r:id="rId5" action="ppaction://hlinksldjump"/>
              </a:rPr>
              <a:t>Filter</a:t>
            </a:r>
            <a:endParaRPr lang="en-US" dirty="0"/>
          </a:p>
          <a:p>
            <a:pPr marL="285750" indent="-285750">
              <a:buClr>
                <a:srgbClr val="A22C0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Add The Elements of Style by William Strunk Jr. Book to Amazon Shopping Cart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3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725489" y="478965"/>
            <a:ext cx="1130934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4294967295"/>
          </p:nvPr>
        </p:nvSpPr>
        <p:spPr>
          <a:xfrm>
            <a:off x="1959929" y="1325636"/>
            <a:ext cx="10074908" cy="613408"/>
          </a:xfrm>
        </p:spPr>
        <p:txBody>
          <a:bodyPr>
            <a:noAutofit/>
          </a:bodyPr>
          <a:lstStyle/>
          <a:p>
            <a:r>
              <a:rPr lang="en-US" dirty="0"/>
              <a:t>This guide explains </a:t>
            </a:r>
            <a:r>
              <a:rPr lang="en-US" dirty="0" smtClean="0"/>
              <a:t>how </a:t>
            </a:r>
            <a:r>
              <a:rPr lang="en-US" dirty="0"/>
              <a:t>to locate the latest publication of </a:t>
            </a:r>
            <a:r>
              <a:rPr lang="en-US" b="1" dirty="0"/>
              <a:t>The Elements of Style by William Strunk Jr.</a:t>
            </a:r>
            <a:r>
              <a:rPr lang="en-US" dirty="0"/>
              <a:t> on Amazon.in and add it to your Shopping Cart.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25489" y="3526748"/>
            <a:ext cx="1130934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4294967295"/>
          </p:nvPr>
        </p:nvSpPr>
        <p:spPr>
          <a:xfrm>
            <a:off x="1959929" y="4373419"/>
            <a:ext cx="10074908" cy="452794"/>
          </a:xfrm>
        </p:spPr>
        <p:txBody>
          <a:bodyPr>
            <a:noAutofit/>
          </a:bodyPr>
          <a:lstStyle/>
          <a:p>
            <a:r>
              <a:rPr lang="en-US" dirty="0" smtClean="0"/>
              <a:t>Sign in credentials of Amazon.in</a:t>
            </a:r>
            <a:endParaRPr lang="en-US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725489" y="2002856"/>
            <a:ext cx="1130934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4294967295"/>
          </p:nvPr>
        </p:nvSpPr>
        <p:spPr>
          <a:xfrm>
            <a:off x="1959929" y="2929834"/>
            <a:ext cx="10074908" cy="452794"/>
          </a:xfrm>
        </p:spPr>
        <p:txBody>
          <a:bodyPr>
            <a:noAutofit/>
          </a:bodyPr>
          <a:lstStyle/>
          <a:p>
            <a:r>
              <a:rPr lang="en-US" dirty="0"/>
              <a:t>Any end user who is comfortable using a computer and surfing the 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3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8" y="1439853"/>
            <a:ext cx="5004181" cy="3445186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778754"/>
          </a:xfrm>
        </p:spPr>
        <p:txBody>
          <a:bodyPr>
            <a:normAutofit/>
          </a:bodyPr>
          <a:lstStyle/>
          <a:p>
            <a:r>
              <a:rPr lang="en-US" dirty="0" smtClean="0"/>
              <a:t>Login to Amazon.in</a:t>
            </a:r>
            <a:endParaRPr lang="en-US" dirty="0"/>
          </a:p>
        </p:txBody>
      </p:sp>
      <p:grpSp>
        <p:nvGrpSpPr>
          <p:cNvPr id="38" name="Group 37" descr="Step number 2"/>
          <p:cNvGrpSpPr/>
          <p:nvPr/>
        </p:nvGrpSpPr>
        <p:grpSpPr bwMode="gray">
          <a:xfrm>
            <a:off x="6615631" y="2196567"/>
            <a:ext cx="380382" cy="296049"/>
            <a:chOff x="6741828" y="1435344"/>
            <a:chExt cx="380382" cy="296049"/>
          </a:xfrm>
        </p:grpSpPr>
        <p:sp>
          <p:nvSpPr>
            <p:cNvPr id="39" name="Rectangle 3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1" name="Text Placeholder 8"/>
          <p:cNvSpPr txBox="1">
            <a:spLocks/>
          </p:cNvSpPr>
          <p:nvPr/>
        </p:nvSpPr>
        <p:spPr>
          <a:xfrm>
            <a:off x="7067845" y="2200988"/>
            <a:ext cx="2111342" cy="2571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button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56" descr="Step number 2"/>
          <p:cNvGrpSpPr/>
          <p:nvPr/>
        </p:nvGrpSpPr>
        <p:grpSpPr bwMode="gray">
          <a:xfrm>
            <a:off x="6615631" y="1489540"/>
            <a:ext cx="380382" cy="296049"/>
            <a:chOff x="6741828" y="1435344"/>
            <a:chExt cx="380382" cy="296049"/>
          </a:xfrm>
        </p:grpSpPr>
        <p:sp>
          <p:nvSpPr>
            <p:cNvPr id="58" name="Rectangle 57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0" name="Text Placeholder 8"/>
          <p:cNvSpPr txBox="1">
            <a:spLocks/>
          </p:cNvSpPr>
          <p:nvPr/>
        </p:nvSpPr>
        <p:spPr>
          <a:xfrm>
            <a:off x="7067844" y="1493961"/>
            <a:ext cx="4762711" cy="5636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your desired browser and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avigate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Amazon.in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66" descr="Step number 2"/>
          <p:cNvGrpSpPr/>
          <p:nvPr/>
        </p:nvGrpSpPr>
        <p:grpSpPr bwMode="gray">
          <a:xfrm>
            <a:off x="6615632" y="2781427"/>
            <a:ext cx="380382" cy="296049"/>
            <a:chOff x="6741828" y="1435344"/>
            <a:chExt cx="380382" cy="296049"/>
          </a:xfrm>
        </p:grpSpPr>
        <p:sp>
          <p:nvSpPr>
            <p:cNvPr id="68" name="Rectangle 67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0" name="Text Placeholder 8"/>
          <p:cNvSpPr txBox="1">
            <a:spLocks/>
          </p:cNvSpPr>
          <p:nvPr/>
        </p:nvSpPr>
        <p:spPr>
          <a:xfrm>
            <a:off x="7067845" y="2785848"/>
            <a:ext cx="4762710" cy="6223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your credentials: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or mobile phone number &gt; Continue &gt; Password &gt; Sign in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482" y="3237426"/>
            <a:ext cx="1964794" cy="3026323"/>
          </a:xfrm>
          <a:prstGeom prst="rect">
            <a:avLst/>
          </a:prstGeom>
          <a:ln>
            <a:solidFill>
              <a:srgbClr val="A22C0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462" y="3220208"/>
            <a:ext cx="1965701" cy="3043541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1872899" y="3959320"/>
            <a:ext cx="1469090" cy="18288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1872899" y="4178681"/>
            <a:ext cx="1469090" cy="18288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4035314" y="4109818"/>
            <a:ext cx="1469090" cy="18288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035314" y="4361561"/>
            <a:ext cx="1469090" cy="18288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71" idx="3"/>
          </p:cNvCxnSpPr>
          <p:nvPr/>
        </p:nvCxnSpPr>
        <p:spPr>
          <a:xfrm>
            <a:off x="3341989" y="4270121"/>
            <a:ext cx="445473" cy="0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986" y="3560956"/>
            <a:ext cx="4602294" cy="2702793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79" name="Rectangle 78"/>
          <p:cNvSpPr/>
          <p:nvPr/>
        </p:nvSpPr>
        <p:spPr>
          <a:xfrm>
            <a:off x="1836420" y="1766539"/>
            <a:ext cx="429260" cy="105441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4377690" y="2266950"/>
            <a:ext cx="678180" cy="191227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81" name="Group 80" descr="Step number 2"/>
          <p:cNvGrpSpPr/>
          <p:nvPr/>
        </p:nvGrpSpPr>
        <p:grpSpPr bwMode="gray">
          <a:xfrm>
            <a:off x="2272469" y="1654078"/>
            <a:ext cx="380382" cy="296049"/>
            <a:chOff x="6741828" y="1435344"/>
            <a:chExt cx="380382" cy="296049"/>
          </a:xfrm>
        </p:grpSpPr>
        <p:sp>
          <p:nvSpPr>
            <p:cNvPr id="82" name="Rectangle 81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4" name="Group 83" descr="Step number 2"/>
          <p:cNvGrpSpPr/>
          <p:nvPr/>
        </p:nvGrpSpPr>
        <p:grpSpPr bwMode="gray">
          <a:xfrm>
            <a:off x="5055870" y="2196567"/>
            <a:ext cx="380382" cy="296049"/>
            <a:chOff x="6741828" y="1435344"/>
            <a:chExt cx="380382" cy="296049"/>
          </a:xfrm>
        </p:grpSpPr>
        <p:sp>
          <p:nvSpPr>
            <p:cNvPr id="85" name="Rectangle 84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88" name="Straight Arrow Connector 87"/>
          <p:cNvCxnSpPr>
            <a:stCxn id="80" idx="2"/>
            <a:endCxn id="14" idx="0"/>
          </p:cNvCxnSpPr>
          <p:nvPr/>
        </p:nvCxnSpPr>
        <p:spPr>
          <a:xfrm flipH="1">
            <a:off x="2604879" y="2458177"/>
            <a:ext cx="2111901" cy="779249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3" idx="3"/>
          </p:cNvCxnSpPr>
          <p:nvPr/>
        </p:nvCxnSpPr>
        <p:spPr>
          <a:xfrm flipV="1">
            <a:off x="5504404" y="4450080"/>
            <a:ext cx="1161582" cy="2921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 descr="Step number 2"/>
          <p:cNvGrpSpPr/>
          <p:nvPr/>
        </p:nvGrpSpPr>
        <p:grpSpPr bwMode="gray">
          <a:xfrm>
            <a:off x="5303083" y="3587371"/>
            <a:ext cx="380382" cy="296049"/>
            <a:chOff x="6741828" y="1435344"/>
            <a:chExt cx="380382" cy="296049"/>
          </a:xfrm>
        </p:grpSpPr>
        <p:sp>
          <p:nvSpPr>
            <p:cNvPr id="92" name="Rectangle 91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94213" y="3615754"/>
            <a:ext cx="3819553" cy="1296598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4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</a:t>
            </a:r>
            <a:r>
              <a:rPr lang="en-US" dirty="0"/>
              <a:t>for The Elements of Style by William Strunk Jr. Book </a:t>
            </a:r>
            <a:r>
              <a:rPr lang="en-US" dirty="0" smtClean="0"/>
              <a:t>and Apply Filter</a:t>
            </a:r>
            <a:endParaRPr lang="en-US" dirty="0"/>
          </a:p>
        </p:txBody>
      </p:sp>
      <p:grpSp>
        <p:nvGrpSpPr>
          <p:cNvPr id="35" name="Group 34" descr="Step number 2"/>
          <p:cNvGrpSpPr/>
          <p:nvPr/>
        </p:nvGrpSpPr>
        <p:grpSpPr bwMode="gray">
          <a:xfrm>
            <a:off x="8085030" y="1469790"/>
            <a:ext cx="380382" cy="296049"/>
            <a:chOff x="6741828" y="1435344"/>
            <a:chExt cx="380382" cy="296049"/>
          </a:xfrm>
        </p:grpSpPr>
        <p:sp>
          <p:nvSpPr>
            <p:cNvPr id="36" name="Rectangle 35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Text Placeholder 8"/>
          <p:cNvSpPr txBox="1">
            <a:spLocks/>
          </p:cNvSpPr>
          <p:nvPr/>
        </p:nvSpPr>
        <p:spPr>
          <a:xfrm>
            <a:off x="8537244" y="1474211"/>
            <a:ext cx="3293312" cy="1117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Search bar, type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of Style by William Strunk Jr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click       icon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 descr="Step number 2"/>
          <p:cNvGrpSpPr/>
          <p:nvPr/>
        </p:nvGrpSpPr>
        <p:grpSpPr bwMode="gray">
          <a:xfrm>
            <a:off x="8085030" y="2463028"/>
            <a:ext cx="380382" cy="296049"/>
            <a:chOff x="6741828" y="1435344"/>
            <a:chExt cx="380382" cy="296049"/>
          </a:xfrm>
        </p:grpSpPr>
        <p:sp>
          <p:nvSpPr>
            <p:cNvPr id="44" name="Rectangle 4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Text Placeholder 8"/>
          <p:cNvSpPr txBox="1">
            <a:spLocks/>
          </p:cNvSpPr>
          <p:nvPr/>
        </p:nvSpPr>
        <p:spPr>
          <a:xfrm>
            <a:off x="8537244" y="2467447"/>
            <a:ext cx="3293312" cy="11353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the left-hand side of the search results page, navigate to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section and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Paperback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checkbox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8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150" y="2046259"/>
            <a:ext cx="268002" cy="238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76" y="1400481"/>
            <a:ext cx="7016090" cy="1585929"/>
          </a:xfrm>
          <a:prstGeom prst="rect">
            <a:avLst/>
          </a:prstGeom>
          <a:ln>
            <a:solidFill>
              <a:srgbClr val="A22C01"/>
            </a:solidFill>
          </a:ln>
        </p:spPr>
      </p:pic>
      <p:grpSp>
        <p:nvGrpSpPr>
          <p:cNvPr id="46" name="Group 45" descr="Step number 2"/>
          <p:cNvGrpSpPr/>
          <p:nvPr/>
        </p:nvGrpSpPr>
        <p:grpSpPr bwMode="gray">
          <a:xfrm>
            <a:off x="8097106" y="3765022"/>
            <a:ext cx="380382" cy="296049"/>
            <a:chOff x="6741828" y="1435344"/>
            <a:chExt cx="380382" cy="296049"/>
          </a:xfrm>
        </p:grpSpPr>
        <p:sp>
          <p:nvSpPr>
            <p:cNvPr id="47" name="Rectangle 46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2" name="Text Placeholder 8"/>
          <p:cNvSpPr txBox="1">
            <a:spLocks/>
          </p:cNvSpPr>
          <p:nvPr/>
        </p:nvSpPr>
        <p:spPr>
          <a:xfrm>
            <a:off x="8549320" y="3769442"/>
            <a:ext cx="3281236" cy="928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 to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 On Delivery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section, select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Eligible for Pay On Delivery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checkbox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76" y="3105150"/>
            <a:ext cx="4722224" cy="3347399"/>
          </a:xfrm>
          <a:prstGeom prst="rect">
            <a:avLst/>
          </a:prstGeom>
          <a:ln>
            <a:solidFill>
              <a:srgbClr val="A22C0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378" y="3105150"/>
            <a:ext cx="4732788" cy="3347399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2407920" y="1412875"/>
            <a:ext cx="3383280" cy="222885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63" name="Group 62" descr="Step number 2"/>
          <p:cNvGrpSpPr/>
          <p:nvPr/>
        </p:nvGrpSpPr>
        <p:grpSpPr bwMode="gray">
          <a:xfrm>
            <a:off x="5763887" y="1185972"/>
            <a:ext cx="380382" cy="296049"/>
            <a:chOff x="6741828" y="1435344"/>
            <a:chExt cx="380382" cy="296049"/>
          </a:xfrm>
        </p:grpSpPr>
        <p:sp>
          <p:nvSpPr>
            <p:cNvPr id="64" name="Rectangle 6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 descr="Small square with numeral 2 inside "/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6316" y="4883921"/>
            <a:ext cx="458876" cy="101845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96316" y="5135880"/>
            <a:ext cx="934364" cy="120015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70" name="Group 69" descr="Step number 2"/>
          <p:cNvGrpSpPr/>
          <p:nvPr/>
        </p:nvGrpSpPr>
        <p:grpSpPr bwMode="gray">
          <a:xfrm>
            <a:off x="1197551" y="4786818"/>
            <a:ext cx="380382" cy="296049"/>
            <a:chOff x="6741828" y="1435344"/>
            <a:chExt cx="380382" cy="296049"/>
          </a:xfrm>
        </p:grpSpPr>
        <p:sp>
          <p:nvSpPr>
            <p:cNvPr id="71" name="Rectangle 70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3" name="Group 72" descr="Step number 2"/>
          <p:cNvGrpSpPr/>
          <p:nvPr/>
        </p:nvGrpSpPr>
        <p:grpSpPr bwMode="gray">
          <a:xfrm>
            <a:off x="1626964" y="4897735"/>
            <a:ext cx="380382" cy="296049"/>
            <a:chOff x="6741828" y="1435344"/>
            <a:chExt cx="380382" cy="296049"/>
          </a:xfrm>
        </p:grpSpPr>
        <p:sp>
          <p:nvSpPr>
            <p:cNvPr id="74" name="Rectangle 7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1630680" y="5195887"/>
            <a:ext cx="1333698" cy="1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20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The </a:t>
            </a:r>
            <a:r>
              <a:rPr lang="en-US" dirty="0"/>
              <a:t>Elements of Style by William Strunk Jr.</a:t>
            </a:r>
            <a:r>
              <a:rPr lang="en-US" dirty="0" smtClean="0"/>
              <a:t> Book to Amazon Shopping Cart</a:t>
            </a:r>
            <a:endParaRPr lang="en-US" dirty="0"/>
          </a:p>
        </p:txBody>
      </p:sp>
      <p:grpSp>
        <p:nvGrpSpPr>
          <p:cNvPr id="23" name="Group 22" descr="Step number 2"/>
          <p:cNvGrpSpPr/>
          <p:nvPr/>
        </p:nvGrpSpPr>
        <p:grpSpPr bwMode="gray">
          <a:xfrm>
            <a:off x="8085030" y="1575437"/>
            <a:ext cx="380382" cy="296049"/>
            <a:chOff x="6741828" y="1435344"/>
            <a:chExt cx="380382" cy="296049"/>
          </a:xfrm>
        </p:grpSpPr>
        <p:sp>
          <p:nvSpPr>
            <p:cNvPr id="25" name="Rectangle 24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7" name="Text Placeholder 8"/>
          <p:cNvSpPr txBox="1">
            <a:spLocks/>
          </p:cNvSpPr>
          <p:nvPr/>
        </p:nvSpPr>
        <p:spPr>
          <a:xfrm>
            <a:off x="8537244" y="1579858"/>
            <a:ext cx="2923660" cy="5699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the top-right, click on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 by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dropdown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 descr="Step number 2"/>
          <p:cNvGrpSpPr/>
          <p:nvPr/>
        </p:nvGrpSpPr>
        <p:grpSpPr bwMode="gray">
          <a:xfrm>
            <a:off x="8085030" y="2335317"/>
            <a:ext cx="380382" cy="296049"/>
            <a:chOff x="6741828" y="1435344"/>
            <a:chExt cx="380382" cy="296049"/>
          </a:xfrm>
        </p:grpSpPr>
        <p:sp>
          <p:nvSpPr>
            <p:cNvPr id="29" name="Rectangle 2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Text Placeholder 8"/>
          <p:cNvSpPr txBox="1">
            <a:spLocks/>
          </p:cNvSpPr>
          <p:nvPr/>
        </p:nvSpPr>
        <p:spPr>
          <a:xfrm>
            <a:off x="8537244" y="2339737"/>
            <a:ext cx="3293312" cy="2916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Publication Date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88" y="1739230"/>
            <a:ext cx="1325995" cy="1127858"/>
          </a:xfrm>
          <a:prstGeom prst="rect">
            <a:avLst/>
          </a:prstGeom>
          <a:ln>
            <a:solidFill>
              <a:srgbClr val="A22C0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84" y="1461010"/>
            <a:ext cx="4732788" cy="3347399"/>
          </a:xfrm>
          <a:prstGeom prst="rect">
            <a:avLst/>
          </a:prstGeom>
          <a:ln>
            <a:solidFill>
              <a:srgbClr val="A22C0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06" y="3209987"/>
            <a:ext cx="4695177" cy="3320797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013049" y="2108200"/>
            <a:ext cx="562262" cy="14732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59" name="Group 58" descr="Step number 2"/>
          <p:cNvGrpSpPr/>
          <p:nvPr/>
        </p:nvGrpSpPr>
        <p:grpSpPr bwMode="gray">
          <a:xfrm>
            <a:off x="5303050" y="1776412"/>
            <a:ext cx="380382" cy="296049"/>
            <a:chOff x="6741828" y="1435344"/>
            <a:chExt cx="380382" cy="296049"/>
          </a:xfrm>
        </p:grpSpPr>
        <p:sp>
          <p:nvSpPr>
            <p:cNvPr id="60" name="Rectangle 59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5575311" y="2181860"/>
            <a:ext cx="279577" cy="0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26720" y="2589968"/>
            <a:ext cx="900800" cy="20200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65" name="Group 64" descr="Step number 2"/>
          <p:cNvGrpSpPr/>
          <p:nvPr/>
        </p:nvGrpSpPr>
        <p:grpSpPr bwMode="gray">
          <a:xfrm>
            <a:off x="6800501" y="2541064"/>
            <a:ext cx="380382" cy="296049"/>
            <a:chOff x="6741828" y="1435344"/>
            <a:chExt cx="380382" cy="296049"/>
          </a:xfrm>
        </p:grpSpPr>
        <p:sp>
          <p:nvSpPr>
            <p:cNvPr id="66" name="Rectangle 65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6377120" y="2791968"/>
            <a:ext cx="0" cy="418019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19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0" y="1340547"/>
            <a:ext cx="4695177" cy="3320797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Add The Elements of Style by William Strunk Jr. Book to Amazon Shopping Cart</a:t>
            </a:r>
          </a:p>
        </p:txBody>
      </p:sp>
      <p:grpSp>
        <p:nvGrpSpPr>
          <p:cNvPr id="32" name="Group 31" descr="Step number 2"/>
          <p:cNvGrpSpPr/>
          <p:nvPr/>
        </p:nvGrpSpPr>
        <p:grpSpPr bwMode="gray">
          <a:xfrm>
            <a:off x="7180790" y="2004294"/>
            <a:ext cx="380382" cy="296049"/>
            <a:chOff x="6741828" y="1435344"/>
            <a:chExt cx="380382" cy="296049"/>
          </a:xfrm>
        </p:grpSpPr>
        <p:sp>
          <p:nvSpPr>
            <p:cNvPr id="33" name="Rectangle 32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8" name="Text Placeholder 8"/>
          <p:cNvSpPr txBox="1">
            <a:spLocks/>
          </p:cNvSpPr>
          <p:nvPr/>
        </p:nvSpPr>
        <p:spPr>
          <a:xfrm>
            <a:off x="7633004" y="2008715"/>
            <a:ext cx="2328552" cy="272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the desired book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 descr="Step number 2"/>
          <p:cNvGrpSpPr/>
          <p:nvPr/>
        </p:nvGrpSpPr>
        <p:grpSpPr bwMode="gray">
          <a:xfrm>
            <a:off x="7180790" y="2563865"/>
            <a:ext cx="380382" cy="296049"/>
            <a:chOff x="6741828" y="1435344"/>
            <a:chExt cx="380382" cy="296049"/>
          </a:xfrm>
        </p:grpSpPr>
        <p:sp>
          <p:nvSpPr>
            <p:cNvPr id="47" name="Rectangle 46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8" name="Text Placeholder 8"/>
          <p:cNvSpPr txBox="1">
            <a:spLocks/>
          </p:cNvSpPr>
          <p:nvPr/>
        </p:nvSpPr>
        <p:spPr>
          <a:xfrm>
            <a:off x="7633003" y="2568286"/>
            <a:ext cx="3135947" cy="272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to Cart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84" y="3381200"/>
            <a:ext cx="5244507" cy="1398258"/>
          </a:xfrm>
          <a:prstGeom prst="rect">
            <a:avLst/>
          </a:prstGeom>
          <a:ln>
            <a:solidFill>
              <a:srgbClr val="A22C0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275840" y="2377439"/>
            <a:ext cx="2438400" cy="1952632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661" y="3387079"/>
            <a:ext cx="4695177" cy="3053351"/>
          </a:xfrm>
          <a:prstGeom prst="rect">
            <a:avLst/>
          </a:prstGeom>
          <a:ln>
            <a:solidFill>
              <a:srgbClr val="A22C01"/>
            </a:solidFill>
          </a:ln>
        </p:spPr>
      </p:pic>
      <p:grpSp>
        <p:nvGrpSpPr>
          <p:cNvPr id="36" name="Group 35" descr="Step number 2"/>
          <p:cNvGrpSpPr/>
          <p:nvPr/>
        </p:nvGrpSpPr>
        <p:grpSpPr bwMode="gray">
          <a:xfrm>
            <a:off x="4740252" y="2346599"/>
            <a:ext cx="380382" cy="296049"/>
            <a:chOff x="6741828" y="1435344"/>
            <a:chExt cx="380382" cy="296049"/>
          </a:xfrm>
        </p:grpSpPr>
        <p:sp>
          <p:nvSpPr>
            <p:cNvPr id="37" name="Rectangle 36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166360" y="6116320"/>
            <a:ext cx="1046480" cy="157480"/>
          </a:xfrm>
          <a:prstGeom prst="rect">
            <a:avLst/>
          </a:prstGeom>
          <a:noFill/>
          <a:ln w="19050">
            <a:solidFill>
              <a:srgbClr val="A22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41" name="Group 40" descr="Step number 2"/>
          <p:cNvGrpSpPr/>
          <p:nvPr/>
        </p:nvGrpSpPr>
        <p:grpSpPr bwMode="gray">
          <a:xfrm>
            <a:off x="6252983" y="6047035"/>
            <a:ext cx="380382" cy="296049"/>
            <a:chOff x="6741828" y="1435344"/>
            <a:chExt cx="380382" cy="296049"/>
          </a:xfrm>
        </p:grpSpPr>
        <p:sp>
          <p:nvSpPr>
            <p:cNvPr id="42" name="Rectangle 41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5689600" y="4779458"/>
            <a:ext cx="894516" cy="1336862"/>
          </a:xfrm>
          <a:prstGeom prst="straightConnector1">
            <a:avLst/>
          </a:prstGeom>
          <a:ln w="19050">
            <a:solidFill>
              <a:srgbClr val="A22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8"/>
          <p:cNvSpPr txBox="1">
            <a:spLocks/>
          </p:cNvSpPr>
          <p:nvPr/>
        </p:nvSpPr>
        <p:spPr>
          <a:xfrm>
            <a:off x="7229306" y="4848801"/>
            <a:ext cx="4592785" cy="10954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1600" dirty="0"/>
              <a:t>By following these steps, you can </a:t>
            </a:r>
            <a:r>
              <a:rPr lang="en-US" sz="1600" dirty="0" smtClean="0"/>
              <a:t>locate and </a:t>
            </a:r>
            <a:r>
              <a:rPr lang="en-US" sz="1600" dirty="0"/>
              <a:t>add the </a:t>
            </a:r>
            <a:r>
              <a:rPr lang="en-US" sz="1600" dirty="0" smtClean="0"/>
              <a:t>latest publication </a:t>
            </a:r>
            <a:r>
              <a:rPr lang="en-US" sz="1600" dirty="0"/>
              <a:t>of </a:t>
            </a:r>
            <a:r>
              <a:rPr lang="en-US" sz="1600" b="1" dirty="0" smtClean="0"/>
              <a:t>The </a:t>
            </a:r>
            <a:r>
              <a:rPr lang="en-US" sz="1600" b="1" dirty="0"/>
              <a:t>Elements of Style by William Strunk </a:t>
            </a:r>
            <a:r>
              <a:rPr lang="en-US" sz="1600" b="1" dirty="0" smtClean="0"/>
              <a:t>Jr.</a:t>
            </a:r>
            <a:r>
              <a:rPr lang="en-US" sz="1600" dirty="0" smtClean="0"/>
              <a:t> to </a:t>
            </a:r>
            <a:r>
              <a:rPr lang="en-US" sz="1600" dirty="0"/>
              <a:t>your Amazon shopping </a:t>
            </a:r>
            <a:r>
              <a:rPr lang="en-US" sz="1600" dirty="0" smtClean="0"/>
              <a:t>cart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3152"/>
              </p:ext>
            </p:extLst>
          </p:nvPr>
        </p:nvGraphicFramePr>
        <p:xfrm>
          <a:off x="2032000" y="204262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64">
                  <a:extLst>
                    <a:ext uri="{9D8B030D-6E8A-4147-A177-3AD203B41FA5}">
                      <a16:colId xmlns:a16="http://schemas.microsoft.com/office/drawing/2014/main" val="933513277"/>
                    </a:ext>
                  </a:extLst>
                </a:gridCol>
                <a:gridCol w="2763736">
                  <a:extLst>
                    <a:ext uri="{9D8B030D-6E8A-4147-A177-3AD203B41FA5}">
                      <a16:colId xmlns:a16="http://schemas.microsoft.com/office/drawing/2014/main" val="15994552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7788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0487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441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#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Last Revised</a:t>
                      </a:r>
                      <a:r>
                        <a:rPr lang="en-IN" b="1" baseline="0" dirty="0" smtClean="0"/>
                        <a:t> 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Rationale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Version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0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 June</a:t>
                      </a:r>
                      <a:r>
                        <a:rPr lang="en-IN" baseline="0" dirty="0" smtClean="0"/>
                        <a:t>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Initial draft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Initial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284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8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6" name="Rectangle 15" descr="More questions about Accessibility">
            <a:hlinkClick r:id="rId3" tooltip="Click here to visit Microsoft Support site."/>
            <a:extLst>
              <a:ext uri="{FF2B5EF4-FFF2-40B4-BE49-F238E27FC236}">
                <a16:creationId xmlns:a16="http://schemas.microsoft.com/office/drawing/2014/main" id="{221FEA95-5665-4036-B64F-471C1440B162}"/>
              </a:ext>
            </a:extLst>
          </p:cNvPr>
          <p:cNvSpPr/>
          <p:nvPr/>
        </p:nvSpPr>
        <p:spPr>
          <a:xfrm>
            <a:off x="1737101" y="2711116"/>
            <a:ext cx="10106967" cy="1517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for viewing the instructions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9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A22C0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A22C0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272</TotalTime>
  <Words>336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Segoe UI Light</vt:lpstr>
      <vt:lpstr>Segoe UI Semibold</vt:lpstr>
      <vt:lpstr>Times New Roman</vt:lpstr>
      <vt:lpstr>Making Templates Accessible</vt:lpstr>
      <vt:lpstr>How to Add a Book The Elements of Style by William Strunk Jr. to Amazon Shopping Cart </vt:lpstr>
      <vt:lpstr>Contents</vt:lpstr>
      <vt:lpstr>PowerPoint Presentation</vt:lpstr>
      <vt:lpstr>Login to Amazon.in</vt:lpstr>
      <vt:lpstr>Search for The Elements of Style by William Strunk Jr. Book and Apply Filter</vt:lpstr>
      <vt:lpstr>Add The Elements of Style by William Strunk Jr. Book to Amazon Shopping Cart</vt:lpstr>
      <vt:lpstr>Add The Elements of Style by William Strunk Jr. Book to Amazon Shopping Cart</vt:lpstr>
      <vt:lpstr>Revision History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Templates Accessible</dc:title>
  <dc:creator>rajkanna573</dc:creator>
  <cp:lastModifiedBy>rajkanna573</cp:lastModifiedBy>
  <cp:revision>66</cp:revision>
  <dcterms:created xsi:type="dcterms:W3CDTF">2024-06-08T03:23:25Z</dcterms:created>
  <dcterms:modified xsi:type="dcterms:W3CDTF">2024-06-08T11:17:44Z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FFEFF977-4D9E-4B0E-9637-0C9700DA0015</vt:lpwstr>
  </property>
  <property fmtid="{D5CDD505-2E9C-101B-9397-08002B2CF9AE}" pid="3" name="ArticulatePath">
    <vt:lpwstr>Presentation1</vt:lpwstr>
  </property>
</Properties>
</file>