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6" r:id="rId6"/>
    <p:sldId id="261" r:id="rId7"/>
    <p:sldId id="265" r:id="rId8"/>
    <p:sldId id="263" r:id="rId9"/>
    <p:sldId id="262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 Success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Arielle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Left</c:v>
                </c:pt>
                <c:pt idx="1">
                  <c:v>Right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</c:v>
                </c:pt>
                <c:pt idx="1">
                  <c:v>38.43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8-7F4B-BD18-E90A5E6760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Borus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Left</c:v>
                </c:pt>
                <c:pt idx="1">
                  <c:v>Right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28.43</c:v>
                </c:pt>
                <c:pt idx="1">
                  <c:v>46.33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38-7F4B-BD18-E90A5E67600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09001872"/>
        <c:axId val="346277375"/>
      </c:barChart>
      <c:catAx>
        <c:axId val="309001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277375"/>
        <c:crosses val="autoZero"/>
        <c:auto val="1"/>
        <c:lblAlgn val="ctr"/>
        <c:lblOffset val="100"/>
        <c:noMultiLvlLbl val="0"/>
      </c:catAx>
      <c:valAx>
        <c:axId val="3462773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09001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Win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Arielle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Left</c:v>
                </c:pt>
                <c:pt idx="1">
                  <c:v>Right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0.33333333333333331</c:v>
                </c:pt>
                <c:pt idx="1">
                  <c:v>0.51428571428571423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8-7F4B-BD18-E90A5E6760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Borus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Left</c:v>
                </c:pt>
                <c:pt idx="1">
                  <c:v>Right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0.31428571428571428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38-7F4B-BD18-E90A5E67600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09001872"/>
        <c:axId val="346277375"/>
      </c:barChart>
      <c:catAx>
        <c:axId val="309001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277375"/>
        <c:crosses val="autoZero"/>
        <c:auto val="1"/>
        <c:lblAlgn val="ctr"/>
        <c:lblOffset val="100"/>
        <c:noMultiLvlLbl val="0"/>
      </c:catAx>
      <c:valAx>
        <c:axId val="346277375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09001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Borus</a:t>
            </a:r>
            <a:r>
              <a:rPr lang="en-US" dirty="0"/>
              <a:t> played 70 % of the games with Left</a:t>
            </a:r>
            <a:r>
              <a:rPr lang="en-US" baseline="0" dirty="0"/>
              <a:t> hand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Games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Left</c:v>
                </c:pt>
                <c:pt idx="1">
                  <c:v>Right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A1-B844-BC67-E032BDCEFD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Arielle</a:t>
            </a:r>
            <a:r>
              <a:rPr lang="en-US" baseline="0" dirty="0"/>
              <a:t> played 70% of the games with Right hand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Games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14-D44B-A8E4-23A30A1765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14-D44B-A8E4-23A30A17655E}"/>
              </c:ext>
            </c:extLst>
          </c:dPt>
          <c:cat>
            <c:strRef>
              <c:f>Sheet1!$A$2:$A$3</c:f>
              <c:strCache>
                <c:ptCount val="2"/>
                <c:pt idx="0">
                  <c:v>Left</c:v>
                </c:pt>
                <c:pt idx="1">
                  <c:v>Right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14-D44B-A8E4-23A30A1765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Borus</a:t>
            </a:r>
            <a:r>
              <a:rPr lang="en-US" dirty="0"/>
              <a:t> had an equal share of wins from</a:t>
            </a:r>
            <a:r>
              <a:rPr lang="en-US" baseline="0" dirty="0"/>
              <a:t> both hand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Games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F6-6542-B9EC-ECD99692CC8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F6-6542-B9EC-ECD99692CC8F}"/>
              </c:ext>
            </c:extLst>
          </c:dPt>
          <c:cat>
            <c:strRef>
              <c:f>Sheet1!$A$2:$A$3</c:f>
              <c:strCache>
                <c:ptCount val="2"/>
                <c:pt idx="0">
                  <c:v>Left</c:v>
                </c:pt>
                <c:pt idx="1">
                  <c:v>Right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A1-B844-BC67-E032BDCEFD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78%</a:t>
            </a:r>
            <a:r>
              <a:rPr lang="en-US" baseline="0" dirty="0"/>
              <a:t> of Arielle’s wins were from his right hand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Games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14-D44B-A8E4-23A30A1765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14-D44B-A8E4-23A30A17655E}"/>
              </c:ext>
            </c:extLst>
          </c:dPt>
          <c:cat>
            <c:strRef>
              <c:f>Sheet1!$A$2:$A$3</c:f>
              <c:strCache>
                <c:ptCount val="2"/>
                <c:pt idx="0">
                  <c:v>Left</c:v>
                </c:pt>
                <c:pt idx="1">
                  <c:v>Right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14-D44B-A8E4-23A30A1765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Arielle dominated first</a:t>
            </a:r>
            <a:r>
              <a:rPr lang="en-US" sz="1800" baseline="0" dirty="0"/>
              <a:t> 20 games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Games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E8-CB47-9F49-8A842974F0A7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E8-CB47-9F49-8A842974F0A7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Arielle</c:v>
                </c:pt>
                <c:pt idx="1">
                  <c:v>Boris</c:v>
                </c:pt>
                <c:pt idx="2">
                  <c:v>Draw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</c:v>
                </c:pt>
                <c:pt idx="1">
                  <c:v>6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A1-B844-BC67-E032BDCEFD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Boris dominates the next 15 games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Games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14-D44B-A8E4-23A30A1765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14-D44B-A8E4-23A30A17655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Arielle</c:v>
                </c:pt>
                <c:pt idx="1">
                  <c:v>Boris</c:v>
                </c:pt>
                <c:pt idx="2">
                  <c:v>Draw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9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14-D44B-A8E4-23A30A1765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Slightly</a:t>
            </a:r>
            <a:r>
              <a:rPr lang="en-US" baseline="0" dirty="0"/>
              <a:t> Boris edges in the last 15 games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Games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2D-C64E-975C-0B26C5401D3D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2D-C64E-975C-0B26C5401D3D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Arielle</c:v>
                </c:pt>
                <c:pt idx="1">
                  <c:v>Boris</c:v>
                </c:pt>
                <c:pt idx="2">
                  <c:v>Draw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8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2D-C64E-975C-0B26C5401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AAE62A-9481-D141-9F3B-1D62393E569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A1012736-A33A-C34D-922B-293165D89785}">
      <dgm:prSet/>
      <dgm:spPr/>
      <dgm:t>
        <a:bodyPr/>
        <a:lstStyle/>
        <a:p>
          <a:r>
            <a:rPr lang="en-US"/>
            <a:t>Arielle and Boris compete in a Pancake flipping challenge</a:t>
          </a:r>
          <a:endParaRPr lang="en-IN"/>
        </a:p>
      </dgm:t>
    </dgm:pt>
    <dgm:pt modelId="{904DB298-5B5C-B346-AD92-53B81A5FEF63}" type="parTrans" cxnId="{DAEBCDD0-D737-FB4B-95DD-09814636EC28}">
      <dgm:prSet/>
      <dgm:spPr/>
      <dgm:t>
        <a:bodyPr/>
        <a:lstStyle/>
        <a:p>
          <a:endParaRPr lang="en-GB"/>
        </a:p>
      </dgm:t>
    </dgm:pt>
    <dgm:pt modelId="{58D6F5D8-6D0E-9E40-BB18-2ED7DAA9827C}" type="sibTrans" cxnId="{DAEBCDD0-D737-FB4B-95DD-09814636EC28}">
      <dgm:prSet/>
      <dgm:spPr/>
      <dgm:t>
        <a:bodyPr/>
        <a:lstStyle/>
        <a:p>
          <a:endParaRPr lang="en-GB"/>
        </a:p>
      </dgm:t>
    </dgm:pt>
    <dgm:pt modelId="{A37B5633-00CE-7C43-B41A-EB7FECAC9532}">
      <dgm:prSet/>
      <dgm:spPr/>
      <dgm:t>
        <a:bodyPr/>
        <a:lstStyle/>
        <a:p>
          <a:r>
            <a:rPr lang="en-US"/>
            <a:t>Competition spans across 50 days</a:t>
          </a:r>
          <a:endParaRPr lang="en-IN"/>
        </a:p>
      </dgm:t>
    </dgm:pt>
    <dgm:pt modelId="{97AE1993-3A9D-0645-941B-E1487DB027C3}" type="parTrans" cxnId="{A41D70D8-B6C8-2C41-A81B-2ADEFABF7B85}">
      <dgm:prSet/>
      <dgm:spPr/>
      <dgm:t>
        <a:bodyPr/>
        <a:lstStyle/>
        <a:p>
          <a:endParaRPr lang="en-GB"/>
        </a:p>
      </dgm:t>
    </dgm:pt>
    <dgm:pt modelId="{6422FBC9-60CA-F540-BCD8-287DCD1E5EAB}" type="sibTrans" cxnId="{A41D70D8-B6C8-2C41-A81B-2ADEFABF7B85}">
      <dgm:prSet/>
      <dgm:spPr/>
      <dgm:t>
        <a:bodyPr/>
        <a:lstStyle/>
        <a:p>
          <a:endParaRPr lang="en-GB"/>
        </a:p>
      </dgm:t>
    </dgm:pt>
    <dgm:pt modelId="{20AEB4F1-7807-9C46-AFB8-0EBB9614030F}">
      <dgm:prSet/>
      <dgm:spPr/>
      <dgm:t>
        <a:bodyPr/>
        <a:lstStyle/>
        <a:p>
          <a:r>
            <a:rPr lang="en-US"/>
            <a:t>Each player gets 20 chance to flip</a:t>
          </a:r>
          <a:endParaRPr lang="en-IN"/>
        </a:p>
      </dgm:t>
    </dgm:pt>
    <dgm:pt modelId="{E307AFA7-5B09-E542-9297-20E0F5BFEC8B}" type="parTrans" cxnId="{9B7CB056-0FF9-084E-889B-D5E1057BEA0F}">
      <dgm:prSet/>
      <dgm:spPr/>
      <dgm:t>
        <a:bodyPr/>
        <a:lstStyle/>
        <a:p>
          <a:endParaRPr lang="en-GB"/>
        </a:p>
      </dgm:t>
    </dgm:pt>
    <dgm:pt modelId="{F3CD63F8-3BD8-F747-B5A9-F3311FF936CB}" type="sibTrans" cxnId="{9B7CB056-0FF9-084E-889B-D5E1057BEA0F}">
      <dgm:prSet/>
      <dgm:spPr/>
      <dgm:t>
        <a:bodyPr/>
        <a:lstStyle/>
        <a:p>
          <a:endParaRPr lang="en-GB"/>
        </a:p>
      </dgm:t>
    </dgm:pt>
    <dgm:pt modelId="{C64FCFAE-4367-8640-A492-1FC16895FC77}">
      <dgm:prSet/>
      <dgm:spPr/>
      <dgm:t>
        <a:bodyPr/>
        <a:lstStyle/>
        <a:p>
          <a:r>
            <a:rPr lang="en-US"/>
            <a:t>They can use either of their hand to flip</a:t>
          </a:r>
          <a:endParaRPr lang="en-IN"/>
        </a:p>
      </dgm:t>
    </dgm:pt>
    <dgm:pt modelId="{E04FD0C5-73D5-3B40-917F-55E4F0037803}" type="parTrans" cxnId="{62AE292E-9C27-484F-8E42-04BBC29C3E0A}">
      <dgm:prSet/>
      <dgm:spPr/>
      <dgm:t>
        <a:bodyPr/>
        <a:lstStyle/>
        <a:p>
          <a:endParaRPr lang="en-GB"/>
        </a:p>
      </dgm:t>
    </dgm:pt>
    <dgm:pt modelId="{635B8F28-D556-1949-9493-CA45A901FBE7}" type="sibTrans" cxnId="{62AE292E-9C27-484F-8E42-04BBC29C3E0A}">
      <dgm:prSet/>
      <dgm:spPr/>
      <dgm:t>
        <a:bodyPr/>
        <a:lstStyle/>
        <a:p>
          <a:endParaRPr lang="en-GB"/>
        </a:p>
      </dgm:t>
    </dgm:pt>
    <dgm:pt modelId="{EA67DC05-8DF8-6940-9A6A-82701E4C02C3}">
      <dgm:prSet/>
      <dgm:spPr/>
      <dgm:t>
        <a:bodyPr/>
        <a:lstStyle/>
        <a:p>
          <a:endParaRPr lang="en-US"/>
        </a:p>
      </dgm:t>
    </dgm:pt>
    <dgm:pt modelId="{27A7E4E4-80D6-3245-AE38-7E9CC7D3D1A4}" type="parTrans" cxnId="{C4DA0D4D-983A-3948-B7A9-CAD3045ADF71}">
      <dgm:prSet/>
      <dgm:spPr/>
      <dgm:t>
        <a:bodyPr/>
        <a:lstStyle/>
        <a:p>
          <a:endParaRPr lang="en-GB"/>
        </a:p>
      </dgm:t>
    </dgm:pt>
    <dgm:pt modelId="{0B5B34CA-8DA9-3545-864A-E3A7EC7BE5D7}" type="sibTrans" cxnId="{C4DA0D4D-983A-3948-B7A9-CAD3045ADF71}">
      <dgm:prSet/>
      <dgm:spPr/>
      <dgm:t>
        <a:bodyPr/>
        <a:lstStyle/>
        <a:p>
          <a:endParaRPr lang="en-GB"/>
        </a:p>
      </dgm:t>
    </dgm:pt>
    <dgm:pt modelId="{4B3279F2-2EA0-EA4B-892A-77B71E396F0E}" type="pres">
      <dgm:prSet presAssocID="{2FAAE62A-9481-D141-9F3B-1D62393E5695}" presName="vert0" presStyleCnt="0">
        <dgm:presLayoutVars>
          <dgm:dir/>
          <dgm:animOne val="branch"/>
          <dgm:animLvl val="lvl"/>
        </dgm:presLayoutVars>
      </dgm:prSet>
      <dgm:spPr/>
    </dgm:pt>
    <dgm:pt modelId="{64530147-5EA5-B649-9269-D0687E34CE93}" type="pres">
      <dgm:prSet presAssocID="{A1012736-A33A-C34D-922B-293165D89785}" presName="thickLine" presStyleLbl="alignNode1" presStyleIdx="0" presStyleCnt="5"/>
      <dgm:spPr/>
    </dgm:pt>
    <dgm:pt modelId="{E6C14D68-EF4F-AE4F-87A4-1C152427A52E}" type="pres">
      <dgm:prSet presAssocID="{A1012736-A33A-C34D-922B-293165D89785}" presName="horz1" presStyleCnt="0"/>
      <dgm:spPr/>
    </dgm:pt>
    <dgm:pt modelId="{DD41B22D-CD90-F54F-A514-584BDB368206}" type="pres">
      <dgm:prSet presAssocID="{A1012736-A33A-C34D-922B-293165D89785}" presName="tx1" presStyleLbl="revTx" presStyleIdx="0" presStyleCnt="5"/>
      <dgm:spPr/>
    </dgm:pt>
    <dgm:pt modelId="{3BA2DCE0-B7DC-6040-AF66-390571674687}" type="pres">
      <dgm:prSet presAssocID="{A1012736-A33A-C34D-922B-293165D89785}" presName="vert1" presStyleCnt="0"/>
      <dgm:spPr/>
    </dgm:pt>
    <dgm:pt modelId="{8F424C5F-D720-FF49-9AB2-528DA3512355}" type="pres">
      <dgm:prSet presAssocID="{A37B5633-00CE-7C43-B41A-EB7FECAC9532}" presName="thickLine" presStyleLbl="alignNode1" presStyleIdx="1" presStyleCnt="5"/>
      <dgm:spPr/>
    </dgm:pt>
    <dgm:pt modelId="{EDAFB3F6-DF2D-4A4D-A52A-F49498B8CDB8}" type="pres">
      <dgm:prSet presAssocID="{A37B5633-00CE-7C43-B41A-EB7FECAC9532}" presName="horz1" presStyleCnt="0"/>
      <dgm:spPr/>
    </dgm:pt>
    <dgm:pt modelId="{1C9FDE32-728E-064F-A60F-4F18674D5ECE}" type="pres">
      <dgm:prSet presAssocID="{A37B5633-00CE-7C43-B41A-EB7FECAC9532}" presName="tx1" presStyleLbl="revTx" presStyleIdx="1" presStyleCnt="5"/>
      <dgm:spPr/>
    </dgm:pt>
    <dgm:pt modelId="{077EAE71-7C9F-7A46-B96E-38D3C7A1DB2B}" type="pres">
      <dgm:prSet presAssocID="{A37B5633-00CE-7C43-B41A-EB7FECAC9532}" presName="vert1" presStyleCnt="0"/>
      <dgm:spPr/>
    </dgm:pt>
    <dgm:pt modelId="{6EB225C8-D8CE-3B4C-A7C0-5E0BF3CC56D0}" type="pres">
      <dgm:prSet presAssocID="{20AEB4F1-7807-9C46-AFB8-0EBB9614030F}" presName="thickLine" presStyleLbl="alignNode1" presStyleIdx="2" presStyleCnt="5"/>
      <dgm:spPr/>
    </dgm:pt>
    <dgm:pt modelId="{4BA59692-D2EC-AD44-86F7-BB259DE89696}" type="pres">
      <dgm:prSet presAssocID="{20AEB4F1-7807-9C46-AFB8-0EBB9614030F}" presName="horz1" presStyleCnt="0"/>
      <dgm:spPr/>
    </dgm:pt>
    <dgm:pt modelId="{2634CA2A-93F7-C94E-900E-02DDED98114A}" type="pres">
      <dgm:prSet presAssocID="{20AEB4F1-7807-9C46-AFB8-0EBB9614030F}" presName="tx1" presStyleLbl="revTx" presStyleIdx="2" presStyleCnt="5"/>
      <dgm:spPr/>
    </dgm:pt>
    <dgm:pt modelId="{08996C80-2270-EC4B-9DA2-E0A9EC87B5B0}" type="pres">
      <dgm:prSet presAssocID="{20AEB4F1-7807-9C46-AFB8-0EBB9614030F}" presName="vert1" presStyleCnt="0"/>
      <dgm:spPr/>
    </dgm:pt>
    <dgm:pt modelId="{9E5214B8-5356-5747-87EC-709D057D8924}" type="pres">
      <dgm:prSet presAssocID="{C64FCFAE-4367-8640-A492-1FC16895FC77}" presName="thickLine" presStyleLbl="alignNode1" presStyleIdx="3" presStyleCnt="5"/>
      <dgm:spPr/>
    </dgm:pt>
    <dgm:pt modelId="{2A48A90C-0790-C445-9BA5-8BE09C99F879}" type="pres">
      <dgm:prSet presAssocID="{C64FCFAE-4367-8640-A492-1FC16895FC77}" presName="horz1" presStyleCnt="0"/>
      <dgm:spPr/>
    </dgm:pt>
    <dgm:pt modelId="{4CA1AFC5-7EFD-5242-96F4-5A8EFD342B2B}" type="pres">
      <dgm:prSet presAssocID="{C64FCFAE-4367-8640-A492-1FC16895FC77}" presName="tx1" presStyleLbl="revTx" presStyleIdx="3" presStyleCnt="5"/>
      <dgm:spPr/>
    </dgm:pt>
    <dgm:pt modelId="{1AB92CCF-FB49-4D4A-966D-8FAAF025CA09}" type="pres">
      <dgm:prSet presAssocID="{C64FCFAE-4367-8640-A492-1FC16895FC77}" presName="vert1" presStyleCnt="0"/>
      <dgm:spPr/>
    </dgm:pt>
    <dgm:pt modelId="{0A9CDC2C-81EF-974D-B93B-59979B10E7BF}" type="pres">
      <dgm:prSet presAssocID="{EA67DC05-8DF8-6940-9A6A-82701E4C02C3}" presName="thickLine" presStyleLbl="alignNode1" presStyleIdx="4" presStyleCnt="5"/>
      <dgm:spPr/>
    </dgm:pt>
    <dgm:pt modelId="{25103E04-8B34-1A44-A350-556CFF14C36B}" type="pres">
      <dgm:prSet presAssocID="{EA67DC05-8DF8-6940-9A6A-82701E4C02C3}" presName="horz1" presStyleCnt="0"/>
      <dgm:spPr/>
    </dgm:pt>
    <dgm:pt modelId="{EEDF156B-4C8B-4247-AEBC-E4D5876B7B53}" type="pres">
      <dgm:prSet presAssocID="{EA67DC05-8DF8-6940-9A6A-82701E4C02C3}" presName="tx1" presStyleLbl="revTx" presStyleIdx="4" presStyleCnt="5"/>
      <dgm:spPr/>
    </dgm:pt>
    <dgm:pt modelId="{D7F054FB-B6E3-BA4C-B8D4-6376C4E4B78B}" type="pres">
      <dgm:prSet presAssocID="{EA67DC05-8DF8-6940-9A6A-82701E4C02C3}" presName="vert1" presStyleCnt="0"/>
      <dgm:spPr/>
    </dgm:pt>
  </dgm:ptLst>
  <dgm:cxnLst>
    <dgm:cxn modelId="{62AE292E-9C27-484F-8E42-04BBC29C3E0A}" srcId="{2FAAE62A-9481-D141-9F3B-1D62393E5695}" destId="{C64FCFAE-4367-8640-A492-1FC16895FC77}" srcOrd="3" destOrd="0" parTransId="{E04FD0C5-73D5-3B40-917F-55E4F0037803}" sibTransId="{635B8F28-D556-1949-9493-CA45A901FBE7}"/>
    <dgm:cxn modelId="{C4DA0D4D-983A-3948-B7A9-CAD3045ADF71}" srcId="{2FAAE62A-9481-D141-9F3B-1D62393E5695}" destId="{EA67DC05-8DF8-6940-9A6A-82701E4C02C3}" srcOrd="4" destOrd="0" parTransId="{27A7E4E4-80D6-3245-AE38-7E9CC7D3D1A4}" sibTransId="{0B5B34CA-8DA9-3545-864A-E3A7EC7BE5D7}"/>
    <dgm:cxn modelId="{9B7CB056-0FF9-084E-889B-D5E1057BEA0F}" srcId="{2FAAE62A-9481-D141-9F3B-1D62393E5695}" destId="{20AEB4F1-7807-9C46-AFB8-0EBB9614030F}" srcOrd="2" destOrd="0" parTransId="{E307AFA7-5B09-E542-9297-20E0F5BFEC8B}" sibTransId="{F3CD63F8-3BD8-F747-B5A9-F3311FF936CB}"/>
    <dgm:cxn modelId="{8D5F009C-53AD-334D-93FC-CBE4B7B7C43A}" type="presOf" srcId="{A1012736-A33A-C34D-922B-293165D89785}" destId="{DD41B22D-CD90-F54F-A514-584BDB368206}" srcOrd="0" destOrd="0" presId="urn:microsoft.com/office/officeart/2008/layout/LinedList"/>
    <dgm:cxn modelId="{0A3ED3BC-A02D-3746-8069-A31E1CAF4C44}" type="presOf" srcId="{EA67DC05-8DF8-6940-9A6A-82701E4C02C3}" destId="{EEDF156B-4C8B-4247-AEBC-E4D5876B7B53}" srcOrd="0" destOrd="0" presId="urn:microsoft.com/office/officeart/2008/layout/LinedList"/>
    <dgm:cxn modelId="{93DDE4C0-76D2-E14E-A019-D945D042335B}" type="presOf" srcId="{C64FCFAE-4367-8640-A492-1FC16895FC77}" destId="{4CA1AFC5-7EFD-5242-96F4-5A8EFD342B2B}" srcOrd="0" destOrd="0" presId="urn:microsoft.com/office/officeart/2008/layout/LinedList"/>
    <dgm:cxn modelId="{3FC78DC8-A71B-D543-A966-0C8F44346FE5}" type="presOf" srcId="{A37B5633-00CE-7C43-B41A-EB7FECAC9532}" destId="{1C9FDE32-728E-064F-A60F-4F18674D5ECE}" srcOrd="0" destOrd="0" presId="urn:microsoft.com/office/officeart/2008/layout/LinedList"/>
    <dgm:cxn modelId="{543C26C9-D7B6-EE45-8DB3-5EF37CC7CD0A}" type="presOf" srcId="{2FAAE62A-9481-D141-9F3B-1D62393E5695}" destId="{4B3279F2-2EA0-EA4B-892A-77B71E396F0E}" srcOrd="0" destOrd="0" presId="urn:microsoft.com/office/officeart/2008/layout/LinedList"/>
    <dgm:cxn modelId="{DAEBCDD0-D737-FB4B-95DD-09814636EC28}" srcId="{2FAAE62A-9481-D141-9F3B-1D62393E5695}" destId="{A1012736-A33A-C34D-922B-293165D89785}" srcOrd="0" destOrd="0" parTransId="{904DB298-5B5C-B346-AD92-53B81A5FEF63}" sibTransId="{58D6F5D8-6D0E-9E40-BB18-2ED7DAA9827C}"/>
    <dgm:cxn modelId="{A41D70D8-B6C8-2C41-A81B-2ADEFABF7B85}" srcId="{2FAAE62A-9481-D141-9F3B-1D62393E5695}" destId="{A37B5633-00CE-7C43-B41A-EB7FECAC9532}" srcOrd="1" destOrd="0" parTransId="{97AE1993-3A9D-0645-941B-E1487DB027C3}" sibTransId="{6422FBC9-60CA-F540-BCD8-287DCD1E5EAB}"/>
    <dgm:cxn modelId="{F7F88FFC-3189-4A4C-AED6-B57FE2A7B467}" type="presOf" srcId="{20AEB4F1-7807-9C46-AFB8-0EBB9614030F}" destId="{2634CA2A-93F7-C94E-900E-02DDED98114A}" srcOrd="0" destOrd="0" presId="urn:microsoft.com/office/officeart/2008/layout/LinedList"/>
    <dgm:cxn modelId="{8395FE9C-60EC-D54A-8BF6-37F6ADAE8159}" type="presParOf" srcId="{4B3279F2-2EA0-EA4B-892A-77B71E396F0E}" destId="{64530147-5EA5-B649-9269-D0687E34CE93}" srcOrd="0" destOrd="0" presId="urn:microsoft.com/office/officeart/2008/layout/LinedList"/>
    <dgm:cxn modelId="{D6EDBA03-75A9-2146-A566-CBD540611AA7}" type="presParOf" srcId="{4B3279F2-2EA0-EA4B-892A-77B71E396F0E}" destId="{E6C14D68-EF4F-AE4F-87A4-1C152427A52E}" srcOrd="1" destOrd="0" presId="urn:microsoft.com/office/officeart/2008/layout/LinedList"/>
    <dgm:cxn modelId="{3625A630-59A0-3E4E-9046-6B98BB79EBBA}" type="presParOf" srcId="{E6C14D68-EF4F-AE4F-87A4-1C152427A52E}" destId="{DD41B22D-CD90-F54F-A514-584BDB368206}" srcOrd="0" destOrd="0" presId="urn:microsoft.com/office/officeart/2008/layout/LinedList"/>
    <dgm:cxn modelId="{050CBEFF-76DC-144C-AD40-A565E127A012}" type="presParOf" srcId="{E6C14D68-EF4F-AE4F-87A4-1C152427A52E}" destId="{3BA2DCE0-B7DC-6040-AF66-390571674687}" srcOrd="1" destOrd="0" presId="urn:microsoft.com/office/officeart/2008/layout/LinedList"/>
    <dgm:cxn modelId="{39D6CB3B-F435-3243-9F97-451386CAEADF}" type="presParOf" srcId="{4B3279F2-2EA0-EA4B-892A-77B71E396F0E}" destId="{8F424C5F-D720-FF49-9AB2-528DA3512355}" srcOrd="2" destOrd="0" presId="urn:microsoft.com/office/officeart/2008/layout/LinedList"/>
    <dgm:cxn modelId="{CCD597E4-2D29-2F43-BE3D-08B3E514C71E}" type="presParOf" srcId="{4B3279F2-2EA0-EA4B-892A-77B71E396F0E}" destId="{EDAFB3F6-DF2D-4A4D-A52A-F49498B8CDB8}" srcOrd="3" destOrd="0" presId="urn:microsoft.com/office/officeart/2008/layout/LinedList"/>
    <dgm:cxn modelId="{0DE393FC-BEA0-5249-BCCF-CE7FB24F7F7C}" type="presParOf" srcId="{EDAFB3F6-DF2D-4A4D-A52A-F49498B8CDB8}" destId="{1C9FDE32-728E-064F-A60F-4F18674D5ECE}" srcOrd="0" destOrd="0" presId="urn:microsoft.com/office/officeart/2008/layout/LinedList"/>
    <dgm:cxn modelId="{86B1345F-FC66-EF4F-AB14-73C5FC905833}" type="presParOf" srcId="{EDAFB3F6-DF2D-4A4D-A52A-F49498B8CDB8}" destId="{077EAE71-7C9F-7A46-B96E-38D3C7A1DB2B}" srcOrd="1" destOrd="0" presId="urn:microsoft.com/office/officeart/2008/layout/LinedList"/>
    <dgm:cxn modelId="{062D0424-BF70-DD40-8A6B-6AB038989D13}" type="presParOf" srcId="{4B3279F2-2EA0-EA4B-892A-77B71E396F0E}" destId="{6EB225C8-D8CE-3B4C-A7C0-5E0BF3CC56D0}" srcOrd="4" destOrd="0" presId="urn:microsoft.com/office/officeart/2008/layout/LinedList"/>
    <dgm:cxn modelId="{0FFC45AC-A61B-9846-90CD-74AB6D728CC4}" type="presParOf" srcId="{4B3279F2-2EA0-EA4B-892A-77B71E396F0E}" destId="{4BA59692-D2EC-AD44-86F7-BB259DE89696}" srcOrd="5" destOrd="0" presId="urn:microsoft.com/office/officeart/2008/layout/LinedList"/>
    <dgm:cxn modelId="{8CC8E6E7-93CE-BE48-84AF-E0B3E7325399}" type="presParOf" srcId="{4BA59692-D2EC-AD44-86F7-BB259DE89696}" destId="{2634CA2A-93F7-C94E-900E-02DDED98114A}" srcOrd="0" destOrd="0" presId="urn:microsoft.com/office/officeart/2008/layout/LinedList"/>
    <dgm:cxn modelId="{DEA73448-689F-EA4A-90A7-85A37F612EC7}" type="presParOf" srcId="{4BA59692-D2EC-AD44-86F7-BB259DE89696}" destId="{08996C80-2270-EC4B-9DA2-E0A9EC87B5B0}" srcOrd="1" destOrd="0" presId="urn:microsoft.com/office/officeart/2008/layout/LinedList"/>
    <dgm:cxn modelId="{761E0538-62F6-184B-984C-B71923A73030}" type="presParOf" srcId="{4B3279F2-2EA0-EA4B-892A-77B71E396F0E}" destId="{9E5214B8-5356-5747-87EC-709D057D8924}" srcOrd="6" destOrd="0" presId="urn:microsoft.com/office/officeart/2008/layout/LinedList"/>
    <dgm:cxn modelId="{31E84B8F-239B-6842-87FD-9F92BFD8C2F0}" type="presParOf" srcId="{4B3279F2-2EA0-EA4B-892A-77B71E396F0E}" destId="{2A48A90C-0790-C445-9BA5-8BE09C99F879}" srcOrd="7" destOrd="0" presId="urn:microsoft.com/office/officeart/2008/layout/LinedList"/>
    <dgm:cxn modelId="{2131F022-29AC-5A4F-B9E1-AD66EED7FE39}" type="presParOf" srcId="{2A48A90C-0790-C445-9BA5-8BE09C99F879}" destId="{4CA1AFC5-7EFD-5242-96F4-5A8EFD342B2B}" srcOrd="0" destOrd="0" presId="urn:microsoft.com/office/officeart/2008/layout/LinedList"/>
    <dgm:cxn modelId="{5B987AC8-2C51-E14F-BE4E-9ADBFBE32CA1}" type="presParOf" srcId="{2A48A90C-0790-C445-9BA5-8BE09C99F879}" destId="{1AB92CCF-FB49-4D4A-966D-8FAAF025CA09}" srcOrd="1" destOrd="0" presId="urn:microsoft.com/office/officeart/2008/layout/LinedList"/>
    <dgm:cxn modelId="{445A350D-EB21-3845-8CBA-13DA0CFAF0DA}" type="presParOf" srcId="{4B3279F2-2EA0-EA4B-892A-77B71E396F0E}" destId="{0A9CDC2C-81EF-974D-B93B-59979B10E7BF}" srcOrd="8" destOrd="0" presId="urn:microsoft.com/office/officeart/2008/layout/LinedList"/>
    <dgm:cxn modelId="{B3B293D8-78AA-FC4A-829C-2171EFA37A5A}" type="presParOf" srcId="{4B3279F2-2EA0-EA4B-892A-77B71E396F0E}" destId="{25103E04-8B34-1A44-A350-556CFF14C36B}" srcOrd="9" destOrd="0" presId="urn:microsoft.com/office/officeart/2008/layout/LinedList"/>
    <dgm:cxn modelId="{4520A442-8608-4F46-B035-35FEC753C621}" type="presParOf" srcId="{25103E04-8B34-1A44-A350-556CFF14C36B}" destId="{EEDF156B-4C8B-4247-AEBC-E4D5876B7B53}" srcOrd="0" destOrd="0" presId="urn:microsoft.com/office/officeart/2008/layout/LinedList"/>
    <dgm:cxn modelId="{AF49C4DB-A7D5-6B4F-AD71-A15AA8E8B784}" type="presParOf" srcId="{25103E04-8B34-1A44-A350-556CFF14C36B}" destId="{D7F054FB-B6E3-BA4C-B8D4-6376C4E4B7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A5E575-C430-4688-A833-94200E7AA8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464076-BC82-45F0-9EA6-F4085B3A8E4B}">
      <dgm:prSet/>
      <dgm:spPr/>
      <dgm:t>
        <a:bodyPr/>
        <a:lstStyle/>
        <a:p>
          <a:r>
            <a:rPr lang="en-US" dirty="0"/>
            <a:t>78% of his wins is contributed by his right hand</a:t>
          </a:r>
        </a:p>
      </dgm:t>
    </dgm:pt>
    <dgm:pt modelId="{8B43C6F4-9A11-4451-9C86-65A620670E40}" type="parTrans" cxnId="{D3A50805-9BEF-4CC8-B6AD-F5927BC7D9A6}">
      <dgm:prSet/>
      <dgm:spPr/>
      <dgm:t>
        <a:bodyPr/>
        <a:lstStyle/>
        <a:p>
          <a:endParaRPr lang="en-US"/>
        </a:p>
      </dgm:t>
    </dgm:pt>
    <dgm:pt modelId="{37B37AD1-B310-4489-997A-FD0A61E95EA1}" type="sibTrans" cxnId="{D3A50805-9BEF-4CC8-B6AD-F5927BC7D9A6}">
      <dgm:prSet/>
      <dgm:spPr/>
      <dgm:t>
        <a:bodyPr/>
        <a:lstStyle/>
        <a:p>
          <a:endParaRPr lang="en-US"/>
        </a:p>
      </dgm:t>
    </dgm:pt>
    <dgm:pt modelId="{A71791B6-AD16-4FAC-A63E-971037D21221}">
      <dgm:prSet/>
      <dgm:spPr/>
      <dgm:t>
        <a:bodyPr/>
        <a:lstStyle/>
        <a:p>
          <a:r>
            <a:rPr lang="en-US" dirty="0"/>
            <a:t>Arielle’s win% of right hand is 51%</a:t>
          </a:r>
        </a:p>
      </dgm:t>
    </dgm:pt>
    <dgm:pt modelId="{5FD6DC69-F217-4F61-8161-058FD0998B95}" type="parTrans" cxnId="{1FE19A6B-030E-4EAF-8DB1-02C14518A2A4}">
      <dgm:prSet/>
      <dgm:spPr/>
      <dgm:t>
        <a:bodyPr/>
        <a:lstStyle/>
        <a:p>
          <a:endParaRPr lang="en-US"/>
        </a:p>
      </dgm:t>
    </dgm:pt>
    <dgm:pt modelId="{AC9AADB5-7DC4-4DA2-88E6-818BCA43C5BE}" type="sibTrans" cxnId="{1FE19A6B-030E-4EAF-8DB1-02C14518A2A4}">
      <dgm:prSet/>
      <dgm:spPr/>
      <dgm:t>
        <a:bodyPr/>
        <a:lstStyle/>
        <a:p>
          <a:endParaRPr lang="en-US"/>
        </a:p>
      </dgm:t>
    </dgm:pt>
    <dgm:pt modelId="{A73AA663-8C23-4242-90B4-121BE833CB51}">
      <dgm:prSet/>
      <dgm:spPr/>
      <dgm:t>
        <a:bodyPr/>
        <a:lstStyle/>
        <a:p>
          <a:r>
            <a:rPr lang="en-US"/>
            <a:t>56% of his right-hand wins comes from the first segment</a:t>
          </a:r>
        </a:p>
      </dgm:t>
    </dgm:pt>
    <dgm:pt modelId="{55ECAE86-CC7C-4FB2-811F-2250AFC4BFE2}" type="parTrans" cxnId="{45315E0B-16B6-4CB3-B684-029EA668585A}">
      <dgm:prSet/>
      <dgm:spPr/>
      <dgm:t>
        <a:bodyPr/>
        <a:lstStyle/>
        <a:p>
          <a:endParaRPr lang="en-US"/>
        </a:p>
      </dgm:t>
    </dgm:pt>
    <dgm:pt modelId="{44739D51-9C86-4DBA-9DE2-177D9C8EB88F}" type="sibTrans" cxnId="{45315E0B-16B6-4CB3-B684-029EA668585A}">
      <dgm:prSet/>
      <dgm:spPr/>
      <dgm:t>
        <a:bodyPr/>
        <a:lstStyle/>
        <a:p>
          <a:endParaRPr lang="en-US"/>
        </a:p>
      </dgm:t>
    </dgm:pt>
    <dgm:pt modelId="{89CF203E-1577-4A7A-8B8B-DDB6BFA6194F}">
      <dgm:prSet custT="1"/>
      <dgm:spPr/>
      <dgm:t>
        <a:bodyPr/>
        <a:lstStyle/>
        <a:p>
          <a:r>
            <a:rPr lang="en-US" sz="3100" dirty="0"/>
            <a:t>65% of the first segment games were won by Arielle</a:t>
          </a:r>
        </a:p>
      </dgm:t>
    </dgm:pt>
    <dgm:pt modelId="{48320CE7-10E5-4875-8C1B-708A7ED36074}" type="parTrans" cxnId="{358138A1-631F-4012-8AAA-3A0008B786C9}">
      <dgm:prSet/>
      <dgm:spPr/>
      <dgm:t>
        <a:bodyPr/>
        <a:lstStyle/>
        <a:p>
          <a:endParaRPr lang="en-US"/>
        </a:p>
      </dgm:t>
    </dgm:pt>
    <dgm:pt modelId="{2290F27A-A9CC-458B-8671-9C10BCCEF0B4}" type="sibTrans" cxnId="{358138A1-631F-4012-8AAA-3A0008B786C9}">
      <dgm:prSet/>
      <dgm:spPr/>
      <dgm:t>
        <a:bodyPr/>
        <a:lstStyle/>
        <a:p>
          <a:endParaRPr lang="en-US"/>
        </a:p>
      </dgm:t>
    </dgm:pt>
    <dgm:pt modelId="{316EC91A-6FFF-1149-97D8-996E2A96E1BB}" type="pres">
      <dgm:prSet presAssocID="{C0A5E575-C430-4688-A833-94200E7AA81D}" presName="linear" presStyleCnt="0">
        <dgm:presLayoutVars>
          <dgm:animLvl val="lvl"/>
          <dgm:resizeHandles val="exact"/>
        </dgm:presLayoutVars>
      </dgm:prSet>
      <dgm:spPr/>
    </dgm:pt>
    <dgm:pt modelId="{5AB2F108-DFA1-634D-94B5-FBA077A7DE98}" type="pres">
      <dgm:prSet presAssocID="{89464076-BC82-45F0-9EA6-F4085B3A8E4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9FECA36-DCD7-AB44-8EEF-BE1554FF8567}" type="pres">
      <dgm:prSet presAssocID="{37B37AD1-B310-4489-997A-FD0A61E95EA1}" presName="spacer" presStyleCnt="0"/>
      <dgm:spPr/>
    </dgm:pt>
    <dgm:pt modelId="{C282063D-AEBB-F044-BAE0-E6E0CD2D3AEB}" type="pres">
      <dgm:prSet presAssocID="{A71791B6-AD16-4FAC-A63E-971037D2122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CADEFFB-4DB0-3943-930B-8CD894347556}" type="pres">
      <dgm:prSet presAssocID="{AC9AADB5-7DC4-4DA2-88E6-818BCA43C5BE}" presName="spacer" presStyleCnt="0"/>
      <dgm:spPr/>
    </dgm:pt>
    <dgm:pt modelId="{DBC78DD7-C52D-404F-B2E2-0A5A8D20FD94}" type="pres">
      <dgm:prSet presAssocID="{A73AA663-8C23-4242-90B4-121BE833CB5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1800218-E26A-124F-9C81-5261A492D8B6}" type="pres">
      <dgm:prSet presAssocID="{44739D51-9C86-4DBA-9DE2-177D9C8EB88F}" presName="spacer" presStyleCnt="0"/>
      <dgm:spPr/>
    </dgm:pt>
    <dgm:pt modelId="{57B02F96-C1A2-184B-81CF-6EC4BDFA27D1}" type="pres">
      <dgm:prSet presAssocID="{89CF203E-1577-4A7A-8B8B-DDB6BFA6194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3A50805-9BEF-4CC8-B6AD-F5927BC7D9A6}" srcId="{C0A5E575-C430-4688-A833-94200E7AA81D}" destId="{89464076-BC82-45F0-9EA6-F4085B3A8E4B}" srcOrd="0" destOrd="0" parTransId="{8B43C6F4-9A11-4451-9C86-65A620670E40}" sibTransId="{37B37AD1-B310-4489-997A-FD0A61E95EA1}"/>
    <dgm:cxn modelId="{45315E0B-16B6-4CB3-B684-029EA668585A}" srcId="{C0A5E575-C430-4688-A833-94200E7AA81D}" destId="{A73AA663-8C23-4242-90B4-121BE833CB51}" srcOrd="2" destOrd="0" parTransId="{55ECAE86-CC7C-4FB2-811F-2250AFC4BFE2}" sibTransId="{44739D51-9C86-4DBA-9DE2-177D9C8EB88F}"/>
    <dgm:cxn modelId="{D5D4BF61-8745-4741-BA16-1EFB05E01EA5}" type="presOf" srcId="{C0A5E575-C430-4688-A833-94200E7AA81D}" destId="{316EC91A-6FFF-1149-97D8-996E2A96E1BB}" srcOrd="0" destOrd="0" presId="urn:microsoft.com/office/officeart/2005/8/layout/vList2"/>
    <dgm:cxn modelId="{1FE19A6B-030E-4EAF-8DB1-02C14518A2A4}" srcId="{C0A5E575-C430-4688-A833-94200E7AA81D}" destId="{A71791B6-AD16-4FAC-A63E-971037D21221}" srcOrd="1" destOrd="0" parTransId="{5FD6DC69-F217-4F61-8161-058FD0998B95}" sibTransId="{AC9AADB5-7DC4-4DA2-88E6-818BCA43C5BE}"/>
    <dgm:cxn modelId="{358138A1-631F-4012-8AAA-3A0008B786C9}" srcId="{C0A5E575-C430-4688-A833-94200E7AA81D}" destId="{89CF203E-1577-4A7A-8B8B-DDB6BFA6194F}" srcOrd="3" destOrd="0" parTransId="{48320CE7-10E5-4875-8C1B-708A7ED36074}" sibTransId="{2290F27A-A9CC-458B-8671-9C10BCCEF0B4}"/>
    <dgm:cxn modelId="{7A3F73A5-4BD5-5D45-901B-B91367124C13}" type="presOf" srcId="{89464076-BC82-45F0-9EA6-F4085B3A8E4B}" destId="{5AB2F108-DFA1-634D-94B5-FBA077A7DE98}" srcOrd="0" destOrd="0" presId="urn:microsoft.com/office/officeart/2005/8/layout/vList2"/>
    <dgm:cxn modelId="{03DB66BC-2B3D-C743-84B3-1CCD726D9F9B}" type="presOf" srcId="{A71791B6-AD16-4FAC-A63E-971037D21221}" destId="{C282063D-AEBB-F044-BAE0-E6E0CD2D3AEB}" srcOrd="0" destOrd="0" presId="urn:microsoft.com/office/officeart/2005/8/layout/vList2"/>
    <dgm:cxn modelId="{DB8178EB-DF55-3347-BB93-FE69065B34A0}" type="presOf" srcId="{A73AA663-8C23-4242-90B4-121BE833CB51}" destId="{DBC78DD7-C52D-404F-B2E2-0A5A8D20FD94}" srcOrd="0" destOrd="0" presId="urn:microsoft.com/office/officeart/2005/8/layout/vList2"/>
    <dgm:cxn modelId="{DE8DE3F1-071F-7441-B109-B239A0E5042E}" type="presOf" srcId="{89CF203E-1577-4A7A-8B8B-DDB6BFA6194F}" destId="{57B02F96-C1A2-184B-81CF-6EC4BDFA27D1}" srcOrd="0" destOrd="0" presId="urn:microsoft.com/office/officeart/2005/8/layout/vList2"/>
    <dgm:cxn modelId="{267E9B98-3F22-B244-A010-EB93A3EB79A1}" type="presParOf" srcId="{316EC91A-6FFF-1149-97D8-996E2A96E1BB}" destId="{5AB2F108-DFA1-634D-94B5-FBA077A7DE98}" srcOrd="0" destOrd="0" presId="urn:microsoft.com/office/officeart/2005/8/layout/vList2"/>
    <dgm:cxn modelId="{B11E97A8-9FFA-7747-9764-4F87466BF83C}" type="presParOf" srcId="{316EC91A-6FFF-1149-97D8-996E2A96E1BB}" destId="{B9FECA36-DCD7-AB44-8EEF-BE1554FF8567}" srcOrd="1" destOrd="0" presId="urn:microsoft.com/office/officeart/2005/8/layout/vList2"/>
    <dgm:cxn modelId="{476BA33B-0A66-274D-B719-4190F2251C48}" type="presParOf" srcId="{316EC91A-6FFF-1149-97D8-996E2A96E1BB}" destId="{C282063D-AEBB-F044-BAE0-E6E0CD2D3AEB}" srcOrd="2" destOrd="0" presId="urn:microsoft.com/office/officeart/2005/8/layout/vList2"/>
    <dgm:cxn modelId="{7F0AE910-7164-3E43-AAEE-F63006A70356}" type="presParOf" srcId="{316EC91A-6FFF-1149-97D8-996E2A96E1BB}" destId="{5CADEFFB-4DB0-3943-930B-8CD894347556}" srcOrd="3" destOrd="0" presId="urn:microsoft.com/office/officeart/2005/8/layout/vList2"/>
    <dgm:cxn modelId="{E1F80AEF-97E2-FD4E-B4BB-464CD03ED9F2}" type="presParOf" srcId="{316EC91A-6FFF-1149-97D8-996E2A96E1BB}" destId="{DBC78DD7-C52D-404F-B2E2-0A5A8D20FD94}" srcOrd="4" destOrd="0" presId="urn:microsoft.com/office/officeart/2005/8/layout/vList2"/>
    <dgm:cxn modelId="{FB9F2D91-FD8E-5E45-A297-0870298ACCCE}" type="presParOf" srcId="{316EC91A-6FFF-1149-97D8-996E2A96E1BB}" destId="{21800218-E26A-124F-9C81-5261A492D8B6}" srcOrd="5" destOrd="0" presId="urn:microsoft.com/office/officeart/2005/8/layout/vList2"/>
    <dgm:cxn modelId="{47EB1A2A-B3BB-4849-A11D-8F57F228CDEF}" type="presParOf" srcId="{316EC91A-6FFF-1149-97D8-996E2A96E1BB}" destId="{57B02F96-C1A2-184B-81CF-6EC4BDFA27D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A5E575-C430-4688-A833-94200E7AA8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464076-BC82-45F0-9EA6-F4085B3A8E4B}">
      <dgm:prSet/>
      <dgm:spPr/>
      <dgm:t>
        <a:bodyPr/>
        <a:lstStyle/>
        <a:p>
          <a:r>
            <a:rPr lang="en-US" dirty="0"/>
            <a:t>52% of his wins is contributed by his right hand</a:t>
          </a:r>
        </a:p>
      </dgm:t>
    </dgm:pt>
    <dgm:pt modelId="{8B43C6F4-9A11-4451-9C86-65A620670E40}" type="parTrans" cxnId="{D3A50805-9BEF-4CC8-B6AD-F5927BC7D9A6}">
      <dgm:prSet/>
      <dgm:spPr/>
      <dgm:t>
        <a:bodyPr/>
        <a:lstStyle/>
        <a:p>
          <a:endParaRPr lang="en-US"/>
        </a:p>
      </dgm:t>
    </dgm:pt>
    <dgm:pt modelId="{37B37AD1-B310-4489-997A-FD0A61E95EA1}" type="sibTrans" cxnId="{D3A50805-9BEF-4CC8-B6AD-F5927BC7D9A6}">
      <dgm:prSet/>
      <dgm:spPr/>
      <dgm:t>
        <a:bodyPr/>
        <a:lstStyle/>
        <a:p>
          <a:endParaRPr lang="en-US"/>
        </a:p>
      </dgm:t>
    </dgm:pt>
    <dgm:pt modelId="{A71791B6-AD16-4FAC-A63E-971037D21221}">
      <dgm:prSet/>
      <dgm:spPr/>
      <dgm:t>
        <a:bodyPr/>
        <a:lstStyle/>
        <a:p>
          <a:r>
            <a:rPr lang="en-US" dirty="0"/>
            <a:t>Boris’s win% of right hand is nearly 80%</a:t>
          </a:r>
        </a:p>
      </dgm:t>
    </dgm:pt>
    <dgm:pt modelId="{5FD6DC69-F217-4F61-8161-058FD0998B95}" type="parTrans" cxnId="{1FE19A6B-030E-4EAF-8DB1-02C14518A2A4}">
      <dgm:prSet/>
      <dgm:spPr/>
      <dgm:t>
        <a:bodyPr/>
        <a:lstStyle/>
        <a:p>
          <a:endParaRPr lang="en-US"/>
        </a:p>
      </dgm:t>
    </dgm:pt>
    <dgm:pt modelId="{AC9AADB5-7DC4-4DA2-88E6-818BCA43C5BE}" type="sibTrans" cxnId="{1FE19A6B-030E-4EAF-8DB1-02C14518A2A4}">
      <dgm:prSet/>
      <dgm:spPr/>
      <dgm:t>
        <a:bodyPr/>
        <a:lstStyle/>
        <a:p>
          <a:endParaRPr lang="en-US"/>
        </a:p>
      </dgm:t>
    </dgm:pt>
    <dgm:pt modelId="{A73AA663-8C23-4242-90B4-121BE833CB51}">
      <dgm:prSet/>
      <dgm:spPr/>
      <dgm:t>
        <a:bodyPr/>
        <a:lstStyle/>
        <a:p>
          <a:r>
            <a:rPr lang="en-US" dirty="0"/>
            <a:t>74% of his wins comes from the last 2 segments</a:t>
          </a:r>
        </a:p>
      </dgm:t>
    </dgm:pt>
    <dgm:pt modelId="{55ECAE86-CC7C-4FB2-811F-2250AFC4BFE2}" type="parTrans" cxnId="{45315E0B-16B6-4CB3-B684-029EA668585A}">
      <dgm:prSet/>
      <dgm:spPr/>
      <dgm:t>
        <a:bodyPr/>
        <a:lstStyle/>
        <a:p>
          <a:endParaRPr lang="en-US"/>
        </a:p>
      </dgm:t>
    </dgm:pt>
    <dgm:pt modelId="{44739D51-9C86-4DBA-9DE2-177D9C8EB88F}" type="sibTrans" cxnId="{45315E0B-16B6-4CB3-B684-029EA668585A}">
      <dgm:prSet/>
      <dgm:spPr/>
      <dgm:t>
        <a:bodyPr/>
        <a:lstStyle/>
        <a:p>
          <a:endParaRPr lang="en-US"/>
        </a:p>
      </dgm:t>
    </dgm:pt>
    <dgm:pt modelId="{316EC91A-6FFF-1149-97D8-996E2A96E1BB}" type="pres">
      <dgm:prSet presAssocID="{C0A5E575-C430-4688-A833-94200E7AA81D}" presName="linear" presStyleCnt="0">
        <dgm:presLayoutVars>
          <dgm:animLvl val="lvl"/>
          <dgm:resizeHandles val="exact"/>
        </dgm:presLayoutVars>
      </dgm:prSet>
      <dgm:spPr/>
    </dgm:pt>
    <dgm:pt modelId="{5AB2F108-DFA1-634D-94B5-FBA077A7DE98}" type="pres">
      <dgm:prSet presAssocID="{89464076-BC82-45F0-9EA6-F4085B3A8E4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9FECA36-DCD7-AB44-8EEF-BE1554FF8567}" type="pres">
      <dgm:prSet presAssocID="{37B37AD1-B310-4489-997A-FD0A61E95EA1}" presName="spacer" presStyleCnt="0"/>
      <dgm:spPr/>
    </dgm:pt>
    <dgm:pt modelId="{C282063D-AEBB-F044-BAE0-E6E0CD2D3AEB}" type="pres">
      <dgm:prSet presAssocID="{A71791B6-AD16-4FAC-A63E-971037D212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CADEFFB-4DB0-3943-930B-8CD894347556}" type="pres">
      <dgm:prSet presAssocID="{AC9AADB5-7DC4-4DA2-88E6-818BCA43C5BE}" presName="spacer" presStyleCnt="0"/>
      <dgm:spPr/>
    </dgm:pt>
    <dgm:pt modelId="{DBC78DD7-C52D-404F-B2E2-0A5A8D20FD94}" type="pres">
      <dgm:prSet presAssocID="{A73AA663-8C23-4242-90B4-121BE833CB5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3A50805-9BEF-4CC8-B6AD-F5927BC7D9A6}" srcId="{C0A5E575-C430-4688-A833-94200E7AA81D}" destId="{89464076-BC82-45F0-9EA6-F4085B3A8E4B}" srcOrd="0" destOrd="0" parTransId="{8B43C6F4-9A11-4451-9C86-65A620670E40}" sibTransId="{37B37AD1-B310-4489-997A-FD0A61E95EA1}"/>
    <dgm:cxn modelId="{45315E0B-16B6-4CB3-B684-029EA668585A}" srcId="{C0A5E575-C430-4688-A833-94200E7AA81D}" destId="{A73AA663-8C23-4242-90B4-121BE833CB51}" srcOrd="2" destOrd="0" parTransId="{55ECAE86-CC7C-4FB2-811F-2250AFC4BFE2}" sibTransId="{44739D51-9C86-4DBA-9DE2-177D9C8EB88F}"/>
    <dgm:cxn modelId="{D5D4BF61-8745-4741-BA16-1EFB05E01EA5}" type="presOf" srcId="{C0A5E575-C430-4688-A833-94200E7AA81D}" destId="{316EC91A-6FFF-1149-97D8-996E2A96E1BB}" srcOrd="0" destOrd="0" presId="urn:microsoft.com/office/officeart/2005/8/layout/vList2"/>
    <dgm:cxn modelId="{1FE19A6B-030E-4EAF-8DB1-02C14518A2A4}" srcId="{C0A5E575-C430-4688-A833-94200E7AA81D}" destId="{A71791B6-AD16-4FAC-A63E-971037D21221}" srcOrd="1" destOrd="0" parTransId="{5FD6DC69-F217-4F61-8161-058FD0998B95}" sibTransId="{AC9AADB5-7DC4-4DA2-88E6-818BCA43C5BE}"/>
    <dgm:cxn modelId="{7A3F73A5-4BD5-5D45-901B-B91367124C13}" type="presOf" srcId="{89464076-BC82-45F0-9EA6-F4085B3A8E4B}" destId="{5AB2F108-DFA1-634D-94B5-FBA077A7DE98}" srcOrd="0" destOrd="0" presId="urn:microsoft.com/office/officeart/2005/8/layout/vList2"/>
    <dgm:cxn modelId="{03DB66BC-2B3D-C743-84B3-1CCD726D9F9B}" type="presOf" srcId="{A71791B6-AD16-4FAC-A63E-971037D21221}" destId="{C282063D-AEBB-F044-BAE0-E6E0CD2D3AEB}" srcOrd="0" destOrd="0" presId="urn:microsoft.com/office/officeart/2005/8/layout/vList2"/>
    <dgm:cxn modelId="{DB8178EB-DF55-3347-BB93-FE69065B34A0}" type="presOf" srcId="{A73AA663-8C23-4242-90B4-121BE833CB51}" destId="{DBC78DD7-C52D-404F-B2E2-0A5A8D20FD94}" srcOrd="0" destOrd="0" presId="urn:microsoft.com/office/officeart/2005/8/layout/vList2"/>
    <dgm:cxn modelId="{267E9B98-3F22-B244-A010-EB93A3EB79A1}" type="presParOf" srcId="{316EC91A-6FFF-1149-97D8-996E2A96E1BB}" destId="{5AB2F108-DFA1-634D-94B5-FBA077A7DE98}" srcOrd="0" destOrd="0" presId="urn:microsoft.com/office/officeart/2005/8/layout/vList2"/>
    <dgm:cxn modelId="{B11E97A8-9FFA-7747-9764-4F87466BF83C}" type="presParOf" srcId="{316EC91A-6FFF-1149-97D8-996E2A96E1BB}" destId="{B9FECA36-DCD7-AB44-8EEF-BE1554FF8567}" srcOrd="1" destOrd="0" presId="urn:microsoft.com/office/officeart/2005/8/layout/vList2"/>
    <dgm:cxn modelId="{476BA33B-0A66-274D-B719-4190F2251C48}" type="presParOf" srcId="{316EC91A-6FFF-1149-97D8-996E2A96E1BB}" destId="{C282063D-AEBB-F044-BAE0-E6E0CD2D3AEB}" srcOrd="2" destOrd="0" presId="urn:microsoft.com/office/officeart/2005/8/layout/vList2"/>
    <dgm:cxn modelId="{7F0AE910-7164-3E43-AAEE-F63006A70356}" type="presParOf" srcId="{316EC91A-6FFF-1149-97D8-996E2A96E1BB}" destId="{5CADEFFB-4DB0-3943-930B-8CD894347556}" srcOrd="3" destOrd="0" presId="urn:microsoft.com/office/officeart/2005/8/layout/vList2"/>
    <dgm:cxn modelId="{E1F80AEF-97E2-FD4E-B4BB-464CD03ED9F2}" type="presParOf" srcId="{316EC91A-6FFF-1149-97D8-996E2A96E1BB}" destId="{DBC78DD7-C52D-404F-B2E2-0A5A8D20FD9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835E3B-3B25-4189-B349-685832CABD4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5AB9D34-F24C-4316-A9EB-6D37E3D188D6}">
      <dgm:prSet/>
      <dgm:spPr/>
      <dgm:t>
        <a:bodyPr/>
        <a:lstStyle/>
        <a:p>
          <a:r>
            <a:rPr lang="en-US"/>
            <a:t>He didn’t play to his strength still won equal number of game</a:t>
          </a:r>
        </a:p>
      </dgm:t>
    </dgm:pt>
    <dgm:pt modelId="{04A55DA5-03FE-4C4F-AB2D-AF764D0FC69F}" type="parTrans" cxnId="{866DB4BD-E9C8-48C3-B82D-DE12769F9046}">
      <dgm:prSet/>
      <dgm:spPr/>
      <dgm:t>
        <a:bodyPr/>
        <a:lstStyle/>
        <a:p>
          <a:endParaRPr lang="en-US"/>
        </a:p>
      </dgm:t>
    </dgm:pt>
    <dgm:pt modelId="{511F354A-6D06-444A-AD2B-17F443180C7A}" type="sibTrans" cxnId="{866DB4BD-E9C8-48C3-B82D-DE12769F9046}">
      <dgm:prSet/>
      <dgm:spPr/>
      <dgm:t>
        <a:bodyPr/>
        <a:lstStyle/>
        <a:p>
          <a:endParaRPr lang="en-US"/>
        </a:p>
      </dgm:t>
    </dgm:pt>
    <dgm:pt modelId="{FA2E770C-424F-4528-876F-C50E2EE4650D}">
      <dgm:prSet/>
      <dgm:spPr/>
      <dgm:t>
        <a:bodyPr/>
        <a:lstStyle/>
        <a:p>
          <a:r>
            <a:rPr lang="en-US"/>
            <a:t>Won using both hands</a:t>
          </a:r>
        </a:p>
      </dgm:t>
    </dgm:pt>
    <dgm:pt modelId="{9122DE04-DB67-4CC8-8933-4FB46BE83093}" type="parTrans" cxnId="{D4E780F4-AD5C-40BD-B83A-331374F0F795}">
      <dgm:prSet/>
      <dgm:spPr/>
      <dgm:t>
        <a:bodyPr/>
        <a:lstStyle/>
        <a:p>
          <a:endParaRPr lang="en-US"/>
        </a:p>
      </dgm:t>
    </dgm:pt>
    <dgm:pt modelId="{FBDB4F7A-75EB-4324-9768-AAFF83C699C7}" type="sibTrans" cxnId="{D4E780F4-AD5C-40BD-B83A-331374F0F795}">
      <dgm:prSet/>
      <dgm:spPr/>
      <dgm:t>
        <a:bodyPr/>
        <a:lstStyle/>
        <a:p>
          <a:endParaRPr lang="en-US"/>
        </a:p>
      </dgm:t>
    </dgm:pt>
    <dgm:pt modelId="{17750333-1160-4E98-9EF8-E6DC317F0F3A}">
      <dgm:prSet/>
      <dgm:spPr/>
      <dgm:t>
        <a:bodyPr/>
        <a:lstStyle/>
        <a:p>
          <a:r>
            <a:rPr lang="en-US"/>
            <a:t>Missed in the first segment but came back stronger in next 2 segments</a:t>
          </a:r>
        </a:p>
      </dgm:t>
    </dgm:pt>
    <dgm:pt modelId="{6B223E8E-A722-4681-AE33-51FF009C7AFC}" type="parTrans" cxnId="{FF23F857-E9EA-4677-B4A9-B2B4B7D386F4}">
      <dgm:prSet/>
      <dgm:spPr/>
      <dgm:t>
        <a:bodyPr/>
        <a:lstStyle/>
        <a:p>
          <a:endParaRPr lang="en-US"/>
        </a:p>
      </dgm:t>
    </dgm:pt>
    <dgm:pt modelId="{69714BDC-3E40-431B-8CE2-3CFB82B9FB04}" type="sibTrans" cxnId="{FF23F857-E9EA-4677-B4A9-B2B4B7D386F4}">
      <dgm:prSet/>
      <dgm:spPr/>
      <dgm:t>
        <a:bodyPr/>
        <a:lstStyle/>
        <a:p>
          <a:endParaRPr lang="en-US"/>
        </a:p>
      </dgm:t>
    </dgm:pt>
    <dgm:pt modelId="{CF7C1C68-D23D-AD44-A146-B8CEA71327AD}" type="pres">
      <dgm:prSet presAssocID="{03835E3B-3B25-4189-B349-685832CABD4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25C5225-048F-494C-926B-FC73CA36834C}" type="pres">
      <dgm:prSet presAssocID="{65AB9D34-F24C-4316-A9EB-6D37E3D188D6}" presName="hierRoot1" presStyleCnt="0"/>
      <dgm:spPr/>
    </dgm:pt>
    <dgm:pt modelId="{6B0A174F-D5BC-6649-ACD5-8D41EEDC68D3}" type="pres">
      <dgm:prSet presAssocID="{65AB9D34-F24C-4316-A9EB-6D37E3D188D6}" presName="composite" presStyleCnt="0"/>
      <dgm:spPr/>
    </dgm:pt>
    <dgm:pt modelId="{6003872B-9B1A-AA49-9C8C-8325A586C8C9}" type="pres">
      <dgm:prSet presAssocID="{65AB9D34-F24C-4316-A9EB-6D37E3D188D6}" presName="background" presStyleLbl="node0" presStyleIdx="0" presStyleCnt="3"/>
      <dgm:spPr/>
    </dgm:pt>
    <dgm:pt modelId="{9EED6106-6802-1643-A01A-DFF9CCEB1243}" type="pres">
      <dgm:prSet presAssocID="{65AB9D34-F24C-4316-A9EB-6D37E3D188D6}" presName="text" presStyleLbl="fgAcc0" presStyleIdx="0" presStyleCnt="3">
        <dgm:presLayoutVars>
          <dgm:chPref val="3"/>
        </dgm:presLayoutVars>
      </dgm:prSet>
      <dgm:spPr/>
    </dgm:pt>
    <dgm:pt modelId="{509AEF35-3062-A941-9A84-06C7E46A9B84}" type="pres">
      <dgm:prSet presAssocID="{65AB9D34-F24C-4316-A9EB-6D37E3D188D6}" presName="hierChild2" presStyleCnt="0"/>
      <dgm:spPr/>
    </dgm:pt>
    <dgm:pt modelId="{48298EBE-487D-9A4D-8302-7F8591CE834E}" type="pres">
      <dgm:prSet presAssocID="{FA2E770C-424F-4528-876F-C50E2EE4650D}" presName="hierRoot1" presStyleCnt="0"/>
      <dgm:spPr/>
    </dgm:pt>
    <dgm:pt modelId="{BD0E0614-0C94-394F-B9A0-272632657BF5}" type="pres">
      <dgm:prSet presAssocID="{FA2E770C-424F-4528-876F-C50E2EE4650D}" presName="composite" presStyleCnt="0"/>
      <dgm:spPr/>
    </dgm:pt>
    <dgm:pt modelId="{86D1E7E4-AB3D-3C48-9B82-BFECA9141D4B}" type="pres">
      <dgm:prSet presAssocID="{FA2E770C-424F-4528-876F-C50E2EE4650D}" presName="background" presStyleLbl="node0" presStyleIdx="1" presStyleCnt="3"/>
      <dgm:spPr/>
    </dgm:pt>
    <dgm:pt modelId="{BE152EB6-22AA-2245-94B8-684A84858F1C}" type="pres">
      <dgm:prSet presAssocID="{FA2E770C-424F-4528-876F-C50E2EE4650D}" presName="text" presStyleLbl="fgAcc0" presStyleIdx="1" presStyleCnt="3">
        <dgm:presLayoutVars>
          <dgm:chPref val="3"/>
        </dgm:presLayoutVars>
      </dgm:prSet>
      <dgm:spPr/>
    </dgm:pt>
    <dgm:pt modelId="{FE4A2FCE-6948-CA4D-9BAD-C58F43A563E7}" type="pres">
      <dgm:prSet presAssocID="{FA2E770C-424F-4528-876F-C50E2EE4650D}" presName="hierChild2" presStyleCnt="0"/>
      <dgm:spPr/>
    </dgm:pt>
    <dgm:pt modelId="{B46E1D95-2098-9D43-8CBA-226EA0F68F3B}" type="pres">
      <dgm:prSet presAssocID="{17750333-1160-4E98-9EF8-E6DC317F0F3A}" presName="hierRoot1" presStyleCnt="0"/>
      <dgm:spPr/>
    </dgm:pt>
    <dgm:pt modelId="{7DCACD8B-FEF0-EF43-B7C8-0A2728C993CC}" type="pres">
      <dgm:prSet presAssocID="{17750333-1160-4E98-9EF8-E6DC317F0F3A}" presName="composite" presStyleCnt="0"/>
      <dgm:spPr/>
    </dgm:pt>
    <dgm:pt modelId="{CFD7B96A-EACF-0A46-AD65-22980F83616F}" type="pres">
      <dgm:prSet presAssocID="{17750333-1160-4E98-9EF8-E6DC317F0F3A}" presName="background" presStyleLbl="node0" presStyleIdx="2" presStyleCnt="3"/>
      <dgm:spPr/>
    </dgm:pt>
    <dgm:pt modelId="{2C62ED3C-6633-6A49-947C-707AC191ACC8}" type="pres">
      <dgm:prSet presAssocID="{17750333-1160-4E98-9EF8-E6DC317F0F3A}" presName="text" presStyleLbl="fgAcc0" presStyleIdx="2" presStyleCnt="3">
        <dgm:presLayoutVars>
          <dgm:chPref val="3"/>
        </dgm:presLayoutVars>
      </dgm:prSet>
      <dgm:spPr/>
    </dgm:pt>
    <dgm:pt modelId="{04166F16-F84B-B14F-ABFB-4B1DC75ED974}" type="pres">
      <dgm:prSet presAssocID="{17750333-1160-4E98-9EF8-E6DC317F0F3A}" presName="hierChild2" presStyleCnt="0"/>
      <dgm:spPr/>
    </dgm:pt>
  </dgm:ptLst>
  <dgm:cxnLst>
    <dgm:cxn modelId="{4AC95321-FE99-2149-B5B7-7302B75E4AEC}" type="presOf" srcId="{03835E3B-3B25-4189-B349-685832CABD49}" destId="{CF7C1C68-D23D-AD44-A146-B8CEA71327AD}" srcOrd="0" destOrd="0" presId="urn:microsoft.com/office/officeart/2005/8/layout/hierarchy1"/>
    <dgm:cxn modelId="{FF23F857-E9EA-4677-B4A9-B2B4B7D386F4}" srcId="{03835E3B-3B25-4189-B349-685832CABD49}" destId="{17750333-1160-4E98-9EF8-E6DC317F0F3A}" srcOrd="2" destOrd="0" parTransId="{6B223E8E-A722-4681-AE33-51FF009C7AFC}" sibTransId="{69714BDC-3E40-431B-8CE2-3CFB82B9FB04}"/>
    <dgm:cxn modelId="{CE181084-5EF1-E643-AF33-DBF45CEB3A61}" type="presOf" srcId="{65AB9D34-F24C-4316-A9EB-6D37E3D188D6}" destId="{9EED6106-6802-1643-A01A-DFF9CCEB1243}" srcOrd="0" destOrd="0" presId="urn:microsoft.com/office/officeart/2005/8/layout/hierarchy1"/>
    <dgm:cxn modelId="{866DB4BD-E9C8-48C3-B82D-DE12769F9046}" srcId="{03835E3B-3B25-4189-B349-685832CABD49}" destId="{65AB9D34-F24C-4316-A9EB-6D37E3D188D6}" srcOrd="0" destOrd="0" parTransId="{04A55DA5-03FE-4C4F-AB2D-AF764D0FC69F}" sibTransId="{511F354A-6D06-444A-AD2B-17F443180C7A}"/>
    <dgm:cxn modelId="{5DBA9BC8-FAAB-A544-9DED-E48A7F45ACCF}" type="presOf" srcId="{17750333-1160-4E98-9EF8-E6DC317F0F3A}" destId="{2C62ED3C-6633-6A49-947C-707AC191ACC8}" srcOrd="0" destOrd="0" presId="urn:microsoft.com/office/officeart/2005/8/layout/hierarchy1"/>
    <dgm:cxn modelId="{7ABAA9D4-5F08-404B-9E62-92E6D41A6BE7}" type="presOf" srcId="{FA2E770C-424F-4528-876F-C50E2EE4650D}" destId="{BE152EB6-22AA-2245-94B8-684A84858F1C}" srcOrd="0" destOrd="0" presId="urn:microsoft.com/office/officeart/2005/8/layout/hierarchy1"/>
    <dgm:cxn modelId="{D4E780F4-AD5C-40BD-B83A-331374F0F795}" srcId="{03835E3B-3B25-4189-B349-685832CABD49}" destId="{FA2E770C-424F-4528-876F-C50E2EE4650D}" srcOrd="1" destOrd="0" parTransId="{9122DE04-DB67-4CC8-8933-4FB46BE83093}" sibTransId="{FBDB4F7A-75EB-4324-9768-AAFF83C699C7}"/>
    <dgm:cxn modelId="{5669AAF8-A78F-8B4A-A38A-416257E867A9}" type="presParOf" srcId="{CF7C1C68-D23D-AD44-A146-B8CEA71327AD}" destId="{425C5225-048F-494C-926B-FC73CA36834C}" srcOrd="0" destOrd="0" presId="urn:microsoft.com/office/officeart/2005/8/layout/hierarchy1"/>
    <dgm:cxn modelId="{FFB7BD17-8BBD-EE46-91F4-870AED189170}" type="presParOf" srcId="{425C5225-048F-494C-926B-FC73CA36834C}" destId="{6B0A174F-D5BC-6649-ACD5-8D41EEDC68D3}" srcOrd="0" destOrd="0" presId="urn:microsoft.com/office/officeart/2005/8/layout/hierarchy1"/>
    <dgm:cxn modelId="{67597127-0F09-4D45-97A2-96AB24E954AD}" type="presParOf" srcId="{6B0A174F-D5BC-6649-ACD5-8D41EEDC68D3}" destId="{6003872B-9B1A-AA49-9C8C-8325A586C8C9}" srcOrd="0" destOrd="0" presId="urn:microsoft.com/office/officeart/2005/8/layout/hierarchy1"/>
    <dgm:cxn modelId="{04B50EB9-7633-D640-8ED5-EC0EBF09139E}" type="presParOf" srcId="{6B0A174F-D5BC-6649-ACD5-8D41EEDC68D3}" destId="{9EED6106-6802-1643-A01A-DFF9CCEB1243}" srcOrd="1" destOrd="0" presId="urn:microsoft.com/office/officeart/2005/8/layout/hierarchy1"/>
    <dgm:cxn modelId="{99A79496-3F32-6B4B-91B6-01489B66C811}" type="presParOf" srcId="{425C5225-048F-494C-926B-FC73CA36834C}" destId="{509AEF35-3062-A941-9A84-06C7E46A9B84}" srcOrd="1" destOrd="0" presId="urn:microsoft.com/office/officeart/2005/8/layout/hierarchy1"/>
    <dgm:cxn modelId="{8F314FDD-44ED-C045-B6AA-22091214CEF2}" type="presParOf" srcId="{CF7C1C68-D23D-AD44-A146-B8CEA71327AD}" destId="{48298EBE-487D-9A4D-8302-7F8591CE834E}" srcOrd="1" destOrd="0" presId="urn:microsoft.com/office/officeart/2005/8/layout/hierarchy1"/>
    <dgm:cxn modelId="{A9DF1EC2-0EEC-5744-B03B-DD9EF4A5B6B0}" type="presParOf" srcId="{48298EBE-487D-9A4D-8302-7F8591CE834E}" destId="{BD0E0614-0C94-394F-B9A0-272632657BF5}" srcOrd="0" destOrd="0" presId="urn:microsoft.com/office/officeart/2005/8/layout/hierarchy1"/>
    <dgm:cxn modelId="{12CB1A3C-84FA-454C-965C-9270570106B1}" type="presParOf" srcId="{BD0E0614-0C94-394F-B9A0-272632657BF5}" destId="{86D1E7E4-AB3D-3C48-9B82-BFECA9141D4B}" srcOrd="0" destOrd="0" presId="urn:microsoft.com/office/officeart/2005/8/layout/hierarchy1"/>
    <dgm:cxn modelId="{3257600B-2DE9-EB4D-80E8-FB1DB0DD0F4B}" type="presParOf" srcId="{BD0E0614-0C94-394F-B9A0-272632657BF5}" destId="{BE152EB6-22AA-2245-94B8-684A84858F1C}" srcOrd="1" destOrd="0" presId="urn:microsoft.com/office/officeart/2005/8/layout/hierarchy1"/>
    <dgm:cxn modelId="{8AB11A10-F176-2444-AB05-712033D6CBF7}" type="presParOf" srcId="{48298EBE-487D-9A4D-8302-7F8591CE834E}" destId="{FE4A2FCE-6948-CA4D-9BAD-C58F43A563E7}" srcOrd="1" destOrd="0" presId="urn:microsoft.com/office/officeart/2005/8/layout/hierarchy1"/>
    <dgm:cxn modelId="{65563CB1-6DB4-3346-AA8E-0233CD4F7389}" type="presParOf" srcId="{CF7C1C68-D23D-AD44-A146-B8CEA71327AD}" destId="{B46E1D95-2098-9D43-8CBA-226EA0F68F3B}" srcOrd="2" destOrd="0" presId="urn:microsoft.com/office/officeart/2005/8/layout/hierarchy1"/>
    <dgm:cxn modelId="{F8E2A9E7-D8E0-3A4E-9ACA-687E49482955}" type="presParOf" srcId="{B46E1D95-2098-9D43-8CBA-226EA0F68F3B}" destId="{7DCACD8B-FEF0-EF43-B7C8-0A2728C993CC}" srcOrd="0" destOrd="0" presId="urn:microsoft.com/office/officeart/2005/8/layout/hierarchy1"/>
    <dgm:cxn modelId="{0E1B50A7-2E5B-C844-B0D9-ECF08C27C0AE}" type="presParOf" srcId="{7DCACD8B-FEF0-EF43-B7C8-0A2728C993CC}" destId="{CFD7B96A-EACF-0A46-AD65-22980F83616F}" srcOrd="0" destOrd="0" presId="urn:microsoft.com/office/officeart/2005/8/layout/hierarchy1"/>
    <dgm:cxn modelId="{F7682012-AB72-494E-8E9E-2C2F89492F24}" type="presParOf" srcId="{7DCACD8B-FEF0-EF43-B7C8-0A2728C993CC}" destId="{2C62ED3C-6633-6A49-947C-707AC191ACC8}" srcOrd="1" destOrd="0" presId="urn:microsoft.com/office/officeart/2005/8/layout/hierarchy1"/>
    <dgm:cxn modelId="{4867796B-E303-D64F-9786-FC336E7BA993}" type="presParOf" srcId="{B46E1D95-2098-9D43-8CBA-226EA0F68F3B}" destId="{04166F16-F84B-B14F-ABFB-4B1DC75ED9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30147-5EA5-B649-9269-D0687E34CE93}">
      <dsp:nvSpPr>
        <dsp:cNvPr id="0" name=""/>
        <dsp:cNvSpPr/>
      </dsp:nvSpPr>
      <dsp:spPr>
        <a:xfrm>
          <a:off x="0" y="47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1B22D-CD90-F54F-A514-584BDB368206}">
      <dsp:nvSpPr>
        <dsp:cNvPr id="0" name=""/>
        <dsp:cNvSpPr/>
      </dsp:nvSpPr>
      <dsp:spPr>
        <a:xfrm>
          <a:off x="0" y="471"/>
          <a:ext cx="10515600" cy="77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Arielle and Boris compete in a Pancake flipping challenge</a:t>
          </a:r>
          <a:endParaRPr lang="en-IN" sz="3000" kern="1200"/>
        </a:p>
      </dsp:txBody>
      <dsp:txXfrm>
        <a:off x="0" y="471"/>
        <a:ext cx="10515600" cy="771759"/>
      </dsp:txXfrm>
    </dsp:sp>
    <dsp:sp modelId="{8F424C5F-D720-FF49-9AB2-528DA3512355}">
      <dsp:nvSpPr>
        <dsp:cNvPr id="0" name=""/>
        <dsp:cNvSpPr/>
      </dsp:nvSpPr>
      <dsp:spPr>
        <a:xfrm>
          <a:off x="0" y="7722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FDE32-728E-064F-A60F-4F18674D5ECE}">
      <dsp:nvSpPr>
        <dsp:cNvPr id="0" name=""/>
        <dsp:cNvSpPr/>
      </dsp:nvSpPr>
      <dsp:spPr>
        <a:xfrm>
          <a:off x="0" y="772231"/>
          <a:ext cx="10515600" cy="77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Competition spans across 50 days</a:t>
          </a:r>
          <a:endParaRPr lang="en-IN" sz="3000" kern="1200"/>
        </a:p>
      </dsp:txBody>
      <dsp:txXfrm>
        <a:off x="0" y="772231"/>
        <a:ext cx="10515600" cy="771759"/>
      </dsp:txXfrm>
    </dsp:sp>
    <dsp:sp modelId="{6EB225C8-D8CE-3B4C-A7C0-5E0BF3CC56D0}">
      <dsp:nvSpPr>
        <dsp:cNvPr id="0" name=""/>
        <dsp:cNvSpPr/>
      </dsp:nvSpPr>
      <dsp:spPr>
        <a:xfrm>
          <a:off x="0" y="154399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4CA2A-93F7-C94E-900E-02DDED98114A}">
      <dsp:nvSpPr>
        <dsp:cNvPr id="0" name=""/>
        <dsp:cNvSpPr/>
      </dsp:nvSpPr>
      <dsp:spPr>
        <a:xfrm>
          <a:off x="0" y="1543991"/>
          <a:ext cx="10515600" cy="77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Each player gets 20 chance to flip</a:t>
          </a:r>
          <a:endParaRPr lang="en-IN" sz="3000" kern="1200"/>
        </a:p>
      </dsp:txBody>
      <dsp:txXfrm>
        <a:off x="0" y="1543991"/>
        <a:ext cx="10515600" cy="771759"/>
      </dsp:txXfrm>
    </dsp:sp>
    <dsp:sp modelId="{9E5214B8-5356-5747-87EC-709D057D8924}">
      <dsp:nvSpPr>
        <dsp:cNvPr id="0" name=""/>
        <dsp:cNvSpPr/>
      </dsp:nvSpPr>
      <dsp:spPr>
        <a:xfrm>
          <a:off x="0" y="231575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1AFC5-7EFD-5242-96F4-5A8EFD342B2B}">
      <dsp:nvSpPr>
        <dsp:cNvPr id="0" name=""/>
        <dsp:cNvSpPr/>
      </dsp:nvSpPr>
      <dsp:spPr>
        <a:xfrm>
          <a:off x="0" y="2315750"/>
          <a:ext cx="10515600" cy="77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They can use either of their hand to flip</a:t>
          </a:r>
          <a:endParaRPr lang="en-IN" sz="3000" kern="1200"/>
        </a:p>
      </dsp:txBody>
      <dsp:txXfrm>
        <a:off x="0" y="2315750"/>
        <a:ext cx="10515600" cy="771759"/>
      </dsp:txXfrm>
    </dsp:sp>
    <dsp:sp modelId="{0A9CDC2C-81EF-974D-B93B-59979B10E7BF}">
      <dsp:nvSpPr>
        <dsp:cNvPr id="0" name=""/>
        <dsp:cNvSpPr/>
      </dsp:nvSpPr>
      <dsp:spPr>
        <a:xfrm>
          <a:off x="0" y="308751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F156B-4C8B-4247-AEBC-E4D5876B7B53}">
      <dsp:nvSpPr>
        <dsp:cNvPr id="0" name=""/>
        <dsp:cNvSpPr/>
      </dsp:nvSpPr>
      <dsp:spPr>
        <a:xfrm>
          <a:off x="0" y="3087510"/>
          <a:ext cx="10515600" cy="77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0" y="3087510"/>
        <a:ext cx="10515600" cy="7717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2F108-DFA1-634D-94B5-FBA077A7DE98}">
      <dsp:nvSpPr>
        <dsp:cNvPr id="0" name=""/>
        <dsp:cNvSpPr/>
      </dsp:nvSpPr>
      <dsp:spPr>
        <a:xfrm>
          <a:off x="0" y="308880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78% of his wins is contributed by his right hand</a:t>
          </a:r>
        </a:p>
      </dsp:txBody>
      <dsp:txXfrm>
        <a:off x="36296" y="345176"/>
        <a:ext cx="10443008" cy="670943"/>
      </dsp:txXfrm>
    </dsp:sp>
    <dsp:sp modelId="{C282063D-AEBB-F044-BAE0-E6E0CD2D3AEB}">
      <dsp:nvSpPr>
        <dsp:cNvPr id="0" name=""/>
        <dsp:cNvSpPr/>
      </dsp:nvSpPr>
      <dsp:spPr>
        <a:xfrm>
          <a:off x="0" y="1141695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Arielle’s win% of right hand is 51%</a:t>
          </a:r>
        </a:p>
      </dsp:txBody>
      <dsp:txXfrm>
        <a:off x="36296" y="1177991"/>
        <a:ext cx="10443008" cy="670943"/>
      </dsp:txXfrm>
    </dsp:sp>
    <dsp:sp modelId="{DBC78DD7-C52D-404F-B2E2-0A5A8D20FD94}">
      <dsp:nvSpPr>
        <dsp:cNvPr id="0" name=""/>
        <dsp:cNvSpPr/>
      </dsp:nvSpPr>
      <dsp:spPr>
        <a:xfrm>
          <a:off x="0" y="1974510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56% of his right-hand wins comes from the first segment</a:t>
          </a:r>
        </a:p>
      </dsp:txBody>
      <dsp:txXfrm>
        <a:off x="36296" y="2010806"/>
        <a:ext cx="10443008" cy="670943"/>
      </dsp:txXfrm>
    </dsp:sp>
    <dsp:sp modelId="{57B02F96-C1A2-184B-81CF-6EC4BDFA27D1}">
      <dsp:nvSpPr>
        <dsp:cNvPr id="0" name=""/>
        <dsp:cNvSpPr/>
      </dsp:nvSpPr>
      <dsp:spPr>
        <a:xfrm>
          <a:off x="0" y="2807326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65% of the first segment games were won by Arielle</a:t>
          </a:r>
        </a:p>
      </dsp:txBody>
      <dsp:txXfrm>
        <a:off x="36296" y="2843622"/>
        <a:ext cx="10443008" cy="670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2F108-DFA1-634D-94B5-FBA077A7DE98}">
      <dsp:nvSpPr>
        <dsp:cNvPr id="0" name=""/>
        <dsp:cNvSpPr/>
      </dsp:nvSpPr>
      <dsp:spPr>
        <a:xfrm>
          <a:off x="0" y="531000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52% of his wins is contributed by his right hand</a:t>
          </a:r>
        </a:p>
      </dsp:txBody>
      <dsp:txXfrm>
        <a:off x="42151" y="573151"/>
        <a:ext cx="10431298" cy="779158"/>
      </dsp:txXfrm>
    </dsp:sp>
    <dsp:sp modelId="{C282063D-AEBB-F044-BAE0-E6E0CD2D3AEB}">
      <dsp:nvSpPr>
        <dsp:cNvPr id="0" name=""/>
        <dsp:cNvSpPr/>
      </dsp:nvSpPr>
      <dsp:spPr>
        <a:xfrm>
          <a:off x="0" y="1498141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Boris’s win% of right hand is nearly 80%</a:t>
          </a:r>
        </a:p>
      </dsp:txBody>
      <dsp:txXfrm>
        <a:off x="42151" y="1540292"/>
        <a:ext cx="10431298" cy="779158"/>
      </dsp:txXfrm>
    </dsp:sp>
    <dsp:sp modelId="{DBC78DD7-C52D-404F-B2E2-0A5A8D20FD94}">
      <dsp:nvSpPr>
        <dsp:cNvPr id="0" name=""/>
        <dsp:cNvSpPr/>
      </dsp:nvSpPr>
      <dsp:spPr>
        <a:xfrm>
          <a:off x="0" y="2465281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74% of his wins comes from the last 2 segments</a:t>
          </a:r>
        </a:p>
      </dsp:txBody>
      <dsp:txXfrm>
        <a:off x="42151" y="2507432"/>
        <a:ext cx="10431298" cy="779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3872B-9B1A-AA49-9C8C-8325A586C8C9}">
      <dsp:nvSpPr>
        <dsp:cNvPr id="0" name=""/>
        <dsp:cNvSpPr/>
      </dsp:nvSpPr>
      <dsp:spPr>
        <a:xfrm>
          <a:off x="0" y="834769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D6106-6802-1643-A01A-DFF9CCEB1243}">
      <dsp:nvSpPr>
        <dsp:cNvPr id="0" name=""/>
        <dsp:cNvSpPr/>
      </dsp:nvSpPr>
      <dsp:spPr>
        <a:xfrm>
          <a:off x="328612" y="1146951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He didn’t play to his strength still won equal number of game</a:t>
          </a:r>
        </a:p>
      </dsp:txBody>
      <dsp:txXfrm>
        <a:off x="383617" y="1201956"/>
        <a:ext cx="2847502" cy="1768010"/>
      </dsp:txXfrm>
    </dsp:sp>
    <dsp:sp modelId="{86D1E7E4-AB3D-3C48-9B82-BFECA9141D4B}">
      <dsp:nvSpPr>
        <dsp:cNvPr id="0" name=""/>
        <dsp:cNvSpPr/>
      </dsp:nvSpPr>
      <dsp:spPr>
        <a:xfrm>
          <a:off x="3614737" y="834769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52EB6-22AA-2245-94B8-684A84858F1C}">
      <dsp:nvSpPr>
        <dsp:cNvPr id="0" name=""/>
        <dsp:cNvSpPr/>
      </dsp:nvSpPr>
      <dsp:spPr>
        <a:xfrm>
          <a:off x="3943350" y="1146951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Won using both hands</a:t>
          </a:r>
        </a:p>
      </dsp:txBody>
      <dsp:txXfrm>
        <a:off x="3998355" y="1201956"/>
        <a:ext cx="2847502" cy="1768010"/>
      </dsp:txXfrm>
    </dsp:sp>
    <dsp:sp modelId="{CFD7B96A-EACF-0A46-AD65-22980F83616F}">
      <dsp:nvSpPr>
        <dsp:cNvPr id="0" name=""/>
        <dsp:cNvSpPr/>
      </dsp:nvSpPr>
      <dsp:spPr>
        <a:xfrm>
          <a:off x="7229475" y="834769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2ED3C-6633-6A49-947C-707AC191ACC8}">
      <dsp:nvSpPr>
        <dsp:cNvPr id="0" name=""/>
        <dsp:cNvSpPr/>
      </dsp:nvSpPr>
      <dsp:spPr>
        <a:xfrm>
          <a:off x="7558087" y="1146951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Missed in the first segment but came back stronger in next 2 segments</a:t>
          </a:r>
        </a:p>
      </dsp:txBody>
      <dsp:txXfrm>
        <a:off x="7613092" y="1201956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97713-4771-6B41-AD81-C72CE69E0DD8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3E4-4585-1846-AAE7-65B635DE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4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A63E4-4585-1846-AAE7-65B635DEFC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47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A63E4-4585-1846-AAE7-65B635DEFC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68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A63E4-4585-1846-AAE7-65B635DEFC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5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54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72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01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13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8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43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82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53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57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17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51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3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DD2CCC-DA66-4430-BF9F-8BE4CE2F9E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950" b="183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04B1116-A267-FC40-A4EE-D8463F2BE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/>
              <a:t>Best Pancake Flipper </a:t>
            </a:r>
            <a:endParaRPr lang="en-US"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8674395-DC89-844A-918B-891F20AFC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/>
              <a:t>Arielle Vs Boris a data comparision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8C169-4329-9342-8E03-99FF55F3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7/25/21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9A48-FDDA-B64D-BC6D-B9DF2AB6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E53EE-B7A7-1947-9EEE-63E2AB71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411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14E5-6407-804B-B2A2-DEB121E3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Boris dominates with Right hand and wins big in the last 2 segment(21-35 &amp; 36-50 games)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52663B0-B3DF-4620-A57E-B93F736111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011904"/>
              </p:ext>
            </p:extLst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734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14E5-6407-804B-B2A2-DEB121E3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Borus</a:t>
            </a:r>
            <a:r>
              <a:rPr lang="en-US" dirty="0"/>
              <a:t> is the best flipper of the tournament	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F3EB240-7C79-4CC2-A3A1-9718B86CC0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648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9880-A41C-5E4C-9EFC-BE385ADC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problem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E0F623-B486-1A4C-891D-E821BB60B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281199"/>
              </p:ext>
            </p:extLst>
          </p:nvPr>
        </p:nvGraphicFramePr>
        <p:xfrm>
          <a:off x="862263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136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3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c 25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B9880-A41C-5E4C-9EFC-BE385ADC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 the players 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7C62D-FCD7-4749-B2D6-B09D16AD1792}"/>
              </a:ext>
            </a:extLst>
          </p:cNvPr>
          <p:cNvSpPr txBox="1"/>
          <p:nvPr/>
        </p:nvSpPr>
        <p:spPr>
          <a:xfrm>
            <a:off x="976962" y="2220632"/>
            <a:ext cx="5393361" cy="3755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If you just see the above metrics, we can see that both the players have equal stack in the success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Let's just move to see their strength and see if they played to their strength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5ED6C84-6DAF-AE40-9ADC-EC587AD6CD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527140"/>
              </p:ext>
            </p:extLst>
          </p:nvPr>
        </p:nvGraphicFramePr>
        <p:xfrm>
          <a:off x="6611058" y="2220632"/>
          <a:ext cx="5580944" cy="3755636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2750856">
                  <a:extLst>
                    <a:ext uri="{9D8B030D-6E8A-4147-A177-3AD203B41FA5}">
                      <a16:colId xmlns:a16="http://schemas.microsoft.com/office/drawing/2014/main" val="1129019540"/>
                    </a:ext>
                  </a:extLst>
                </a:gridCol>
                <a:gridCol w="1535226">
                  <a:extLst>
                    <a:ext uri="{9D8B030D-6E8A-4147-A177-3AD203B41FA5}">
                      <a16:colId xmlns:a16="http://schemas.microsoft.com/office/drawing/2014/main" val="2485480010"/>
                    </a:ext>
                  </a:extLst>
                </a:gridCol>
                <a:gridCol w="1294862">
                  <a:extLst>
                    <a:ext uri="{9D8B030D-6E8A-4147-A177-3AD203B41FA5}">
                      <a16:colId xmlns:a16="http://schemas.microsoft.com/office/drawing/2014/main" val="3744545881"/>
                    </a:ext>
                  </a:extLst>
                </a:gridCol>
              </a:tblGrid>
              <a:tr h="753249"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</a:rPr>
                        <a:t>Metric</a:t>
                      </a:r>
                    </a:p>
                  </a:txBody>
                  <a:tcPr marL="206878" marR="178471" marT="159137" marB="159137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</a:rPr>
                        <a:t>Arielle </a:t>
                      </a:r>
                    </a:p>
                  </a:txBody>
                  <a:tcPr marL="206878" marR="178471" marT="159137" marB="1591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</a:rPr>
                        <a:t>Boris</a:t>
                      </a:r>
                    </a:p>
                  </a:txBody>
                  <a:tcPr marL="206878" marR="178471" marT="159137" marB="1591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926700"/>
                  </a:ext>
                </a:extLst>
              </a:tr>
              <a:tr h="1124569"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Overall Number of Flips</a:t>
                      </a:r>
                    </a:p>
                  </a:txBody>
                  <a:tcPr marL="206878" marR="178471" marT="159137" marB="159137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341</a:t>
                      </a:r>
                    </a:p>
                  </a:txBody>
                  <a:tcPr marL="206878" marR="178471" marT="159137" marB="159137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338</a:t>
                      </a:r>
                    </a:p>
                  </a:txBody>
                  <a:tcPr marL="206878" marR="178471" marT="159137" marB="159137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327714"/>
                  </a:ext>
                </a:extLst>
              </a:tr>
              <a:tr h="1124569"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Success Ratio (Flips/Attempts)</a:t>
                      </a:r>
                    </a:p>
                  </a:txBody>
                  <a:tcPr marL="206878" marR="178471" marT="159137" marB="159137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34.1</a:t>
                      </a:r>
                    </a:p>
                  </a:txBody>
                  <a:tcPr marL="206878" marR="178471" marT="159137" marB="159137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33.8</a:t>
                      </a:r>
                    </a:p>
                  </a:txBody>
                  <a:tcPr marL="206878" marR="178471" marT="159137" marB="159137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005632"/>
                  </a:ext>
                </a:extLst>
              </a:tr>
              <a:tr h="753249"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No of Wins</a:t>
                      </a:r>
                    </a:p>
                  </a:txBody>
                  <a:tcPr marL="206878" marR="178471" marT="159137" marB="159137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206878" marR="178471" marT="159137" marB="159137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206878" marR="178471" marT="159137" marB="159137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519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6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A32E8-A5D4-5946-81CD-4B604436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Borus</a:t>
            </a:r>
            <a:r>
              <a:rPr lang="en-US" dirty="0"/>
              <a:t> success ratio is hugely better in Right when compared to Arielle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FDEA025-ECAA-4140-B13A-987152589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919196"/>
              </p:ext>
            </p:extLst>
          </p:nvPr>
        </p:nvGraphicFramePr>
        <p:xfrm>
          <a:off x="838200" y="1825625"/>
          <a:ext cx="10515600" cy="3859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9455B31-8DA6-834D-AA73-D63084C707D6}"/>
              </a:ext>
            </a:extLst>
          </p:cNvPr>
          <p:cNvSpPr txBox="1"/>
          <p:nvPr/>
        </p:nvSpPr>
        <p:spPr>
          <a:xfrm>
            <a:off x="3671888" y="5929313"/>
            <a:ext cx="548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the players are very strong right-hand players</a:t>
            </a:r>
          </a:p>
        </p:txBody>
      </p:sp>
    </p:spTree>
    <p:extLst>
      <p:ext uri="{BB962C8B-B14F-4D97-AF65-F5344CB8AC3E}">
        <p14:creationId xmlns:p14="http://schemas.microsoft.com/office/powerpoint/2010/main" val="324771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A32E8-A5D4-5946-81CD-4B604436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Borus</a:t>
            </a:r>
            <a:r>
              <a:rPr lang="en-US" dirty="0"/>
              <a:t> is nearly unbeatable when played with Right hand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FDEA025-ECAA-4140-B13A-987152589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046242"/>
              </p:ext>
            </p:extLst>
          </p:nvPr>
        </p:nvGraphicFramePr>
        <p:xfrm>
          <a:off x="838200" y="1825625"/>
          <a:ext cx="10515600" cy="3859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9455B31-8DA6-834D-AA73-D63084C707D6}"/>
              </a:ext>
            </a:extLst>
          </p:cNvPr>
          <p:cNvSpPr txBox="1"/>
          <p:nvPr/>
        </p:nvSpPr>
        <p:spPr>
          <a:xfrm>
            <a:off x="3671888" y="5929313"/>
            <a:ext cx="548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the players are very strong right-hand players</a:t>
            </a:r>
          </a:p>
        </p:txBody>
      </p:sp>
    </p:spTree>
    <p:extLst>
      <p:ext uri="{BB962C8B-B14F-4D97-AF65-F5344CB8AC3E}">
        <p14:creationId xmlns:p14="http://schemas.microsoft.com/office/powerpoint/2010/main" val="234205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7B61-C673-9543-A458-76498AA1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Borus</a:t>
            </a:r>
            <a:r>
              <a:rPr lang="en-US" dirty="0"/>
              <a:t> missed to play to his strength, where Arielle played to his strength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63C355-58F9-2144-A37B-DFE7AD437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977909"/>
              </p:ext>
            </p:extLst>
          </p:nvPr>
        </p:nvGraphicFramePr>
        <p:xfrm>
          <a:off x="838200" y="1825626"/>
          <a:ext cx="4348163" cy="328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49F018D-3BDB-F84A-B5FF-ADBE247638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0675863"/>
              </p:ext>
            </p:extLst>
          </p:nvPr>
        </p:nvGraphicFramePr>
        <p:xfrm>
          <a:off x="6096000" y="1825625"/>
          <a:ext cx="4348163" cy="328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63F012-045B-BB44-827F-072A11C3AB0E}"/>
              </a:ext>
            </a:extLst>
          </p:cNvPr>
          <p:cNvSpPr txBox="1"/>
          <p:nvPr/>
        </p:nvSpPr>
        <p:spPr>
          <a:xfrm>
            <a:off x="2102046" y="5372100"/>
            <a:ext cx="8916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players being a strong right-hand players </a:t>
            </a:r>
          </a:p>
          <a:p>
            <a:r>
              <a:rPr lang="en-US" dirty="0"/>
              <a:t>only Arielle played to his strength by playing 70% of the game by using Right hand </a:t>
            </a:r>
          </a:p>
        </p:txBody>
      </p:sp>
    </p:spTree>
    <p:extLst>
      <p:ext uri="{BB962C8B-B14F-4D97-AF65-F5344CB8AC3E}">
        <p14:creationId xmlns:p14="http://schemas.microsoft.com/office/powerpoint/2010/main" val="2954333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7B61-C673-9543-A458-76498AA1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Arielle’s wins were dominated by Right hand, but </a:t>
            </a:r>
            <a:r>
              <a:rPr lang="en-US" dirty="0" err="1"/>
              <a:t>Borus</a:t>
            </a:r>
            <a:r>
              <a:rPr lang="en-US" dirty="0"/>
              <a:t> wins by both hand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63C355-58F9-2144-A37B-DFE7AD437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184032"/>
              </p:ext>
            </p:extLst>
          </p:nvPr>
        </p:nvGraphicFramePr>
        <p:xfrm>
          <a:off x="838200" y="1825626"/>
          <a:ext cx="4348163" cy="328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49F018D-3BDB-F84A-B5FF-ADBE247638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31538"/>
              </p:ext>
            </p:extLst>
          </p:nvPr>
        </p:nvGraphicFramePr>
        <p:xfrm>
          <a:off x="6096000" y="1825625"/>
          <a:ext cx="4348163" cy="328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279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7B61-C673-9543-A458-76498AA1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Arielle dominated the first segment where </a:t>
            </a:r>
            <a:r>
              <a:rPr lang="en-US" dirty="0" err="1"/>
              <a:t>Borus</a:t>
            </a:r>
            <a:r>
              <a:rPr lang="en-US" dirty="0"/>
              <a:t> came back stronger and dominated next 2 segments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63C355-58F9-2144-A37B-DFE7AD437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606397"/>
              </p:ext>
            </p:extLst>
          </p:nvPr>
        </p:nvGraphicFramePr>
        <p:xfrm>
          <a:off x="838201" y="1825626"/>
          <a:ext cx="3333750" cy="328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49F018D-3BDB-F84A-B5FF-ADBE247638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9360246"/>
              </p:ext>
            </p:extLst>
          </p:nvPr>
        </p:nvGraphicFramePr>
        <p:xfrm>
          <a:off x="4702976" y="1825626"/>
          <a:ext cx="3333750" cy="328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03EAC2D-5441-A74B-96C0-5165D15810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5567781"/>
              </p:ext>
            </p:extLst>
          </p:nvPr>
        </p:nvGraphicFramePr>
        <p:xfrm>
          <a:off x="8377237" y="1947862"/>
          <a:ext cx="3333751" cy="328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2601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14E5-6407-804B-B2A2-DEB121E3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Arielle strategies well with Right hand and wins big in the first segment(1-20 games)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52663B0-B3DF-4620-A57E-B93F736111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817994"/>
              </p:ext>
            </p:extLst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48302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3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427</Words>
  <Application>Microsoft Macintosh PowerPoint</Application>
  <PresentationFormat>Widescreen</PresentationFormat>
  <Paragraphs>58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Tw Cen MT</vt:lpstr>
      <vt:lpstr>ShapesVTI</vt:lpstr>
      <vt:lpstr>Best Pancake Flipper </vt:lpstr>
      <vt:lpstr>Introduction to problem</vt:lpstr>
      <vt:lpstr>Overview of the players performance</vt:lpstr>
      <vt:lpstr>Borus success ratio is hugely better in Right when compared to Arielle</vt:lpstr>
      <vt:lpstr>Borus is nearly unbeatable when played with Right hand</vt:lpstr>
      <vt:lpstr>Borus missed to play to his strength, where Arielle played to his strength</vt:lpstr>
      <vt:lpstr>Arielle’s wins were dominated by Right hand, but Borus wins by both hand</vt:lpstr>
      <vt:lpstr>Arielle dominated the first segment where Borus came back stronger and dominated next 2 segments</vt:lpstr>
      <vt:lpstr>Arielle strategies well with Right hand and wins big in the first segment(1-20 games)</vt:lpstr>
      <vt:lpstr>Boris dominates with Right hand and wins big in the last 2 segment(21-35 &amp; 36-50 games)</vt:lpstr>
      <vt:lpstr>Borus is the best flipper of the tournament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Sathish Kannan</dc:creator>
  <cp:lastModifiedBy>Sathish Kannan</cp:lastModifiedBy>
  <cp:revision>18</cp:revision>
  <dcterms:created xsi:type="dcterms:W3CDTF">2021-07-25T02:00:37Z</dcterms:created>
  <dcterms:modified xsi:type="dcterms:W3CDTF">2021-07-25T09:27:55Z</dcterms:modified>
</cp:coreProperties>
</file>