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4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nan-7/Kannan-Portfol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folio-navaneethan.netlify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B41654-6813-4B8B-8AF9-6134D6BB1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93070F-7718-4268-9A46-202B06E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08706" y="3856382"/>
            <a:ext cx="9383294" cy="300190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95849 w 9288370"/>
              <a:gd name="connsiteY25" fmla="*/ 1272939 h 1858154"/>
              <a:gd name="connsiteX26" fmla="*/ 4190310 w 9288370"/>
              <a:gd name="connsiteY26" fmla="*/ 1307786 h 1858154"/>
              <a:gd name="connsiteX27" fmla="*/ 4230008 w 9288370"/>
              <a:gd name="connsiteY27" fmla="*/ 1303546 h 1858154"/>
              <a:gd name="connsiteX28" fmla="*/ 4575478 w 9288370"/>
              <a:gd name="connsiteY28" fmla="*/ 1261726 h 1858154"/>
              <a:gd name="connsiteX29" fmla="*/ 4650026 w 9288370"/>
              <a:gd name="connsiteY29" fmla="*/ 1265798 h 1858154"/>
              <a:gd name="connsiteX30" fmla="*/ 4792008 w 9288370"/>
              <a:gd name="connsiteY30" fmla="*/ 1243899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51213 h 1858154"/>
              <a:gd name="connsiteX37" fmla="*/ 5829381 w 9288370"/>
              <a:gd name="connsiteY37" fmla="*/ 1046878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63123 w 9288370"/>
              <a:gd name="connsiteY47" fmla="*/ 593682 h 1858154"/>
              <a:gd name="connsiteX48" fmla="*/ 7588368 w 9288370"/>
              <a:gd name="connsiteY48" fmla="*/ 531129 h 1858154"/>
              <a:gd name="connsiteX49" fmla="*/ 7952094 w 9288370"/>
              <a:gd name="connsiteY49" fmla="*/ 409302 h 1858154"/>
              <a:gd name="connsiteX50" fmla="*/ 8231938 w 9288370"/>
              <a:gd name="connsiteY50" fmla="*/ 259259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95849 w 9288370"/>
              <a:gd name="connsiteY24" fmla="*/ 1272939 h 1858154"/>
              <a:gd name="connsiteX25" fmla="*/ 4190310 w 9288370"/>
              <a:gd name="connsiteY25" fmla="*/ 1307786 h 1858154"/>
              <a:gd name="connsiteX26" fmla="*/ 4230008 w 9288370"/>
              <a:gd name="connsiteY26" fmla="*/ 1303546 h 1858154"/>
              <a:gd name="connsiteX27" fmla="*/ 4575478 w 9288370"/>
              <a:gd name="connsiteY27" fmla="*/ 1261726 h 1858154"/>
              <a:gd name="connsiteX28" fmla="*/ 4650026 w 9288370"/>
              <a:gd name="connsiteY28" fmla="*/ 1265798 h 1858154"/>
              <a:gd name="connsiteX29" fmla="*/ 4792008 w 9288370"/>
              <a:gd name="connsiteY29" fmla="*/ 1243899 h 1858154"/>
              <a:gd name="connsiteX30" fmla="*/ 4954126 w 9288370"/>
              <a:gd name="connsiteY30" fmla="*/ 1204617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51213 h 1858154"/>
              <a:gd name="connsiteX36" fmla="*/ 5829381 w 9288370"/>
              <a:gd name="connsiteY36" fmla="*/ 1046878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63123 w 9288370"/>
              <a:gd name="connsiteY46" fmla="*/ 593682 h 1858154"/>
              <a:gd name="connsiteX47" fmla="*/ 7588368 w 9288370"/>
              <a:gd name="connsiteY47" fmla="*/ 531129 h 1858154"/>
              <a:gd name="connsiteX48" fmla="*/ 7952094 w 9288370"/>
              <a:gd name="connsiteY48" fmla="*/ 409302 h 1858154"/>
              <a:gd name="connsiteX49" fmla="*/ 8231938 w 9288370"/>
              <a:gd name="connsiteY49" fmla="*/ 259259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230008 w 9288370"/>
              <a:gd name="connsiteY25" fmla="*/ 1303546 h 1858154"/>
              <a:gd name="connsiteX26" fmla="*/ 4575478 w 9288370"/>
              <a:gd name="connsiteY26" fmla="*/ 1261726 h 1858154"/>
              <a:gd name="connsiteX27" fmla="*/ 4650026 w 9288370"/>
              <a:gd name="connsiteY27" fmla="*/ 1265798 h 1858154"/>
              <a:gd name="connsiteX28" fmla="*/ 4792008 w 9288370"/>
              <a:gd name="connsiteY28" fmla="*/ 1243899 h 1858154"/>
              <a:gd name="connsiteX29" fmla="*/ 4954126 w 9288370"/>
              <a:gd name="connsiteY29" fmla="*/ 1204617 h 1858154"/>
              <a:gd name="connsiteX30" fmla="*/ 5309678 w 9288370"/>
              <a:gd name="connsiteY30" fmla="*/ 1128278 h 1858154"/>
              <a:gd name="connsiteX31" fmla="*/ 5474724 w 9288370"/>
              <a:gd name="connsiteY31" fmla="*/ 1091167 h 1858154"/>
              <a:gd name="connsiteX32" fmla="*/ 5612132 w 9288370"/>
              <a:gd name="connsiteY32" fmla="*/ 1051509 h 1858154"/>
              <a:gd name="connsiteX33" fmla="*/ 5776618 w 9288370"/>
              <a:gd name="connsiteY33" fmla="*/ 1053037 h 1858154"/>
              <a:gd name="connsiteX34" fmla="*/ 5785786 w 9288370"/>
              <a:gd name="connsiteY34" fmla="*/ 1051213 h 1858154"/>
              <a:gd name="connsiteX35" fmla="*/ 5829381 w 9288370"/>
              <a:gd name="connsiteY35" fmla="*/ 1046878 h 1858154"/>
              <a:gd name="connsiteX36" fmla="*/ 5943596 w 9288370"/>
              <a:gd name="connsiteY36" fmla="*/ 1043237 h 1858154"/>
              <a:gd name="connsiteX37" fmla="*/ 5985730 w 9288370"/>
              <a:gd name="connsiteY37" fmla="*/ 1035396 h 1858154"/>
              <a:gd name="connsiteX38" fmla="*/ 6103109 w 9288370"/>
              <a:gd name="connsiteY38" fmla="*/ 1019019 h 1858154"/>
              <a:gd name="connsiteX39" fmla="*/ 6222406 w 9288370"/>
              <a:gd name="connsiteY39" fmla="*/ 985341 h 1858154"/>
              <a:gd name="connsiteX40" fmla="*/ 6598672 w 9288370"/>
              <a:gd name="connsiteY40" fmla="*/ 902062 h 1858154"/>
              <a:gd name="connsiteX41" fmla="*/ 6766149 w 9288370"/>
              <a:gd name="connsiteY41" fmla="*/ 846132 h 1858154"/>
              <a:gd name="connsiteX42" fmla="*/ 6886312 w 9288370"/>
              <a:gd name="connsiteY42" fmla="*/ 781877 h 1858154"/>
              <a:gd name="connsiteX43" fmla="*/ 7006457 w 9288370"/>
              <a:gd name="connsiteY43" fmla="*/ 699758 h 1858154"/>
              <a:gd name="connsiteX44" fmla="*/ 7231643 w 9288370"/>
              <a:gd name="connsiteY44" fmla="*/ 640778 h 1858154"/>
              <a:gd name="connsiteX45" fmla="*/ 7363123 w 9288370"/>
              <a:gd name="connsiteY45" fmla="*/ 593682 h 1858154"/>
              <a:gd name="connsiteX46" fmla="*/ 7588368 w 9288370"/>
              <a:gd name="connsiteY46" fmla="*/ 531129 h 1858154"/>
              <a:gd name="connsiteX47" fmla="*/ 7952094 w 9288370"/>
              <a:gd name="connsiteY47" fmla="*/ 409302 h 1858154"/>
              <a:gd name="connsiteX48" fmla="*/ 8231938 w 9288370"/>
              <a:gd name="connsiteY48" fmla="*/ 259259 h 1858154"/>
              <a:gd name="connsiteX49" fmla="*/ 8428864 w 9288370"/>
              <a:gd name="connsiteY49" fmla="*/ 208471 h 1858154"/>
              <a:gd name="connsiteX50" fmla="*/ 8616510 w 9288370"/>
              <a:gd name="connsiteY50" fmla="*/ 161973 h 1858154"/>
              <a:gd name="connsiteX51" fmla="*/ 8826766 w 9288370"/>
              <a:gd name="connsiteY51" fmla="*/ 152111 h 1858154"/>
              <a:gd name="connsiteX52" fmla="*/ 8917647 w 9288370"/>
              <a:gd name="connsiteY52" fmla="*/ 112232 h 1858154"/>
              <a:gd name="connsiteX53" fmla="*/ 9182272 w 9288370"/>
              <a:gd name="connsiteY53" fmla="*/ 37171 h 1858154"/>
              <a:gd name="connsiteX54" fmla="*/ 9232990 w 9288370"/>
              <a:gd name="connsiteY54" fmla="*/ 24074 h 1858154"/>
              <a:gd name="connsiteX55" fmla="*/ 9288370 w 9288370"/>
              <a:gd name="connsiteY55" fmla="*/ 0 h 1858154"/>
              <a:gd name="connsiteX56" fmla="*/ 0 w 9288370"/>
              <a:gd name="connsiteY56" fmla="*/ 0 h 1858154"/>
              <a:gd name="connsiteX57" fmla="*/ 0 w 9288370"/>
              <a:gd name="connsiteY57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575478 w 9288370"/>
              <a:gd name="connsiteY25" fmla="*/ 1261726 h 1858154"/>
              <a:gd name="connsiteX26" fmla="*/ 4650026 w 9288370"/>
              <a:gd name="connsiteY26" fmla="*/ 1265798 h 1858154"/>
              <a:gd name="connsiteX27" fmla="*/ 4792008 w 9288370"/>
              <a:gd name="connsiteY27" fmla="*/ 1243899 h 1858154"/>
              <a:gd name="connsiteX28" fmla="*/ 4954126 w 9288370"/>
              <a:gd name="connsiteY28" fmla="*/ 1204617 h 1858154"/>
              <a:gd name="connsiteX29" fmla="*/ 5309678 w 9288370"/>
              <a:gd name="connsiteY29" fmla="*/ 1128278 h 1858154"/>
              <a:gd name="connsiteX30" fmla="*/ 5474724 w 9288370"/>
              <a:gd name="connsiteY30" fmla="*/ 1091167 h 1858154"/>
              <a:gd name="connsiteX31" fmla="*/ 5612132 w 9288370"/>
              <a:gd name="connsiteY31" fmla="*/ 1051509 h 1858154"/>
              <a:gd name="connsiteX32" fmla="*/ 5776618 w 9288370"/>
              <a:gd name="connsiteY32" fmla="*/ 1053037 h 1858154"/>
              <a:gd name="connsiteX33" fmla="*/ 5785786 w 9288370"/>
              <a:gd name="connsiteY33" fmla="*/ 1051213 h 1858154"/>
              <a:gd name="connsiteX34" fmla="*/ 5829381 w 9288370"/>
              <a:gd name="connsiteY34" fmla="*/ 1046878 h 1858154"/>
              <a:gd name="connsiteX35" fmla="*/ 5943596 w 9288370"/>
              <a:gd name="connsiteY35" fmla="*/ 1043237 h 1858154"/>
              <a:gd name="connsiteX36" fmla="*/ 5985730 w 9288370"/>
              <a:gd name="connsiteY36" fmla="*/ 1035396 h 1858154"/>
              <a:gd name="connsiteX37" fmla="*/ 6103109 w 9288370"/>
              <a:gd name="connsiteY37" fmla="*/ 1019019 h 1858154"/>
              <a:gd name="connsiteX38" fmla="*/ 6222406 w 9288370"/>
              <a:gd name="connsiteY38" fmla="*/ 985341 h 1858154"/>
              <a:gd name="connsiteX39" fmla="*/ 6598672 w 9288370"/>
              <a:gd name="connsiteY39" fmla="*/ 902062 h 1858154"/>
              <a:gd name="connsiteX40" fmla="*/ 6766149 w 9288370"/>
              <a:gd name="connsiteY40" fmla="*/ 846132 h 1858154"/>
              <a:gd name="connsiteX41" fmla="*/ 6886312 w 9288370"/>
              <a:gd name="connsiteY41" fmla="*/ 781877 h 1858154"/>
              <a:gd name="connsiteX42" fmla="*/ 7006457 w 9288370"/>
              <a:gd name="connsiteY42" fmla="*/ 699758 h 1858154"/>
              <a:gd name="connsiteX43" fmla="*/ 7231643 w 9288370"/>
              <a:gd name="connsiteY43" fmla="*/ 640778 h 1858154"/>
              <a:gd name="connsiteX44" fmla="*/ 7363123 w 9288370"/>
              <a:gd name="connsiteY44" fmla="*/ 593682 h 1858154"/>
              <a:gd name="connsiteX45" fmla="*/ 7588368 w 9288370"/>
              <a:gd name="connsiteY45" fmla="*/ 531129 h 1858154"/>
              <a:gd name="connsiteX46" fmla="*/ 7952094 w 9288370"/>
              <a:gd name="connsiteY46" fmla="*/ 409302 h 1858154"/>
              <a:gd name="connsiteX47" fmla="*/ 8231938 w 9288370"/>
              <a:gd name="connsiteY47" fmla="*/ 259259 h 1858154"/>
              <a:gd name="connsiteX48" fmla="*/ 8428864 w 9288370"/>
              <a:gd name="connsiteY48" fmla="*/ 208471 h 1858154"/>
              <a:gd name="connsiteX49" fmla="*/ 8616510 w 9288370"/>
              <a:gd name="connsiteY49" fmla="*/ 161973 h 1858154"/>
              <a:gd name="connsiteX50" fmla="*/ 8826766 w 9288370"/>
              <a:gd name="connsiteY50" fmla="*/ 152111 h 1858154"/>
              <a:gd name="connsiteX51" fmla="*/ 8917647 w 9288370"/>
              <a:gd name="connsiteY51" fmla="*/ 112232 h 1858154"/>
              <a:gd name="connsiteX52" fmla="*/ 9182272 w 9288370"/>
              <a:gd name="connsiteY52" fmla="*/ 37171 h 1858154"/>
              <a:gd name="connsiteX53" fmla="*/ 9232990 w 9288370"/>
              <a:gd name="connsiteY53" fmla="*/ 24074 h 1858154"/>
              <a:gd name="connsiteX54" fmla="*/ 9288370 w 9288370"/>
              <a:gd name="connsiteY54" fmla="*/ 0 h 1858154"/>
              <a:gd name="connsiteX55" fmla="*/ 0 w 9288370"/>
              <a:gd name="connsiteY55" fmla="*/ 0 h 1858154"/>
              <a:gd name="connsiteX56" fmla="*/ 0 w 9288370"/>
              <a:gd name="connsiteY56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612132 w 9288370"/>
              <a:gd name="connsiteY30" fmla="*/ 1051509 h 1858154"/>
              <a:gd name="connsiteX31" fmla="*/ 5776618 w 9288370"/>
              <a:gd name="connsiteY31" fmla="*/ 1053037 h 1858154"/>
              <a:gd name="connsiteX32" fmla="*/ 5785786 w 9288370"/>
              <a:gd name="connsiteY32" fmla="*/ 1051213 h 1858154"/>
              <a:gd name="connsiteX33" fmla="*/ 5829381 w 9288370"/>
              <a:gd name="connsiteY33" fmla="*/ 1046878 h 1858154"/>
              <a:gd name="connsiteX34" fmla="*/ 5943596 w 9288370"/>
              <a:gd name="connsiteY34" fmla="*/ 1043237 h 1858154"/>
              <a:gd name="connsiteX35" fmla="*/ 5985730 w 9288370"/>
              <a:gd name="connsiteY35" fmla="*/ 1035396 h 1858154"/>
              <a:gd name="connsiteX36" fmla="*/ 6103109 w 9288370"/>
              <a:gd name="connsiteY36" fmla="*/ 1019019 h 1858154"/>
              <a:gd name="connsiteX37" fmla="*/ 6222406 w 9288370"/>
              <a:gd name="connsiteY37" fmla="*/ 985341 h 1858154"/>
              <a:gd name="connsiteX38" fmla="*/ 6598672 w 9288370"/>
              <a:gd name="connsiteY38" fmla="*/ 902062 h 1858154"/>
              <a:gd name="connsiteX39" fmla="*/ 6766149 w 9288370"/>
              <a:gd name="connsiteY39" fmla="*/ 846132 h 1858154"/>
              <a:gd name="connsiteX40" fmla="*/ 6886312 w 9288370"/>
              <a:gd name="connsiteY40" fmla="*/ 781877 h 1858154"/>
              <a:gd name="connsiteX41" fmla="*/ 7006457 w 9288370"/>
              <a:gd name="connsiteY41" fmla="*/ 699758 h 1858154"/>
              <a:gd name="connsiteX42" fmla="*/ 7231643 w 9288370"/>
              <a:gd name="connsiteY42" fmla="*/ 640778 h 1858154"/>
              <a:gd name="connsiteX43" fmla="*/ 7363123 w 9288370"/>
              <a:gd name="connsiteY43" fmla="*/ 593682 h 1858154"/>
              <a:gd name="connsiteX44" fmla="*/ 7588368 w 9288370"/>
              <a:gd name="connsiteY44" fmla="*/ 531129 h 1858154"/>
              <a:gd name="connsiteX45" fmla="*/ 7952094 w 9288370"/>
              <a:gd name="connsiteY45" fmla="*/ 409302 h 1858154"/>
              <a:gd name="connsiteX46" fmla="*/ 8231938 w 9288370"/>
              <a:gd name="connsiteY46" fmla="*/ 259259 h 1858154"/>
              <a:gd name="connsiteX47" fmla="*/ 8428864 w 9288370"/>
              <a:gd name="connsiteY47" fmla="*/ 208471 h 1858154"/>
              <a:gd name="connsiteX48" fmla="*/ 8616510 w 9288370"/>
              <a:gd name="connsiteY48" fmla="*/ 161973 h 1858154"/>
              <a:gd name="connsiteX49" fmla="*/ 8826766 w 9288370"/>
              <a:gd name="connsiteY49" fmla="*/ 152111 h 1858154"/>
              <a:gd name="connsiteX50" fmla="*/ 8917647 w 9288370"/>
              <a:gd name="connsiteY50" fmla="*/ 112232 h 1858154"/>
              <a:gd name="connsiteX51" fmla="*/ 9182272 w 9288370"/>
              <a:gd name="connsiteY51" fmla="*/ 37171 h 1858154"/>
              <a:gd name="connsiteX52" fmla="*/ 9232990 w 9288370"/>
              <a:gd name="connsiteY52" fmla="*/ 24074 h 1858154"/>
              <a:gd name="connsiteX53" fmla="*/ 9288370 w 9288370"/>
              <a:gd name="connsiteY53" fmla="*/ 0 h 1858154"/>
              <a:gd name="connsiteX54" fmla="*/ 0 w 9288370"/>
              <a:gd name="connsiteY54" fmla="*/ 0 h 1858154"/>
              <a:gd name="connsiteX55" fmla="*/ 0 w 9288370"/>
              <a:gd name="connsiteY55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776618 w 9288370"/>
              <a:gd name="connsiteY30" fmla="*/ 1053037 h 1858154"/>
              <a:gd name="connsiteX31" fmla="*/ 5785786 w 9288370"/>
              <a:gd name="connsiteY31" fmla="*/ 1051213 h 1858154"/>
              <a:gd name="connsiteX32" fmla="*/ 5829381 w 9288370"/>
              <a:gd name="connsiteY32" fmla="*/ 1046878 h 1858154"/>
              <a:gd name="connsiteX33" fmla="*/ 5943596 w 9288370"/>
              <a:gd name="connsiteY33" fmla="*/ 1043237 h 1858154"/>
              <a:gd name="connsiteX34" fmla="*/ 5985730 w 9288370"/>
              <a:gd name="connsiteY34" fmla="*/ 1035396 h 1858154"/>
              <a:gd name="connsiteX35" fmla="*/ 6103109 w 9288370"/>
              <a:gd name="connsiteY35" fmla="*/ 1019019 h 1858154"/>
              <a:gd name="connsiteX36" fmla="*/ 6222406 w 9288370"/>
              <a:gd name="connsiteY36" fmla="*/ 985341 h 1858154"/>
              <a:gd name="connsiteX37" fmla="*/ 6598672 w 9288370"/>
              <a:gd name="connsiteY37" fmla="*/ 902062 h 1858154"/>
              <a:gd name="connsiteX38" fmla="*/ 6766149 w 9288370"/>
              <a:gd name="connsiteY38" fmla="*/ 846132 h 1858154"/>
              <a:gd name="connsiteX39" fmla="*/ 6886312 w 9288370"/>
              <a:gd name="connsiteY39" fmla="*/ 781877 h 1858154"/>
              <a:gd name="connsiteX40" fmla="*/ 7006457 w 9288370"/>
              <a:gd name="connsiteY40" fmla="*/ 699758 h 1858154"/>
              <a:gd name="connsiteX41" fmla="*/ 7231643 w 9288370"/>
              <a:gd name="connsiteY41" fmla="*/ 640778 h 1858154"/>
              <a:gd name="connsiteX42" fmla="*/ 7363123 w 9288370"/>
              <a:gd name="connsiteY42" fmla="*/ 593682 h 1858154"/>
              <a:gd name="connsiteX43" fmla="*/ 7588368 w 9288370"/>
              <a:gd name="connsiteY43" fmla="*/ 531129 h 1858154"/>
              <a:gd name="connsiteX44" fmla="*/ 7952094 w 9288370"/>
              <a:gd name="connsiteY44" fmla="*/ 409302 h 1858154"/>
              <a:gd name="connsiteX45" fmla="*/ 8231938 w 9288370"/>
              <a:gd name="connsiteY45" fmla="*/ 259259 h 1858154"/>
              <a:gd name="connsiteX46" fmla="*/ 8428864 w 9288370"/>
              <a:gd name="connsiteY46" fmla="*/ 208471 h 1858154"/>
              <a:gd name="connsiteX47" fmla="*/ 8616510 w 9288370"/>
              <a:gd name="connsiteY47" fmla="*/ 161973 h 1858154"/>
              <a:gd name="connsiteX48" fmla="*/ 8826766 w 9288370"/>
              <a:gd name="connsiteY48" fmla="*/ 152111 h 1858154"/>
              <a:gd name="connsiteX49" fmla="*/ 8917647 w 9288370"/>
              <a:gd name="connsiteY49" fmla="*/ 112232 h 1858154"/>
              <a:gd name="connsiteX50" fmla="*/ 9182272 w 9288370"/>
              <a:gd name="connsiteY50" fmla="*/ 37171 h 1858154"/>
              <a:gd name="connsiteX51" fmla="*/ 9232990 w 9288370"/>
              <a:gd name="connsiteY51" fmla="*/ 24074 h 1858154"/>
              <a:gd name="connsiteX52" fmla="*/ 9288370 w 9288370"/>
              <a:gd name="connsiteY52" fmla="*/ 0 h 1858154"/>
              <a:gd name="connsiteX53" fmla="*/ 0 w 9288370"/>
              <a:gd name="connsiteY53" fmla="*/ 0 h 1858154"/>
              <a:gd name="connsiteX54" fmla="*/ 0 w 9288370"/>
              <a:gd name="connsiteY54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086577 w 9288370"/>
              <a:gd name="connsiteY6" fmla="*/ 1505147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048" y="1865568"/>
                  <a:pt x="172940" y="1764711"/>
                </a:cubicBezTo>
                <a:cubicBezTo>
                  <a:pt x="311483" y="1711511"/>
                  <a:pt x="169495" y="1729979"/>
                  <a:pt x="338948" y="1710964"/>
                </a:cubicBezTo>
                <a:cubicBezTo>
                  <a:pt x="385385" y="1705560"/>
                  <a:pt x="461234" y="1665690"/>
                  <a:pt x="535500" y="1645986"/>
                </a:cubicBezTo>
                <a:cubicBezTo>
                  <a:pt x="594561" y="1643179"/>
                  <a:pt x="628315" y="1617973"/>
                  <a:pt x="717636" y="1599045"/>
                </a:cubicBezTo>
                <a:lnTo>
                  <a:pt x="1086577" y="1505147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800708" y="1480482"/>
                  <a:pt x="2013960" y="1428111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77648" y="1305096"/>
                  <a:pt x="3335568" y="1253614"/>
                  <a:pt x="3444611" y="1236739"/>
                </a:cubicBezTo>
                <a:cubicBezTo>
                  <a:pt x="3599578" y="1225919"/>
                  <a:pt x="3833743" y="1247718"/>
                  <a:pt x="3925616" y="1253751"/>
                </a:cubicBezTo>
                <a:cubicBezTo>
                  <a:pt x="3973615" y="1258954"/>
                  <a:pt x="3951733" y="1263933"/>
                  <a:pt x="3995849" y="1272939"/>
                </a:cubicBezTo>
                <a:cubicBezTo>
                  <a:pt x="4035170" y="1280272"/>
                  <a:pt x="4151284" y="1302685"/>
                  <a:pt x="4190310" y="1307786"/>
                </a:cubicBezTo>
                <a:cubicBezTo>
                  <a:pt x="4286915" y="1305917"/>
                  <a:pt x="4498859" y="1268724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776618" y="1053037"/>
                </a:ln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8CF3DF-0183-419B-93BB-68C620D8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1391900" cy="6542709"/>
          </a:xfrm>
          <a:custGeom>
            <a:avLst/>
            <a:gdLst>
              <a:gd name="connsiteX0" fmla="*/ 11391900 w 11391900"/>
              <a:gd name="connsiteY0" fmla="*/ 0 h 6542709"/>
              <a:gd name="connsiteX1" fmla="*/ 214241 w 11391900"/>
              <a:gd name="connsiteY1" fmla="*/ 0 h 6542709"/>
              <a:gd name="connsiteX2" fmla="*/ 0 w 11391900"/>
              <a:gd name="connsiteY2" fmla="*/ 6163678 h 6542709"/>
              <a:gd name="connsiteX3" fmla="*/ 11391900 w 11391900"/>
              <a:gd name="connsiteY3" fmla="*/ 6542709 h 65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1900" h="6542709">
                <a:moveTo>
                  <a:pt x="11391900" y="0"/>
                </a:moveTo>
                <a:lnTo>
                  <a:pt x="214241" y="0"/>
                </a:lnTo>
                <a:lnTo>
                  <a:pt x="0" y="6163678"/>
                </a:lnTo>
                <a:lnTo>
                  <a:pt x="11391900" y="6542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8AF83AC5-8B6A-7D53-4EA7-121F53729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/>
          <a:stretch/>
        </p:blipFill>
        <p:spPr>
          <a:xfrm>
            <a:off x="20" y="10"/>
            <a:ext cx="11244875" cy="6393594"/>
          </a:xfrm>
          <a:custGeom>
            <a:avLst/>
            <a:gdLst/>
            <a:ahLst/>
            <a:cxnLst/>
            <a:rect l="l" t="t" r="r" b="b"/>
            <a:pathLst>
              <a:path w="11244895" h="6393604">
                <a:moveTo>
                  <a:pt x="0" y="0"/>
                </a:moveTo>
                <a:lnTo>
                  <a:pt x="11024882" y="0"/>
                </a:lnTo>
                <a:lnTo>
                  <a:pt x="11244874" y="5980202"/>
                </a:lnTo>
                <a:cubicBezTo>
                  <a:pt x="11245230" y="5990765"/>
                  <a:pt x="11241062" y="6000472"/>
                  <a:pt x="11234024" y="6007639"/>
                </a:cubicBezTo>
                <a:lnTo>
                  <a:pt x="11206188" y="6019725"/>
                </a:lnTo>
                <a:cubicBezTo>
                  <a:pt x="11206216" y="6020500"/>
                  <a:pt x="11206246" y="6021274"/>
                  <a:pt x="11206274" y="6022049"/>
                </a:cubicBezTo>
                <a:lnTo>
                  <a:pt x="10574878" y="6042984"/>
                </a:lnTo>
                <a:lnTo>
                  <a:pt x="10558875" y="6047706"/>
                </a:lnTo>
                <a:cubicBezTo>
                  <a:pt x="10550278" y="6049738"/>
                  <a:pt x="10538428" y="6051751"/>
                  <a:pt x="10520436" y="6053193"/>
                </a:cubicBezTo>
                <a:cubicBezTo>
                  <a:pt x="10475138" y="6040706"/>
                  <a:pt x="10418243" y="6076360"/>
                  <a:pt x="10361896" y="6059419"/>
                </a:cubicBezTo>
                <a:cubicBezTo>
                  <a:pt x="10341403" y="6055542"/>
                  <a:pt x="10279362" y="6057956"/>
                  <a:pt x="10268486" y="6067189"/>
                </a:cubicBezTo>
                <a:cubicBezTo>
                  <a:pt x="10255727" y="6069499"/>
                  <a:pt x="10240317" y="6066803"/>
                  <a:pt x="10235276" y="6076493"/>
                </a:cubicBezTo>
                <a:cubicBezTo>
                  <a:pt x="10226520" y="6088232"/>
                  <a:pt x="10179594" y="6071903"/>
                  <a:pt x="10187365" y="6085214"/>
                </a:cubicBezTo>
                <a:cubicBezTo>
                  <a:pt x="10154086" y="6074061"/>
                  <a:pt x="10130952" y="6098795"/>
                  <a:pt x="10104570" y="6105527"/>
                </a:cubicBezTo>
                <a:lnTo>
                  <a:pt x="10024444" y="6115758"/>
                </a:lnTo>
                <a:lnTo>
                  <a:pt x="9970441" y="6119015"/>
                </a:lnTo>
                <a:lnTo>
                  <a:pt x="9962588" y="6118985"/>
                </a:lnTo>
                <a:lnTo>
                  <a:pt x="9897357" y="6110779"/>
                </a:lnTo>
                <a:cubicBezTo>
                  <a:pt x="9895915" y="6112721"/>
                  <a:pt x="9893945" y="6114547"/>
                  <a:pt x="9891504" y="6116195"/>
                </a:cubicBezTo>
                <a:lnTo>
                  <a:pt x="9871379" y="6122185"/>
                </a:lnTo>
                <a:lnTo>
                  <a:pt x="9853740" y="6116538"/>
                </a:lnTo>
                <a:lnTo>
                  <a:pt x="9771804" y="6108146"/>
                </a:lnTo>
                <a:lnTo>
                  <a:pt x="9652162" y="6101878"/>
                </a:lnTo>
                <a:lnTo>
                  <a:pt x="9633903" y="6096074"/>
                </a:lnTo>
                <a:cubicBezTo>
                  <a:pt x="9592509" y="6090410"/>
                  <a:pt x="9543168" y="6099341"/>
                  <a:pt x="9516360" y="6084309"/>
                </a:cubicBezTo>
                <a:lnTo>
                  <a:pt x="9454893" y="6083927"/>
                </a:lnTo>
                <a:lnTo>
                  <a:pt x="9448281" y="6090004"/>
                </a:lnTo>
                <a:lnTo>
                  <a:pt x="9430107" y="6089060"/>
                </a:lnTo>
                <a:lnTo>
                  <a:pt x="9425264" y="6090092"/>
                </a:lnTo>
                <a:cubicBezTo>
                  <a:pt x="9416026" y="6092092"/>
                  <a:pt x="9406854" y="6093861"/>
                  <a:pt x="9397520" y="6094724"/>
                </a:cubicBezTo>
                <a:cubicBezTo>
                  <a:pt x="9398304" y="6089168"/>
                  <a:pt x="9396028" y="6085782"/>
                  <a:pt x="9391940" y="6083785"/>
                </a:cubicBezTo>
                <a:lnTo>
                  <a:pt x="9383661" y="6082480"/>
                </a:lnTo>
                <a:lnTo>
                  <a:pt x="9082566" y="6092463"/>
                </a:lnTo>
                <a:lnTo>
                  <a:pt x="9057129" y="6103516"/>
                </a:lnTo>
                <a:lnTo>
                  <a:pt x="8977002" y="6113748"/>
                </a:lnTo>
                <a:lnTo>
                  <a:pt x="8922998" y="6117005"/>
                </a:lnTo>
                <a:lnTo>
                  <a:pt x="8915145" y="6116975"/>
                </a:lnTo>
                <a:lnTo>
                  <a:pt x="8849913" y="6108769"/>
                </a:lnTo>
                <a:cubicBezTo>
                  <a:pt x="8848472" y="6110709"/>
                  <a:pt x="8846502" y="6112536"/>
                  <a:pt x="8844062" y="6114185"/>
                </a:cubicBezTo>
                <a:lnTo>
                  <a:pt x="8823936" y="6120175"/>
                </a:lnTo>
                <a:lnTo>
                  <a:pt x="8806296" y="6114528"/>
                </a:lnTo>
                <a:lnTo>
                  <a:pt x="8724361" y="6106136"/>
                </a:lnTo>
                <a:lnTo>
                  <a:pt x="8703362" y="6105036"/>
                </a:lnTo>
                <a:lnTo>
                  <a:pt x="7828889" y="6134030"/>
                </a:lnTo>
                <a:lnTo>
                  <a:pt x="7072945" y="6159094"/>
                </a:lnTo>
                <a:lnTo>
                  <a:pt x="6575033" y="6175603"/>
                </a:lnTo>
                <a:lnTo>
                  <a:pt x="6535251" y="6177101"/>
                </a:lnTo>
                <a:cubicBezTo>
                  <a:pt x="6544375" y="6185039"/>
                  <a:pt x="6360160" y="6189774"/>
                  <a:pt x="6293471" y="6185203"/>
                </a:cubicBezTo>
                <a:lnTo>
                  <a:pt x="6291786" y="6184994"/>
                </a:lnTo>
                <a:lnTo>
                  <a:pt x="3497393" y="6277645"/>
                </a:lnTo>
                <a:lnTo>
                  <a:pt x="0" y="6393604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CFAF5C-B656-4964-BB14-3E870B28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54463"/>
            <a:ext cx="11244895" cy="2939141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215404 w 10676609"/>
              <a:gd name="connsiteY53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215404 w 10676609"/>
              <a:gd name="connsiteY52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215404 w 10676609"/>
              <a:gd name="connsiteY51" fmla="*/ 0 h 6579963"/>
              <a:gd name="connsiteX0" fmla="*/ 87963 w 10676609"/>
              <a:gd name="connsiteY0" fmla="*/ 3640822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87963 w 10676609"/>
              <a:gd name="connsiteY51" fmla="*/ 3640822 h 6579963"/>
              <a:gd name="connsiteX0" fmla="*/ 87963 w 10676609"/>
              <a:gd name="connsiteY0" fmla="*/ 0 h 2939141"/>
              <a:gd name="connsiteX1" fmla="*/ 10676609 w 10676609"/>
              <a:gd name="connsiteY1" fmla="*/ 0 h 2939141"/>
              <a:gd name="connsiteX2" fmla="*/ 10676609 w 10676609"/>
              <a:gd name="connsiteY2" fmla="*/ 2939141 h 2939141"/>
              <a:gd name="connsiteX3" fmla="*/ 7355965 w 10676609"/>
              <a:gd name="connsiteY3" fmla="*/ 2823182 h 2939141"/>
              <a:gd name="connsiteX4" fmla="*/ 4702793 w 10676609"/>
              <a:gd name="connsiteY4" fmla="*/ 2730531 h 2939141"/>
              <a:gd name="connsiteX5" fmla="*/ 4701193 w 10676609"/>
              <a:gd name="connsiteY5" fmla="*/ 2730740 h 2939141"/>
              <a:gd name="connsiteX6" fmla="*/ 4471632 w 10676609"/>
              <a:gd name="connsiteY6" fmla="*/ 2722638 h 2939141"/>
              <a:gd name="connsiteX7" fmla="*/ 4433860 w 10676609"/>
              <a:gd name="connsiteY7" fmla="*/ 2721140 h 2939141"/>
              <a:gd name="connsiteX8" fmla="*/ 3961111 w 10676609"/>
              <a:gd name="connsiteY8" fmla="*/ 2704631 h 2939141"/>
              <a:gd name="connsiteX9" fmla="*/ 3243371 w 10676609"/>
              <a:gd name="connsiteY9" fmla="*/ 2679567 h 2939141"/>
              <a:gd name="connsiteX10" fmla="*/ 2413091 w 10676609"/>
              <a:gd name="connsiteY10" fmla="*/ 2650573 h 2939141"/>
              <a:gd name="connsiteX11" fmla="*/ 2393153 w 10676609"/>
              <a:gd name="connsiteY11" fmla="*/ 2651673 h 2939141"/>
              <a:gd name="connsiteX12" fmla="*/ 2315359 w 10676609"/>
              <a:gd name="connsiteY12" fmla="*/ 2660065 h 2939141"/>
              <a:gd name="connsiteX13" fmla="*/ 2298610 w 10676609"/>
              <a:gd name="connsiteY13" fmla="*/ 2665712 h 2939141"/>
              <a:gd name="connsiteX14" fmla="*/ 2279502 w 10676609"/>
              <a:gd name="connsiteY14" fmla="*/ 2659722 h 2939141"/>
              <a:gd name="connsiteX15" fmla="*/ 2273946 w 10676609"/>
              <a:gd name="connsiteY15" fmla="*/ 2654306 h 2939141"/>
              <a:gd name="connsiteX16" fmla="*/ 2212011 w 10676609"/>
              <a:gd name="connsiteY16" fmla="*/ 2662512 h 2939141"/>
              <a:gd name="connsiteX17" fmla="*/ 2204555 w 10676609"/>
              <a:gd name="connsiteY17" fmla="*/ 2662542 h 2939141"/>
              <a:gd name="connsiteX18" fmla="*/ 2153280 w 10676609"/>
              <a:gd name="connsiteY18" fmla="*/ 2659285 h 2939141"/>
              <a:gd name="connsiteX19" fmla="*/ 2077202 w 10676609"/>
              <a:gd name="connsiteY19" fmla="*/ 2649053 h 2939141"/>
              <a:gd name="connsiteX20" fmla="*/ 2053051 w 10676609"/>
              <a:gd name="connsiteY20" fmla="*/ 2638000 h 2939141"/>
              <a:gd name="connsiteX21" fmla="*/ 1767172 w 10676609"/>
              <a:gd name="connsiteY21" fmla="*/ 2628017 h 2939141"/>
              <a:gd name="connsiteX22" fmla="*/ 1759312 w 10676609"/>
              <a:gd name="connsiteY22" fmla="*/ 2629322 h 2939141"/>
              <a:gd name="connsiteX23" fmla="*/ 1754014 w 10676609"/>
              <a:gd name="connsiteY23" fmla="*/ 2640261 h 2939141"/>
              <a:gd name="connsiteX24" fmla="*/ 1727672 w 10676609"/>
              <a:gd name="connsiteY24" fmla="*/ 2635629 h 2939141"/>
              <a:gd name="connsiteX25" fmla="*/ 1723074 w 10676609"/>
              <a:gd name="connsiteY25" fmla="*/ 2634597 h 2939141"/>
              <a:gd name="connsiteX26" fmla="*/ 1705818 w 10676609"/>
              <a:gd name="connsiteY26" fmla="*/ 2635541 h 2939141"/>
              <a:gd name="connsiteX27" fmla="*/ 1699540 w 10676609"/>
              <a:gd name="connsiteY27" fmla="*/ 2629464 h 2939141"/>
              <a:gd name="connsiteX28" fmla="*/ 1641180 w 10676609"/>
              <a:gd name="connsiteY28" fmla="*/ 2629846 h 2939141"/>
              <a:gd name="connsiteX29" fmla="*/ 1529577 w 10676609"/>
              <a:gd name="connsiteY29" fmla="*/ 2641611 h 2939141"/>
              <a:gd name="connsiteX30" fmla="*/ 1512241 w 10676609"/>
              <a:gd name="connsiteY30" fmla="*/ 2647415 h 2939141"/>
              <a:gd name="connsiteX31" fmla="*/ 1398645 w 10676609"/>
              <a:gd name="connsiteY31" fmla="*/ 2653683 h 2939141"/>
              <a:gd name="connsiteX32" fmla="*/ 1320850 w 10676609"/>
              <a:gd name="connsiteY32" fmla="*/ 2662075 h 2939141"/>
              <a:gd name="connsiteX33" fmla="*/ 1304102 w 10676609"/>
              <a:gd name="connsiteY33" fmla="*/ 2667722 h 2939141"/>
              <a:gd name="connsiteX34" fmla="*/ 1284994 w 10676609"/>
              <a:gd name="connsiteY34" fmla="*/ 2661732 h 2939141"/>
              <a:gd name="connsiteX35" fmla="*/ 1279437 w 10676609"/>
              <a:gd name="connsiteY35" fmla="*/ 2656316 h 2939141"/>
              <a:gd name="connsiteX36" fmla="*/ 1217503 w 10676609"/>
              <a:gd name="connsiteY36" fmla="*/ 2664522 h 2939141"/>
              <a:gd name="connsiteX37" fmla="*/ 1210047 w 10676609"/>
              <a:gd name="connsiteY37" fmla="*/ 2664552 h 2939141"/>
              <a:gd name="connsiteX38" fmla="*/ 1158773 w 10676609"/>
              <a:gd name="connsiteY38" fmla="*/ 2661295 h 2939141"/>
              <a:gd name="connsiteX39" fmla="*/ 1082696 w 10676609"/>
              <a:gd name="connsiteY39" fmla="*/ 2651064 h 2939141"/>
              <a:gd name="connsiteX40" fmla="*/ 1004085 w 10676609"/>
              <a:gd name="connsiteY40" fmla="*/ 2630751 h 2939141"/>
              <a:gd name="connsiteX41" fmla="*/ 958596 w 10676609"/>
              <a:gd name="connsiteY41" fmla="*/ 2622030 h 2939141"/>
              <a:gd name="connsiteX42" fmla="*/ 927064 w 10676609"/>
              <a:gd name="connsiteY42" fmla="*/ 2612726 h 2939141"/>
              <a:gd name="connsiteX43" fmla="*/ 838375 w 10676609"/>
              <a:gd name="connsiteY43" fmla="*/ 2604956 h 2939141"/>
              <a:gd name="connsiteX44" fmla="*/ 687847 w 10676609"/>
              <a:gd name="connsiteY44" fmla="*/ 2598730 h 2939141"/>
              <a:gd name="connsiteX45" fmla="*/ 651350 w 10676609"/>
              <a:gd name="connsiteY45" fmla="*/ 2593243 h 2939141"/>
              <a:gd name="connsiteX46" fmla="*/ 636156 w 10676609"/>
              <a:gd name="connsiteY46" fmla="*/ 2588521 h 2939141"/>
              <a:gd name="connsiteX47" fmla="*/ 36669 w 10676609"/>
              <a:gd name="connsiteY47" fmla="*/ 2567586 h 2939141"/>
              <a:gd name="connsiteX48" fmla="*/ 36751 w 10676609"/>
              <a:gd name="connsiteY48" fmla="*/ 2565262 h 2939141"/>
              <a:gd name="connsiteX49" fmla="*/ 10322 w 10676609"/>
              <a:gd name="connsiteY49" fmla="*/ 2553176 h 2939141"/>
              <a:gd name="connsiteX50" fmla="*/ 20 w 10676609"/>
              <a:gd name="connsiteY50" fmla="*/ 2525739 h 2939141"/>
              <a:gd name="connsiteX51" fmla="*/ 87963 w 10676609"/>
              <a:gd name="connsiteY51" fmla="*/ 0 h 293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676609" h="2939141">
                <a:moveTo>
                  <a:pt x="87963" y="0"/>
                </a:moveTo>
                <a:lnTo>
                  <a:pt x="10676609" y="0"/>
                </a:lnTo>
                <a:lnTo>
                  <a:pt x="10676609" y="2939141"/>
                </a:lnTo>
                <a:lnTo>
                  <a:pt x="7355965" y="2823182"/>
                </a:lnTo>
                <a:lnTo>
                  <a:pt x="4702793" y="2730531"/>
                </a:lnTo>
                <a:lnTo>
                  <a:pt x="4701193" y="2730740"/>
                </a:lnTo>
                <a:cubicBezTo>
                  <a:pt x="4637874" y="2735311"/>
                  <a:pt x="4462969" y="2730576"/>
                  <a:pt x="4471632" y="2722638"/>
                </a:cubicBezTo>
                <a:lnTo>
                  <a:pt x="4433860" y="2721140"/>
                </a:lnTo>
                <a:lnTo>
                  <a:pt x="3961111" y="2704631"/>
                </a:lnTo>
                <a:lnTo>
                  <a:pt x="3243371" y="2679567"/>
                </a:lnTo>
                <a:lnTo>
                  <a:pt x="2413091" y="2650573"/>
                </a:lnTo>
                <a:lnTo>
                  <a:pt x="2393153" y="2651673"/>
                </a:lnTo>
                <a:lnTo>
                  <a:pt x="2315359" y="2660065"/>
                </a:lnTo>
                <a:lnTo>
                  <a:pt x="2298610" y="2665712"/>
                </a:lnTo>
                <a:lnTo>
                  <a:pt x="2279502" y="2659722"/>
                </a:lnTo>
                <a:cubicBezTo>
                  <a:pt x="2277185" y="2658073"/>
                  <a:pt x="2275314" y="2656246"/>
                  <a:pt x="2273946" y="2654306"/>
                </a:cubicBezTo>
                <a:lnTo>
                  <a:pt x="2212011" y="2662512"/>
                </a:lnTo>
                <a:lnTo>
                  <a:pt x="2204555" y="2662542"/>
                </a:lnTo>
                <a:lnTo>
                  <a:pt x="2153280" y="2659285"/>
                </a:lnTo>
                <a:lnTo>
                  <a:pt x="2077202" y="2649053"/>
                </a:lnTo>
                <a:lnTo>
                  <a:pt x="2053051" y="2638000"/>
                </a:lnTo>
                <a:lnTo>
                  <a:pt x="1767172" y="2628017"/>
                </a:lnTo>
                <a:lnTo>
                  <a:pt x="1759312" y="2629322"/>
                </a:lnTo>
                <a:cubicBezTo>
                  <a:pt x="1755430" y="2631319"/>
                  <a:pt x="1753269" y="2634705"/>
                  <a:pt x="1754014" y="2640261"/>
                </a:cubicBezTo>
                <a:cubicBezTo>
                  <a:pt x="1745152" y="2639398"/>
                  <a:pt x="1736443" y="2637629"/>
                  <a:pt x="1727672" y="2635629"/>
                </a:cubicBezTo>
                <a:lnTo>
                  <a:pt x="1723074" y="2634597"/>
                </a:lnTo>
                <a:lnTo>
                  <a:pt x="1705818" y="2635541"/>
                </a:lnTo>
                <a:lnTo>
                  <a:pt x="1699540" y="2629464"/>
                </a:lnTo>
                <a:lnTo>
                  <a:pt x="1641180" y="2629846"/>
                </a:lnTo>
                <a:cubicBezTo>
                  <a:pt x="1615726" y="2644878"/>
                  <a:pt x="1568879" y="2635947"/>
                  <a:pt x="1529577" y="2641611"/>
                </a:cubicBezTo>
                <a:lnTo>
                  <a:pt x="1512241" y="2647415"/>
                </a:lnTo>
                <a:lnTo>
                  <a:pt x="1398645" y="2653683"/>
                </a:lnTo>
                <a:lnTo>
                  <a:pt x="1320850" y="2662075"/>
                </a:lnTo>
                <a:lnTo>
                  <a:pt x="1304102" y="2667722"/>
                </a:lnTo>
                <a:lnTo>
                  <a:pt x="1284994" y="2661732"/>
                </a:lnTo>
                <a:cubicBezTo>
                  <a:pt x="1282677" y="2660084"/>
                  <a:pt x="1280806" y="2658258"/>
                  <a:pt x="1279437" y="2656316"/>
                </a:cubicBezTo>
                <a:lnTo>
                  <a:pt x="1217503" y="2664522"/>
                </a:lnTo>
                <a:lnTo>
                  <a:pt x="1210047" y="2664552"/>
                </a:lnTo>
                <a:lnTo>
                  <a:pt x="1158773" y="2661295"/>
                </a:lnTo>
                <a:lnTo>
                  <a:pt x="1082696" y="2651064"/>
                </a:lnTo>
                <a:cubicBezTo>
                  <a:pt x="1057647" y="2644332"/>
                  <a:pt x="1035683" y="2619598"/>
                  <a:pt x="1004085" y="2630751"/>
                </a:cubicBezTo>
                <a:cubicBezTo>
                  <a:pt x="1011464" y="2617440"/>
                  <a:pt x="966909" y="2633769"/>
                  <a:pt x="958596" y="2622030"/>
                </a:cubicBezTo>
                <a:cubicBezTo>
                  <a:pt x="953809" y="2612340"/>
                  <a:pt x="939178" y="2615036"/>
                  <a:pt x="927064" y="2612726"/>
                </a:cubicBezTo>
                <a:cubicBezTo>
                  <a:pt x="916738" y="2603493"/>
                  <a:pt x="857832" y="2601079"/>
                  <a:pt x="838375" y="2604956"/>
                </a:cubicBezTo>
                <a:cubicBezTo>
                  <a:pt x="784875" y="2621897"/>
                  <a:pt x="730856" y="2586243"/>
                  <a:pt x="687847" y="2598730"/>
                </a:cubicBezTo>
                <a:cubicBezTo>
                  <a:pt x="670764" y="2597288"/>
                  <a:pt x="659513" y="2595275"/>
                  <a:pt x="651350" y="2593243"/>
                </a:cubicBezTo>
                <a:lnTo>
                  <a:pt x="636156" y="2588521"/>
                </a:lnTo>
                <a:lnTo>
                  <a:pt x="36669" y="2567586"/>
                </a:lnTo>
                <a:cubicBezTo>
                  <a:pt x="36696" y="2566811"/>
                  <a:pt x="36724" y="2566037"/>
                  <a:pt x="36751" y="2565262"/>
                </a:cubicBezTo>
                <a:lnTo>
                  <a:pt x="10322" y="2553176"/>
                </a:lnTo>
                <a:cubicBezTo>
                  <a:pt x="3639" y="2546009"/>
                  <a:pt x="-318" y="2536302"/>
                  <a:pt x="20" y="2525739"/>
                </a:cubicBezTo>
                <a:lnTo>
                  <a:pt x="87963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623A9-0149-221B-7385-C19363D76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2590800"/>
            <a:ext cx="6005198" cy="2732236"/>
          </a:xfrm>
        </p:spPr>
        <p:txBody>
          <a:bodyPr>
            <a:normAutofit/>
          </a:bodyPr>
          <a:lstStyle/>
          <a:p>
            <a:r>
              <a:rPr lang="en-US" sz="4000" dirty="0"/>
              <a:t>Kannan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EB9AA-BA1C-BB2D-B31F-A4FB32E6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2" y="5501801"/>
            <a:ext cx="7830046" cy="53925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Ideation Slides: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FECC-6AE2-5AD3-A330-D30FD752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esign, and Development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3884-1DAD-FB35-BB3C-2CD0A64E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Showcase: </a:t>
            </a:r>
            <a:r>
              <a:rPr lang="en-US" dirty="0">
                <a:hlinkClick r:id="rId2"/>
              </a:rPr>
              <a:t>https://github.com/kannan-7/Kannan-Portfolio</a:t>
            </a:r>
            <a:endParaRPr lang="en-US" dirty="0"/>
          </a:p>
          <a:p>
            <a:r>
              <a:rPr lang="en-US" dirty="0"/>
              <a:t>I also want my portfolio to explain my transition from System engineer to Software Engineer.</a:t>
            </a:r>
          </a:p>
          <a:p>
            <a:r>
              <a:rPr lang="en-US" dirty="0"/>
              <a:t>I want my portfolio to talk my level of experience in software engineer to new employer for them to fit me in correct role.</a:t>
            </a:r>
          </a:p>
        </p:txBody>
      </p:sp>
    </p:spTree>
    <p:extLst>
      <p:ext uri="{BB962C8B-B14F-4D97-AF65-F5344CB8AC3E}">
        <p14:creationId xmlns:p14="http://schemas.microsoft.com/office/powerpoint/2010/main" val="37522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E7F6-319F-C736-6D4F-26D5FC92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Ideation Slides requirements: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C7AA-2F3A-65E3-BC7E-4DF110C5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Project objective and target audience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My objective is to get new role in new company as a Software engineer and my target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Audience is for a company that need a programmer with specialize in Java, CSS and HTML.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ii. Initial design sketches or wireframes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https://devfolio-navaneethan.netlify.app/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iii. Mood board or inspiration sources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colour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palettes, typography, images, etc.)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https://devfolio-navaneethan.netlify.app/</a:t>
            </a:r>
            <a:endParaRPr lang="en-US" sz="16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u="sng" kern="100" dirty="0">
              <a:solidFill>
                <a:srgbClr val="467886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FA1F-94CE-DF0D-BB2E-EDD40AAF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624689"/>
            <a:ext cx="9493250" cy="5699911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iv. Explanation of design decisions and key features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 like to have a design which easy access to all info in one click. This is to save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 time for interviewer to know more about me. I understand that simple explanation can cover more side about me.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 Challenges faced during development and how they were overcome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My challenges is more on design the layout where I learn more on reading notes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Form lecturer and </a:t>
            </a:r>
            <a:r>
              <a:rPr lang="en-US" dirty="0" err="1"/>
              <a:t>Youtube</a:t>
            </a:r>
            <a:r>
              <a:rPr lang="en-US" dirty="0"/>
              <a:t> source. I have problem on creating mobile view for </a:t>
            </a:r>
            <a:r>
              <a:rPr lang="en-US"/>
              <a:t>my Portfolio </a:t>
            </a:r>
            <a:r>
              <a:rPr lang="en-US" dirty="0"/>
              <a:t>where I need more time to study on this.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vi. Future improvements or additions to the website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 will include more project in my portfolio and having more interact and responsive website.</a:t>
            </a:r>
          </a:p>
        </p:txBody>
      </p:sp>
    </p:spTree>
    <p:extLst>
      <p:ext uri="{BB962C8B-B14F-4D97-AF65-F5344CB8AC3E}">
        <p14:creationId xmlns:p14="http://schemas.microsoft.com/office/powerpoint/2010/main" val="164833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4D26-E1F4-936A-CFFD-24BCA7DE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46907"/>
            <a:ext cx="9493250" cy="20098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838469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Consolas</vt:lpstr>
      <vt:lpstr>Franklin Gothic Heavy</vt:lpstr>
      <vt:lpstr>AfterhoursVTI</vt:lpstr>
      <vt:lpstr>Kannan Portfolio</vt:lpstr>
      <vt:lpstr>Design, and Development Process</vt:lpstr>
      <vt:lpstr>Ideation Slides requirements: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kannan kannan</dc:creator>
  <cp:lastModifiedBy>kannan kannan</cp:lastModifiedBy>
  <cp:revision>9</cp:revision>
  <dcterms:created xsi:type="dcterms:W3CDTF">2024-06-08T15:06:15Z</dcterms:created>
  <dcterms:modified xsi:type="dcterms:W3CDTF">2024-06-09T00:52:49Z</dcterms:modified>
</cp:coreProperties>
</file>