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C7FF"/>
    <a:srgbClr val="2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D3E0-982F-EA48-8953-9E64066970D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804F-D419-124B-BCD3-0C0E3BFD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D3E0-982F-EA48-8953-9E64066970D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804F-D419-124B-BCD3-0C0E3BFD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2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D3E0-982F-EA48-8953-9E64066970D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804F-D419-124B-BCD3-0C0E3BFD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9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D3E0-982F-EA48-8953-9E64066970D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804F-D419-124B-BCD3-0C0E3BFD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5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D3E0-982F-EA48-8953-9E64066970D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804F-D419-124B-BCD3-0C0E3BFD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4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D3E0-982F-EA48-8953-9E64066970D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804F-D419-124B-BCD3-0C0E3BFD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6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D3E0-982F-EA48-8953-9E64066970D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804F-D419-124B-BCD3-0C0E3BFD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3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D3E0-982F-EA48-8953-9E64066970D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804F-D419-124B-BCD3-0C0E3BFD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5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D3E0-982F-EA48-8953-9E64066970D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804F-D419-124B-BCD3-0C0E3BFD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0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D3E0-982F-EA48-8953-9E64066970D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804F-D419-124B-BCD3-0C0E3BFD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9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D3E0-982F-EA48-8953-9E64066970D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2804F-D419-124B-BCD3-0C0E3BFD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6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D3E0-982F-EA48-8953-9E64066970D3}" type="datetimeFigureOut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2804F-D419-124B-BCD3-0C0E3BFD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18" y="692728"/>
            <a:ext cx="5410200" cy="4572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3718" y="5287819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ndex (increasing survival time)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92091" y="4526064"/>
            <a:ext cx="3059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Red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Cluster 1 (</a:t>
            </a:r>
            <a:r>
              <a:rPr lang="en-US" sz="1400" dirty="0" err="1" smtClean="0"/>
              <a:t>L</a:t>
            </a:r>
            <a:r>
              <a:rPr lang="en-US" sz="1400" baseline="-25000" dirty="0" err="1" smtClean="0"/>
              <a:t>r</a:t>
            </a:r>
            <a:r>
              <a:rPr lang="en-US" sz="1400" dirty="0" smtClean="0"/>
              <a:t> + G</a:t>
            </a:r>
            <a:r>
              <a:rPr lang="en-US" sz="1400" baseline="-25000" dirty="0" smtClean="0"/>
              <a:t>r</a:t>
            </a:r>
            <a:r>
              <a:rPr lang="en-US" sz="1400" dirty="0" smtClean="0"/>
              <a:t>)/2 values</a:t>
            </a:r>
          </a:p>
          <a:p>
            <a:r>
              <a:rPr lang="en-US" sz="1400" b="1" dirty="0" smtClean="0">
                <a:solidFill>
                  <a:srgbClr val="19C7FF"/>
                </a:solidFill>
              </a:rPr>
              <a:t>Cyan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Gibbs cluster </a:t>
            </a:r>
            <a:r>
              <a:rPr lang="en-US" sz="1400" dirty="0" smtClean="0"/>
              <a:t>(</a:t>
            </a:r>
            <a:r>
              <a:rPr lang="en-US" sz="1400" dirty="0" err="1" smtClean="0"/>
              <a:t>L</a:t>
            </a:r>
            <a:r>
              <a:rPr lang="en-US" sz="1400" baseline="-25000" dirty="0" err="1" smtClean="0"/>
              <a:t>r</a:t>
            </a:r>
            <a:r>
              <a:rPr lang="en-US" sz="1400" dirty="0" smtClean="0"/>
              <a:t> + G</a:t>
            </a:r>
            <a:r>
              <a:rPr lang="en-US" sz="1400" baseline="-25000" dirty="0" smtClean="0"/>
              <a:t>r</a:t>
            </a:r>
            <a:r>
              <a:rPr lang="en-US" sz="1400" dirty="0" smtClean="0"/>
              <a:t>)/2 values</a:t>
            </a:r>
          </a:p>
          <a:p>
            <a:r>
              <a:rPr lang="en-US" sz="1400" b="1" dirty="0" smtClean="0">
                <a:solidFill>
                  <a:srgbClr val="3366FF"/>
                </a:solidFill>
              </a:rPr>
              <a:t>Blue</a:t>
            </a:r>
            <a:r>
              <a:rPr lang="en-US" sz="1400" dirty="0" smtClean="0">
                <a:solidFill>
                  <a:srgbClr val="3366FF"/>
                </a:solidFill>
              </a:rPr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MIM(r)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4175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New York University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Kasthuri Kannan</dc:creator>
  <cp:lastModifiedBy>Kasthuri Kannan</cp:lastModifiedBy>
  <cp:revision>2</cp:revision>
  <dcterms:created xsi:type="dcterms:W3CDTF">2019-04-12T16:04:16Z</dcterms:created>
  <dcterms:modified xsi:type="dcterms:W3CDTF">2019-04-12T16:14:48Z</dcterms:modified>
</cp:coreProperties>
</file>