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D67"/>
    <a:srgbClr val="379DD5"/>
    <a:srgbClr val="FF553D"/>
    <a:srgbClr val="FF3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528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9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41CE-6291-8041-B8FB-9A5B9FB9A636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4004610" y="5432548"/>
            <a:ext cx="1276252" cy="121586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538809" y="3401141"/>
            <a:ext cx="1112889" cy="1116777"/>
          </a:xfrm>
          <a:prstGeom prst="ellipse">
            <a:avLst/>
          </a:prstGeom>
          <a:solidFill>
            <a:srgbClr val="379DD5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843734" y="1531605"/>
            <a:ext cx="1172527" cy="1116777"/>
          </a:xfrm>
          <a:prstGeom prst="ellipse">
            <a:avLst/>
          </a:prstGeom>
          <a:solidFill>
            <a:srgbClr val="379DD5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509458" y="2466421"/>
            <a:ext cx="1505311" cy="1473084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12659" y="3388342"/>
            <a:ext cx="1116619" cy="1134861"/>
          </a:xfrm>
          <a:prstGeom prst="ellipse">
            <a:avLst/>
          </a:prstGeom>
          <a:solidFill>
            <a:srgbClr val="E46C0A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24459" y="2410677"/>
            <a:ext cx="1485060" cy="1454233"/>
          </a:xfrm>
          <a:prstGeom prst="ellipse">
            <a:avLst/>
          </a:prstGeom>
          <a:solidFill>
            <a:srgbClr val="FF553D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351350" y="1216550"/>
            <a:ext cx="1172527" cy="11167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4430743" y="5221594"/>
            <a:ext cx="365335" cy="190554"/>
          </a:xfrm>
          <a:prstGeom prst="rect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3247603">
            <a:off x="2600289" y="2390969"/>
            <a:ext cx="281310" cy="185042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9567318">
            <a:off x="2345749" y="3628502"/>
            <a:ext cx="306976" cy="15487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3530784">
            <a:off x="3637461" y="3703808"/>
            <a:ext cx="365335" cy="19055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832529" y="2269127"/>
            <a:ext cx="128224" cy="15487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8875783">
            <a:off x="5153021" y="3596120"/>
            <a:ext cx="365335" cy="190554"/>
          </a:xfrm>
          <a:prstGeom prst="rect">
            <a:avLst/>
          </a:prstGeom>
          <a:solidFill>
            <a:srgbClr val="FF55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37279" y="3462101"/>
            <a:ext cx="1930400" cy="1879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19836" y="1326291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rot="12307145">
            <a:off x="5172705" y="1491230"/>
            <a:ext cx="314961" cy="12944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75471" y="1524294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Internship</a:t>
            </a:r>
          </a:p>
          <a:p>
            <a:r>
              <a:rPr lang="en-US" sz="1200" i="1" dirty="0" smtClean="0"/>
              <a:t>Knowledge Based Systems, Inc.</a:t>
            </a:r>
          </a:p>
          <a:p>
            <a:r>
              <a:rPr lang="en-US" sz="1200" dirty="0" smtClean="0"/>
              <a:t>Jan. 2007-Dec. 2007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 rot="2004290">
            <a:off x="5710219" y="906314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 rot="16010407">
            <a:off x="5704024" y="1161129"/>
            <a:ext cx="314961" cy="12944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66057" y="350783"/>
            <a:ext cx="279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Research Specialist/Associate</a:t>
            </a:r>
          </a:p>
          <a:p>
            <a:pPr algn="r"/>
            <a:r>
              <a:rPr lang="en-US" sz="1200" i="1" dirty="0" err="1" smtClean="0"/>
              <a:t>Stowers</a:t>
            </a:r>
            <a:r>
              <a:rPr lang="en-US" sz="1200" i="1" dirty="0" smtClean="0"/>
              <a:t> Institute for Medical Research/</a:t>
            </a:r>
          </a:p>
          <a:p>
            <a:pPr algn="r"/>
            <a:r>
              <a:rPr lang="en-US" sz="1200" i="1" dirty="0" smtClean="0"/>
              <a:t>Pennsylvania State University</a:t>
            </a:r>
          </a:p>
          <a:p>
            <a:pPr algn="r"/>
            <a:r>
              <a:rPr lang="en-US" sz="1200" dirty="0" smtClean="0"/>
              <a:t>Jan. 2008-Aug. 2010/Sep. 2010-Mar. 2011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 rot="8464517">
            <a:off x="6488573" y="1202038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 rot="19205243">
            <a:off x="6289719" y="1421607"/>
            <a:ext cx="314961" cy="129448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63528" y="83802"/>
            <a:ext cx="1948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Research Fellow/Associate</a:t>
            </a:r>
          </a:p>
          <a:p>
            <a:pPr algn="r"/>
            <a:r>
              <a:rPr lang="en-US" sz="1200" i="1" dirty="0" smtClean="0"/>
              <a:t>Memorial Sloan-Kettering </a:t>
            </a:r>
          </a:p>
          <a:p>
            <a:pPr algn="r"/>
            <a:r>
              <a:rPr lang="en-US" sz="1200" i="1" dirty="0" smtClean="0"/>
              <a:t>Cancer Center</a:t>
            </a:r>
          </a:p>
          <a:p>
            <a:pPr algn="r"/>
            <a:r>
              <a:rPr lang="en-US" sz="1200" dirty="0" smtClean="0"/>
              <a:t>Apr. 2011-Oct. 2013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 rot="6233232">
            <a:off x="6577721" y="1884776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 rot="12343556">
            <a:off x="6364382" y="1860331"/>
            <a:ext cx="314961" cy="12944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15953" y="946003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Assistant Professor</a:t>
            </a:r>
          </a:p>
          <a:p>
            <a:pPr algn="r"/>
            <a:r>
              <a:rPr lang="en-US" sz="1200" i="1" dirty="0" smtClean="0"/>
              <a:t>New York University </a:t>
            </a:r>
            <a:r>
              <a:rPr lang="en-US" sz="1200" dirty="0" smtClean="0"/>
              <a:t>	</a:t>
            </a:r>
          </a:p>
          <a:p>
            <a:pPr algn="r"/>
            <a:r>
              <a:rPr lang="en-US" sz="1200" dirty="0" smtClean="0"/>
              <a:t>Nov. 2013-Aug. 2019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 rot="10800000">
            <a:off x="6332536" y="4449726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Oval 24"/>
          <p:cNvSpPr/>
          <p:nvPr/>
        </p:nvSpPr>
        <p:spPr>
          <a:xfrm rot="7627907">
            <a:off x="6939121" y="3051703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 rot="16606822">
            <a:off x="6971085" y="3259565"/>
            <a:ext cx="173120" cy="149298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4088134">
            <a:off x="7614326" y="3655279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 rot="9949933">
            <a:off x="7489678" y="3765269"/>
            <a:ext cx="196960" cy="149471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1856849">
            <a:off x="7376120" y="4456594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 rot="13531229">
            <a:off x="7273344" y="4388586"/>
            <a:ext cx="222218" cy="130780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92717" y="4744187"/>
            <a:ext cx="161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Bachelor of Science Mathematics (BSc.)</a:t>
            </a:r>
          </a:p>
          <a:p>
            <a:pPr algn="r"/>
            <a:r>
              <a:rPr lang="en-US" sz="1200" i="1" dirty="0" smtClean="0"/>
              <a:t>University of Madras</a:t>
            </a:r>
            <a:endParaRPr lang="en-US" sz="1200" dirty="0" smtClean="0"/>
          </a:p>
          <a:p>
            <a:pPr algn="r"/>
            <a:r>
              <a:rPr lang="en-US" sz="1200" dirty="0" smtClean="0"/>
              <a:t>Apr. 1998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215625" y="4713973"/>
            <a:ext cx="169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Master of Science Mathematics (MSc.)</a:t>
            </a:r>
          </a:p>
          <a:p>
            <a:pPr algn="r"/>
            <a:r>
              <a:rPr lang="en-US" sz="1200" i="1" dirty="0" smtClean="0"/>
              <a:t>IIT, Madras</a:t>
            </a:r>
            <a:endParaRPr lang="en-US" sz="1200" dirty="0" smtClean="0"/>
          </a:p>
          <a:p>
            <a:pPr algn="r"/>
            <a:r>
              <a:rPr lang="en-US" sz="1200" dirty="0" smtClean="0"/>
              <a:t>Apr. 2000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246106" y="3000809"/>
            <a:ext cx="1664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Master of Science </a:t>
            </a:r>
          </a:p>
          <a:p>
            <a:pPr algn="r"/>
            <a:r>
              <a:rPr lang="en-US" sz="1200" dirty="0" smtClean="0"/>
              <a:t>Mathematics (MS.) </a:t>
            </a:r>
          </a:p>
          <a:p>
            <a:pPr algn="r"/>
            <a:r>
              <a:rPr lang="en-US" sz="1200" i="1" dirty="0" smtClean="0"/>
              <a:t>Texas A&amp;M University</a:t>
            </a:r>
            <a:endParaRPr lang="en-US" sz="1200" dirty="0" smtClean="0"/>
          </a:p>
          <a:p>
            <a:pPr algn="r"/>
            <a:r>
              <a:rPr lang="en-US" sz="1200" dirty="0" smtClean="0"/>
              <a:t>Apr. 2002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51699" y="3767083"/>
            <a:ext cx="1249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ducation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79988" y="2747841"/>
            <a:ext cx="156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cquired credentials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05967" y="3916694"/>
            <a:ext cx="1996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Kasthuri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Kannan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8210" y="2200292"/>
            <a:ext cx="2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Doctor of Philosophy</a:t>
            </a:r>
          </a:p>
          <a:p>
            <a:r>
              <a:rPr lang="en-US" sz="1200" dirty="0" smtClean="0"/>
              <a:t>Computer Science (PhD)</a:t>
            </a:r>
          </a:p>
          <a:p>
            <a:r>
              <a:rPr lang="en-US" sz="1200" i="1" dirty="0" smtClean="0"/>
              <a:t>Texas A&amp;M University</a:t>
            </a:r>
            <a:r>
              <a:rPr lang="en-US" sz="1200" dirty="0" smtClean="0"/>
              <a:t>	</a:t>
            </a:r>
          </a:p>
          <a:p>
            <a:r>
              <a:rPr lang="en-US" sz="1200" dirty="0" smtClean="0"/>
              <a:t>Aug. 2008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491201" y="2793425"/>
            <a:ext cx="1533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elf-motivation</a:t>
            </a:r>
            <a:endParaRPr lang="en-US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78387" y="3776945"/>
            <a:ext cx="1225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reativity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4609" y="5817026"/>
            <a:ext cx="127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kills</a:t>
            </a:r>
            <a:endParaRPr lang="en-US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792" y="741294"/>
            <a:ext cx="1824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Several successful collaborations</a:t>
            </a:r>
          </a:p>
          <a:p>
            <a:r>
              <a:rPr lang="en-US" sz="1200" dirty="0" smtClean="0"/>
              <a:t>Active learner and listener</a:t>
            </a:r>
          </a:p>
          <a:p>
            <a:r>
              <a:rPr lang="en-US" sz="1200" dirty="0" smtClean="0"/>
              <a:t>Emotional intelligence</a:t>
            </a:r>
          </a:p>
          <a:p>
            <a:r>
              <a:rPr lang="en-US" sz="1200" dirty="0" smtClean="0"/>
              <a:t>Communication</a:t>
            </a:r>
          </a:p>
        </p:txBody>
      </p:sp>
      <p:sp>
        <p:nvSpPr>
          <p:cNvPr id="57" name="Oval 56"/>
          <p:cNvSpPr/>
          <p:nvPr/>
        </p:nvSpPr>
        <p:spPr>
          <a:xfrm rot="4399041">
            <a:off x="1650734" y="1478739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22680" y="1936430"/>
            <a:ext cx="2004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Proven track record of applying data science to biology and </a:t>
            </a:r>
            <a:r>
              <a:rPr lang="en-US" sz="1200" dirty="0" err="1" smtClean="0"/>
              <a:t>omics</a:t>
            </a:r>
            <a:r>
              <a:rPr lang="en-US" sz="1200" dirty="0" smtClean="0"/>
              <a:t> data</a:t>
            </a:r>
          </a:p>
          <a:p>
            <a:r>
              <a:rPr lang="en-US" sz="1200" dirty="0" smtClean="0"/>
              <a:t>Image analysis/processing</a:t>
            </a:r>
            <a:endParaRPr lang="en-US" sz="1200" dirty="0"/>
          </a:p>
          <a:p>
            <a:endParaRPr lang="en-US" sz="1200" dirty="0" smtClean="0"/>
          </a:p>
        </p:txBody>
      </p:sp>
      <p:sp>
        <p:nvSpPr>
          <p:cNvPr id="59" name="Oval 58"/>
          <p:cNvSpPr/>
          <p:nvPr/>
        </p:nvSpPr>
        <p:spPr>
          <a:xfrm rot="20112237">
            <a:off x="1617217" y="2303886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 rot="10800000">
            <a:off x="1784011" y="2352958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0" y="2892528"/>
            <a:ext cx="222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Designing/directing data science &amp; machine learning courses</a:t>
            </a:r>
          </a:p>
        </p:txBody>
      </p:sp>
      <p:sp>
        <p:nvSpPr>
          <p:cNvPr id="62" name="Rectangle 61"/>
          <p:cNvSpPr/>
          <p:nvPr/>
        </p:nvSpPr>
        <p:spPr>
          <a:xfrm rot="12962495">
            <a:off x="1799009" y="1675963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4399041">
            <a:off x="2389160" y="1206970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 rot="16200000">
            <a:off x="2351978" y="1432786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848591" y="369622"/>
            <a:ext cx="1816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Software development</a:t>
            </a:r>
          </a:p>
          <a:p>
            <a:r>
              <a:rPr lang="en-US" sz="1200" dirty="0" smtClean="0"/>
              <a:t>Bioinformatics pipeline development</a:t>
            </a:r>
          </a:p>
          <a:p>
            <a:r>
              <a:rPr lang="en-US" sz="1200" dirty="0" smtClean="0"/>
              <a:t>NGS analysis/processing</a:t>
            </a:r>
          </a:p>
        </p:txBody>
      </p:sp>
      <p:sp>
        <p:nvSpPr>
          <p:cNvPr id="67" name="Oval 66"/>
          <p:cNvSpPr/>
          <p:nvPr/>
        </p:nvSpPr>
        <p:spPr>
          <a:xfrm rot="20157763">
            <a:off x="1376437" y="3320044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 rot="13300258">
            <a:off x="1465865" y="3499683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-1" y="4541166"/>
            <a:ext cx="247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Directed insights using data science</a:t>
            </a:r>
          </a:p>
          <a:p>
            <a:r>
              <a:rPr lang="en-US" sz="1200" dirty="0" smtClean="0"/>
              <a:t>Mathematical &amp; statistical modeling</a:t>
            </a:r>
          </a:p>
          <a:p>
            <a:r>
              <a:rPr lang="en-US" sz="1200" dirty="0" smtClean="0"/>
              <a:t>Visualization </a:t>
            </a:r>
          </a:p>
        </p:txBody>
      </p:sp>
      <p:sp>
        <p:nvSpPr>
          <p:cNvPr id="73" name="Oval 72"/>
          <p:cNvSpPr/>
          <p:nvPr/>
        </p:nvSpPr>
        <p:spPr>
          <a:xfrm rot="20058524">
            <a:off x="1350921" y="4308887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4" name="Rectangle 73"/>
          <p:cNvSpPr/>
          <p:nvPr/>
        </p:nvSpPr>
        <p:spPr>
          <a:xfrm rot="8213485">
            <a:off x="1483451" y="4231096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365997" y="4919008"/>
            <a:ext cx="1899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science (</a:t>
            </a:r>
            <a:r>
              <a:rPr lang="en-US" sz="1200" dirty="0" smtClean="0"/>
              <a:t>14 </a:t>
            </a:r>
            <a:r>
              <a:rPr lang="en-US" sz="1200" dirty="0" smtClean="0"/>
              <a:t>years)</a:t>
            </a:r>
          </a:p>
          <a:p>
            <a:r>
              <a:rPr lang="en-US" sz="1200" dirty="0" smtClean="0"/>
              <a:t>Machine learning</a:t>
            </a:r>
          </a:p>
          <a:p>
            <a:r>
              <a:rPr lang="en-US" sz="1200" dirty="0" smtClean="0"/>
              <a:t>Several bioinformatics tools</a:t>
            </a:r>
          </a:p>
          <a:p>
            <a:r>
              <a:rPr lang="en-US" sz="1200" dirty="0" smtClean="0"/>
              <a:t>Implementation skills</a:t>
            </a:r>
          </a:p>
          <a:p>
            <a:r>
              <a:rPr lang="en-US" sz="1200" dirty="0" smtClean="0"/>
              <a:t>R/Python/Other </a:t>
            </a:r>
          </a:p>
          <a:p>
            <a:r>
              <a:rPr lang="en-US" sz="1200" dirty="0" smtClean="0"/>
              <a:t>Strong Unix skills</a:t>
            </a:r>
          </a:p>
          <a:p>
            <a:r>
              <a:rPr lang="en-US" sz="1200" dirty="0" smtClean="0"/>
              <a:t>Image analysis</a:t>
            </a:r>
          </a:p>
          <a:p>
            <a:r>
              <a:rPr lang="en-US" sz="1200" dirty="0" smtClean="0"/>
              <a:t>Statistics, Mathematics</a:t>
            </a:r>
          </a:p>
          <a:p>
            <a:r>
              <a:rPr lang="en-US" sz="1200" dirty="0" smtClean="0"/>
              <a:t>Academic research</a:t>
            </a:r>
          </a:p>
          <a:p>
            <a:r>
              <a:rPr lang="en-US" sz="1200" dirty="0" smtClean="0"/>
              <a:t>Top publications</a:t>
            </a:r>
          </a:p>
        </p:txBody>
      </p:sp>
      <p:sp>
        <p:nvSpPr>
          <p:cNvPr id="77" name="Oval 76"/>
          <p:cNvSpPr/>
          <p:nvPr/>
        </p:nvSpPr>
        <p:spPr>
          <a:xfrm rot="2004290">
            <a:off x="3715714" y="5682463"/>
            <a:ext cx="264159" cy="264246"/>
          </a:xfrm>
          <a:prstGeom prst="ellipse">
            <a:avLst/>
          </a:prstGeom>
          <a:solidFill>
            <a:srgbClr val="4F6228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 rot="13556533">
            <a:off x="3832488" y="5894770"/>
            <a:ext cx="314961" cy="129446"/>
          </a:xfrm>
          <a:prstGeom prst="rect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8906467">
            <a:off x="6503162" y="4386305"/>
            <a:ext cx="187357" cy="132039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232282" y="1398780"/>
            <a:ext cx="14122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ork 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xperience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 rot="2285649">
            <a:off x="6414379" y="3609860"/>
            <a:ext cx="261247" cy="168040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39671" y="1803143"/>
            <a:ext cx="11725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directed</a:t>
            </a:r>
          </a:p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efforts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95592" y="1990429"/>
            <a:ext cx="242271" cy="258905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9061692">
            <a:off x="5162508" y="1975609"/>
            <a:ext cx="336655" cy="1176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898339" y="1692460"/>
            <a:ext cx="222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Associate Professor &amp; </a:t>
            </a:r>
            <a:r>
              <a:rPr lang="en-US" sz="1200" b="1" dirty="0" smtClean="0"/>
              <a:t>Director</a:t>
            </a:r>
            <a:endParaRPr lang="en-US" sz="1200" b="1" dirty="0" smtClean="0"/>
          </a:p>
          <a:p>
            <a:pPr algn="r"/>
            <a:r>
              <a:rPr lang="en-US" sz="1200" i="1" dirty="0" smtClean="0"/>
              <a:t>UT MD Anderson Cancer Center</a:t>
            </a:r>
            <a:r>
              <a:rPr lang="en-US" sz="1200" dirty="0" smtClean="0"/>
              <a:t>	</a:t>
            </a:r>
            <a:r>
              <a:rPr lang="en-US" sz="1200" dirty="0" smtClean="0"/>
              <a:t>Feb</a:t>
            </a:r>
            <a:r>
              <a:rPr lang="en-US" sz="1200" dirty="0" smtClean="0"/>
              <a:t>. 2020-Present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531785" y="5814545"/>
            <a:ext cx="349084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American Typewriter"/>
              </a:rPr>
              <a:t>Directing Computational Pathology &amp; Systems Biology Initiatives at UT MDACC</a:t>
            </a:r>
            <a:endParaRPr lang="en-US" dirty="0">
              <a:latin typeface="+mj-lt"/>
              <a:cs typeface="American Typewriter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367075" y="5187497"/>
            <a:ext cx="1615211" cy="1550378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Resume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8609" y="83802"/>
            <a:ext cx="1739981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Last Updated: Dec. 2020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310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245</Words>
  <Application>Microsoft Macintosh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Kasthuri Kannan</dc:creator>
  <cp:lastModifiedBy>Kasthuri Kannan</cp:lastModifiedBy>
  <cp:revision>209</cp:revision>
  <dcterms:created xsi:type="dcterms:W3CDTF">2019-06-21T14:30:34Z</dcterms:created>
  <dcterms:modified xsi:type="dcterms:W3CDTF">2020-12-09T00:16:31Z</dcterms:modified>
</cp:coreProperties>
</file>