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5662-C9BA-5B40-A95B-F37CD6DF750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4/9/20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739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5662-C9BA-5B40-A95B-F37CD6DF750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4/9/20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37B-A485-854A-8C8F-42CAAAB050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637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5662-C9BA-5B40-A95B-F37CD6DF750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4/9/20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37B-A485-854A-8C8F-42CAAAB050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724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5662-C9BA-5B40-A95B-F37CD6DF750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4/9/20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37B-A485-854A-8C8F-42CAAAB050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20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5662-C9BA-5B40-A95B-F37CD6DF750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4/9/20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37B-A485-854A-8C8F-42CAAAB050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760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5662-C9BA-5B40-A95B-F37CD6DF750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4/9/20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37B-A485-854A-8C8F-42CAAAB050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307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5662-C9BA-5B40-A95B-F37CD6DF750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4/9/20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37B-A485-854A-8C8F-42CAAAB050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109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5662-C9BA-5B40-A95B-F37CD6DF750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4/9/20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37B-A485-854A-8C8F-42CAAAB050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311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5662-C9BA-5B40-A95B-F37CD6DF750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4/9/20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37B-A485-854A-8C8F-42CAAAB050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938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5662-C9BA-5B40-A95B-F37CD6DF750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4/9/20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982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85662-C9BA-5B40-A95B-F37CD6DF750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4/9/20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537B-A485-854A-8C8F-42CAAAB050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223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5662-C9BA-5B40-A95B-F37CD6DF7506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4/9/20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6537B-A485-854A-8C8F-42CAAAB05091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12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00" y="0"/>
            <a:ext cx="8572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400" y="635052"/>
            <a:ext cx="8751200" cy="2347426"/>
          </a:xfrm>
          <a:noFill/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Spatial Image Analysis &amp; Modelin</a:t>
            </a:r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g </a:t>
            </a:r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of Multiplexed Immunofluorescence Images</a:t>
            </a:r>
            <a:endParaRPr lang="en-US" sz="28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400" y="4615471"/>
            <a:ext cx="4483247" cy="1884604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Kasthuri Kannan, PhD</a:t>
            </a:r>
            <a:endParaRPr lang="en-US" sz="2400" dirty="0">
              <a:solidFill>
                <a:schemeClr val="bg1"/>
              </a:solidFill>
            </a:endParaRP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Associate Professor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Translational Molecular Pathology</a:t>
            </a:r>
          </a:p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UT MD Anderson Cancer Center</a:t>
            </a:r>
          </a:p>
        </p:txBody>
      </p:sp>
    </p:spTree>
    <p:extLst>
      <p:ext uri="{BB962C8B-B14F-4D97-AF65-F5344CB8AC3E}">
        <p14:creationId xmlns:p14="http://schemas.microsoft.com/office/powerpoint/2010/main" val="3552258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73"/>
            <a:ext cx="8229600" cy="56818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Contents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1986"/>
            <a:ext cx="8229600" cy="5807363"/>
          </a:xfrm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Thoughts on existing infrastructure. </a:t>
            </a:r>
            <a:r>
              <a:rPr lang="en-US" sz="2000" dirty="0"/>
              <a:t>W</a:t>
            </a:r>
            <a:r>
              <a:rPr lang="en-US" sz="2000" dirty="0" smtClean="0"/>
              <a:t>hy spatial image analysis? (1)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Introduction to </a:t>
            </a:r>
            <a:r>
              <a:rPr lang="en-US" sz="2000" dirty="0"/>
              <a:t>s</a:t>
            </a:r>
            <a:r>
              <a:rPr lang="en-US" sz="2000" dirty="0" smtClean="0"/>
              <a:t>patial image analysis (2)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Exploratory data analysis and dependency estimation (7)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K/L, pair-correlation, G-, F-, J- functions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Dependency estimation using multi-type functions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Interactions between </a:t>
            </a:r>
            <a:r>
              <a:rPr lang="en-US" sz="2000" dirty="0"/>
              <a:t>phenotypes/model fitting (2</a:t>
            </a:r>
            <a:r>
              <a:rPr lang="en-US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Relative risk estimation between phenotypes (2)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Automated report generation for projects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</a:t>
            </a:r>
            <a:r>
              <a:rPr lang="en-US" sz="1800" dirty="0" smtClean="0"/>
              <a:t>ample report - TNBC project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Consulting and research opportunities (1)</a:t>
            </a:r>
          </a:p>
          <a:p>
            <a:pPr lvl="1">
              <a:lnSpc>
                <a:spcPct val="150000"/>
              </a:lnSpc>
            </a:pPr>
            <a:r>
              <a:rPr lang="en-US" sz="1800" dirty="0" smtClean="0"/>
              <a:t>Insights from TNBC </a:t>
            </a:r>
            <a:r>
              <a:rPr lang="en-US" sz="1800" dirty="0" err="1" smtClean="0"/>
              <a:t>mIF</a:t>
            </a:r>
            <a:r>
              <a:rPr lang="en-US" sz="1800" dirty="0" smtClean="0"/>
              <a:t> spatial analysis</a:t>
            </a:r>
          </a:p>
        </p:txBody>
      </p:sp>
    </p:spTree>
    <p:extLst>
      <p:ext uri="{BB962C8B-B14F-4D97-AF65-F5344CB8AC3E}">
        <p14:creationId xmlns:p14="http://schemas.microsoft.com/office/powerpoint/2010/main" val="413953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728"/>
            <a:ext cx="8229600" cy="429490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Overall spatial statistics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Phenotype specific statistics</a:t>
            </a:r>
          </a:p>
          <a:p>
            <a:endParaRPr lang="en-US" sz="2400" dirty="0" smtClean="0"/>
          </a:p>
          <a:p>
            <a:r>
              <a:rPr lang="en-US" sz="2400" dirty="0" smtClean="0"/>
              <a:t>Dependencies between phenotypes</a:t>
            </a:r>
          </a:p>
          <a:p>
            <a:endParaRPr lang="en-US" sz="2400" dirty="0" smtClean="0"/>
          </a:p>
          <a:p>
            <a:r>
              <a:rPr lang="en-US" sz="2400" dirty="0" smtClean="0"/>
              <a:t>Interaction between phenotypes</a:t>
            </a:r>
          </a:p>
          <a:p>
            <a:endParaRPr lang="en-US" sz="2400" dirty="0" smtClean="0"/>
          </a:p>
          <a:p>
            <a:r>
              <a:rPr lang="en-US" sz="2400" dirty="0" smtClean="0"/>
              <a:t>Relative risk estimation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92360"/>
            <a:ext cx="8229600" cy="706726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00FF"/>
                </a:solidFill>
              </a:rPr>
              <a:t>Automated Report Generation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39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82" y="1354282"/>
            <a:ext cx="3619500" cy="347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674" y="1354282"/>
            <a:ext cx="3392054" cy="336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6546" y="1540164"/>
            <a:ext cx="7620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0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582" y="1034473"/>
            <a:ext cx="4830414" cy="46565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44818" y="4514273"/>
            <a:ext cx="1627909" cy="117673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647" y="4225637"/>
            <a:ext cx="2597956" cy="17253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81191"/>
            <a:ext cx="5256646" cy="605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6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136</Words>
  <Application>Microsoft Macintosh PowerPoint</Application>
  <PresentationFormat>On-screen Show (4:3)</PresentationFormat>
  <Paragraphs>27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Spatial Image Analysis &amp; Modeling of Multiplexed Immunofluorescence Images</vt:lpstr>
      <vt:lpstr>Contents</vt:lpstr>
      <vt:lpstr>Automated Report Generation</vt:lpstr>
      <vt:lpstr>PowerPoint Presentation</vt:lpstr>
      <vt:lpstr>PowerPoint Presentation</vt:lpstr>
    </vt:vector>
  </TitlesOfParts>
  <Company>New York University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Image Analysis</dc:title>
  <dc:creator>Kasthuri Kannan</dc:creator>
  <cp:lastModifiedBy>Kasthuri Kannan</cp:lastModifiedBy>
  <cp:revision>42</cp:revision>
  <dcterms:created xsi:type="dcterms:W3CDTF">2020-04-10T03:53:01Z</dcterms:created>
  <dcterms:modified xsi:type="dcterms:W3CDTF">2020-04-12T13:06:18Z</dcterms:modified>
</cp:coreProperties>
</file>