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DD5"/>
    <a:srgbClr val="FF553D"/>
    <a:srgbClr val="FF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2336" y="-1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41CE-6291-8041-B8FB-9A5B9FB9A636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 rot="2823066">
            <a:off x="2599912" y="2269048"/>
            <a:ext cx="306976" cy="15487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9567318">
            <a:off x="2355909" y="3587862"/>
            <a:ext cx="306976" cy="15487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3025595">
            <a:off x="3657781" y="3693648"/>
            <a:ext cx="365335" cy="19055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285649">
            <a:off x="6572431" y="3459968"/>
            <a:ext cx="306976" cy="15487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844753" y="2175623"/>
            <a:ext cx="306976" cy="15487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468918">
            <a:off x="5200625" y="3691152"/>
            <a:ext cx="365335" cy="190554"/>
          </a:xfrm>
          <a:prstGeom prst="rect">
            <a:avLst/>
          </a:prstGeom>
          <a:solidFill>
            <a:srgbClr val="FF38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37279" y="3462101"/>
            <a:ext cx="1930400" cy="18796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30799" y="2293701"/>
            <a:ext cx="1645920" cy="1615440"/>
          </a:xfrm>
          <a:prstGeom prst="ellipse">
            <a:avLst/>
          </a:prstGeom>
          <a:solidFill>
            <a:srgbClr val="FF38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03520" y="830997"/>
            <a:ext cx="1422399" cy="1346345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88560" y="1586389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5079988" y="1647394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91753" y="1381876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Internship</a:t>
            </a:r>
          </a:p>
          <a:p>
            <a:r>
              <a:rPr lang="en-US" sz="1200" i="1" dirty="0" smtClean="0"/>
              <a:t>Knowledge Based Systems, Inc.</a:t>
            </a:r>
          </a:p>
          <a:p>
            <a:r>
              <a:rPr lang="en-US" sz="1200" dirty="0" smtClean="0"/>
              <a:t>Jan 07-Dec 07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 rot="2004290">
            <a:off x="5128461" y="870250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 rot="12804290">
            <a:off x="5298429" y="1068222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92252" y="0"/>
            <a:ext cx="2651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Research Specialist/Associate</a:t>
            </a:r>
          </a:p>
          <a:p>
            <a:r>
              <a:rPr lang="en-US" sz="1200" i="1" dirty="0" err="1" smtClean="0"/>
              <a:t>Stowers</a:t>
            </a:r>
            <a:r>
              <a:rPr lang="en-US" sz="1200" i="1" dirty="0" smtClean="0"/>
              <a:t> Institute for Medical Research/</a:t>
            </a:r>
          </a:p>
          <a:p>
            <a:r>
              <a:rPr lang="en-US" sz="1200" i="1" dirty="0" smtClean="0"/>
              <a:t>Pennsylvania State University</a:t>
            </a:r>
          </a:p>
          <a:p>
            <a:r>
              <a:rPr lang="en-US" sz="1200" dirty="0" smtClean="0"/>
              <a:t>Jan 08-Aug 10/Sep 10-Mar 11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 rot="8464517">
            <a:off x="6572499" y="816337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rot="19205243">
            <a:off x="6397006" y="1010462"/>
            <a:ext cx="314961" cy="12944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332067" y="173029"/>
            <a:ext cx="278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Fellow/Associate</a:t>
            </a:r>
          </a:p>
          <a:p>
            <a:pPr algn="r"/>
            <a:r>
              <a:rPr lang="en-US" sz="1200" i="1" dirty="0" smtClean="0"/>
              <a:t>Memorial Sloan-Kettering Cancer Center</a:t>
            </a:r>
          </a:p>
          <a:p>
            <a:pPr algn="r"/>
            <a:r>
              <a:rPr lang="en-US" sz="1200" dirty="0" smtClean="0"/>
              <a:t>Apr 11-Oct 13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 rot="6233232">
            <a:off x="6784281" y="1578902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 rot="10800000">
            <a:off x="6527798" y="1638360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34080" y="1381876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Assistant Professor</a:t>
            </a:r>
          </a:p>
          <a:p>
            <a:pPr algn="r"/>
            <a:r>
              <a:rPr lang="en-US" sz="1200" i="1" dirty="0" smtClean="0"/>
              <a:t>New York University 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Nov 13-Present</a:t>
            </a:r>
            <a:endParaRPr lang="en-US" sz="1200" dirty="0"/>
          </a:p>
        </p:txBody>
      </p:sp>
      <p:sp>
        <p:nvSpPr>
          <p:cNvPr id="22" name="Oval 21"/>
          <p:cNvSpPr/>
          <p:nvPr/>
        </p:nvSpPr>
        <p:spPr>
          <a:xfrm>
            <a:off x="6615859" y="3286742"/>
            <a:ext cx="1256530" cy="1116777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 rot="5623617">
            <a:off x="6944173" y="4429869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 rot="7627907">
            <a:off x="7129308" y="2910516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 rot="16030270">
            <a:off x="7107029" y="3133057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4088134">
            <a:off x="7950602" y="3592930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 rot="10800000">
            <a:off x="7741101" y="3667817"/>
            <a:ext cx="314961" cy="129448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1856849">
            <a:off x="7760605" y="4245205"/>
            <a:ext cx="264159" cy="264246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 rot="13213874">
            <a:off x="7552878" y="4161481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97698" y="2293701"/>
            <a:ext cx="1645920" cy="161544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33" name="Rectangle 32"/>
          <p:cNvSpPr/>
          <p:nvPr/>
        </p:nvSpPr>
        <p:spPr>
          <a:xfrm rot="16038486">
            <a:off x="6918842" y="4321828"/>
            <a:ext cx="314961" cy="129446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832049" y="4684540"/>
            <a:ext cx="1769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Bachelor of Science (BSc)</a:t>
            </a:r>
          </a:p>
          <a:p>
            <a:pPr algn="r"/>
            <a:r>
              <a:rPr lang="en-US" sz="1200" dirty="0" smtClean="0"/>
              <a:t>Mathematics</a:t>
            </a:r>
          </a:p>
          <a:p>
            <a:pPr algn="r"/>
            <a:r>
              <a:rPr lang="en-US" sz="1200" i="1" dirty="0" smtClean="0"/>
              <a:t>University of Madras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Apr 98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474999" y="4473930"/>
            <a:ext cx="1707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(MSc)</a:t>
            </a:r>
          </a:p>
          <a:p>
            <a:pPr algn="r"/>
            <a:r>
              <a:rPr lang="en-US" sz="1200" dirty="0"/>
              <a:t>M</a:t>
            </a:r>
            <a:r>
              <a:rPr lang="en-US" sz="1200" dirty="0" smtClean="0"/>
              <a:t>athematics</a:t>
            </a:r>
          </a:p>
          <a:p>
            <a:pPr algn="r"/>
            <a:r>
              <a:rPr lang="en-US" sz="1200" i="1" dirty="0" smtClean="0"/>
              <a:t>Indian Institute of Technology, Madras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Apr 00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474999" y="2862048"/>
            <a:ext cx="1681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(MS)</a:t>
            </a:r>
          </a:p>
          <a:p>
            <a:pPr algn="r"/>
            <a:r>
              <a:rPr lang="en-US" sz="1200" dirty="0" smtClean="0"/>
              <a:t>Mathematics </a:t>
            </a:r>
          </a:p>
          <a:p>
            <a:pPr algn="r"/>
            <a:r>
              <a:rPr lang="en-US" sz="1200" i="1" dirty="0" smtClean="0"/>
              <a:t>Texas A&amp;M University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Apr 02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595539" y="3644936"/>
            <a:ext cx="130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Education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45849" y="1115190"/>
            <a:ext cx="138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Work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Experience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57219" y="2630865"/>
            <a:ext cx="1759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Acquired credentials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1136" y="3864910"/>
            <a:ext cx="1795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/>
                <a:cs typeface="Arial"/>
              </a:rPr>
              <a:t>Kasthuri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/>
                <a:cs typeface="Arial"/>
              </a:rPr>
              <a:t>Kannan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47939" y="2089413"/>
            <a:ext cx="2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Doctor of Philosophy (PhD)</a:t>
            </a:r>
          </a:p>
          <a:p>
            <a:r>
              <a:rPr lang="en-US" sz="1200" dirty="0" smtClean="0"/>
              <a:t>Computer Science </a:t>
            </a:r>
          </a:p>
          <a:p>
            <a:r>
              <a:rPr lang="en-US" sz="1200" i="1" dirty="0" smtClean="0"/>
              <a:t>Texas A&amp;M University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Aug 08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355191" y="2630865"/>
            <a:ext cx="1759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Self-Motivation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396569" y="3431621"/>
            <a:ext cx="1256530" cy="1116777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66627" y="3766785"/>
            <a:ext cx="130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Creativity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742134" y="1348725"/>
            <a:ext cx="1256530" cy="1116777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95620" y="1701547"/>
            <a:ext cx="130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/>
                <a:cs typeface="Arial"/>
              </a:rPr>
              <a:t>Efforts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903009" y="5523988"/>
            <a:ext cx="1400511" cy="1215867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33956" y="5859150"/>
            <a:ext cx="175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Skills</a:t>
            </a:r>
            <a:endParaRPr lang="en-US"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 rot="16025295">
            <a:off x="4430743" y="5394314"/>
            <a:ext cx="365335" cy="190554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-1" y="735545"/>
            <a:ext cx="233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Several successful collaborations</a:t>
            </a:r>
          </a:p>
          <a:p>
            <a:r>
              <a:rPr lang="en-US" sz="1200" dirty="0" smtClean="0"/>
              <a:t>Active learner and listener</a:t>
            </a:r>
          </a:p>
          <a:p>
            <a:r>
              <a:rPr lang="en-US" sz="1200" dirty="0" smtClean="0"/>
              <a:t>Emotional intelligence</a:t>
            </a:r>
          </a:p>
        </p:txBody>
      </p:sp>
      <p:sp>
        <p:nvSpPr>
          <p:cNvPr id="57" name="Oval 56"/>
          <p:cNvSpPr/>
          <p:nvPr/>
        </p:nvSpPr>
        <p:spPr>
          <a:xfrm rot="4399041">
            <a:off x="1534038" y="1360697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" y="1926877"/>
            <a:ext cx="1903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Proven track record of applying data science to biology and </a:t>
            </a:r>
            <a:r>
              <a:rPr lang="en-US" sz="1200" dirty="0" err="1" smtClean="0"/>
              <a:t>omics</a:t>
            </a:r>
            <a:endParaRPr lang="en-US" sz="1200" dirty="0" smtClean="0"/>
          </a:p>
        </p:txBody>
      </p:sp>
      <p:sp>
        <p:nvSpPr>
          <p:cNvPr id="59" name="Oval 58"/>
          <p:cNvSpPr/>
          <p:nvPr/>
        </p:nvSpPr>
        <p:spPr>
          <a:xfrm rot="19837874">
            <a:off x="1591384" y="2249491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 rot="8909949">
            <a:off x="1723916" y="2206990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0" y="2862048"/>
            <a:ext cx="222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Designing/directing data science &amp; machine learning courses</a:t>
            </a:r>
          </a:p>
        </p:txBody>
      </p:sp>
      <p:sp>
        <p:nvSpPr>
          <p:cNvPr id="62" name="Rectangle 61"/>
          <p:cNvSpPr/>
          <p:nvPr/>
        </p:nvSpPr>
        <p:spPr>
          <a:xfrm rot="13160963">
            <a:off x="1699856" y="1582671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399041">
            <a:off x="2815931" y="1239593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 rot="18558449">
            <a:off x="2691344" y="1426500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228546" y="745602"/>
            <a:ext cx="249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Software development</a:t>
            </a:r>
          </a:p>
          <a:p>
            <a:r>
              <a:rPr lang="en-US" sz="1200" dirty="0" smtClean="0"/>
              <a:t>Bioinformatics pipeline development</a:t>
            </a:r>
          </a:p>
        </p:txBody>
      </p:sp>
      <p:sp>
        <p:nvSpPr>
          <p:cNvPr id="67" name="Oval 66"/>
          <p:cNvSpPr/>
          <p:nvPr/>
        </p:nvSpPr>
        <p:spPr>
          <a:xfrm rot="19837874">
            <a:off x="1234197" y="3350524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 rot="13300258">
            <a:off x="1323625" y="3530163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-1" y="4541166"/>
            <a:ext cx="24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Directed insights using data science</a:t>
            </a:r>
          </a:p>
          <a:p>
            <a:r>
              <a:rPr lang="en-US" sz="1200" dirty="0" smtClean="0"/>
              <a:t>Mathematical &amp; statistical modeling</a:t>
            </a:r>
          </a:p>
          <a:p>
            <a:r>
              <a:rPr lang="en-US" sz="1200" dirty="0" smtClean="0"/>
              <a:t>Visualization</a:t>
            </a:r>
          </a:p>
        </p:txBody>
      </p:sp>
      <p:sp>
        <p:nvSpPr>
          <p:cNvPr id="73" name="Oval 72"/>
          <p:cNvSpPr/>
          <p:nvPr/>
        </p:nvSpPr>
        <p:spPr>
          <a:xfrm rot="19837874">
            <a:off x="1198521" y="4298727"/>
            <a:ext cx="264159" cy="264246"/>
          </a:xfrm>
          <a:prstGeom prst="ellipse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 rot="8909949">
            <a:off x="1341211" y="4261576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020153" y="5077561"/>
            <a:ext cx="18215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science (13 years)</a:t>
            </a:r>
          </a:p>
          <a:p>
            <a:r>
              <a:rPr lang="en-US" sz="1200" dirty="0" smtClean="0"/>
              <a:t>Machine learning</a:t>
            </a:r>
          </a:p>
          <a:p>
            <a:r>
              <a:rPr lang="en-US" sz="1200" dirty="0" smtClean="0"/>
              <a:t>Image processing </a:t>
            </a:r>
          </a:p>
          <a:p>
            <a:r>
              <a:rPr lang="en-US" sz="1200" dirty="0" smtClean="0"/>
              <a:t>Implementation skills</a:t>
            </a:r>
          </a:p>
          <a:p>
            <a:r>
              <a:rPr lang="en-US" sz="1200" dirty="0" smtClean="0"/>
              <a:t>R/Python (Unix/Windows)</a:t>
            </a:r>
          </a:p>
          <a:p>
            <a:r>
              <a:rPr lang="en-US" sz="1200" dirty="0" smtClean="0"/>
              <a:t>Statistics, Mathematics</a:t>
            </a:r>
          </a:p>
          <a:p>
            <a:r>
              <a:rPr lang="en-US" sz="1200" dirty="0" smtClean="0"/>
              <a:t>Academic research</a:t>
            </a:r>
          </a:p>
          <a:p>
            <a:r>
              <a:rPr lang="en-US" sz="1200" dirty="0" smtClean="0"/>
              <a:t>Top publications</a:t>
            </a:r>
          </a:p>
          <a:p>
            <a:r>
              <a:rPr lang="en-US" sz="1200" dirty="0" smtClean="0"/>
              <a:t>Classroom management</a:t>
            </a:r>
            <a:endParaRPr lang="en-US" sz="1200" dirty="0"/>
          </a:p>
        </p:txBody>
      </p:sp>
      <p:sp>
        <p:nvSpPr>
          <p:cNvPr id="77" name="Oval 76"/>
          <p:cNvSpPr/>
          <p:nvPr/>
        </p:nvSpPr>
        <p:spPr>
          <a:xfrm rot="2004290">
            <a:off x="3621880" y="5574878"/>
            <a:ext cx="264159" cy="264246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 rot="12804290">
            <a:off x="3791848" y="5772850"/>
            <a:ext cx="314961" cy="129446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0268" y="0"/>
            <a:ext cx="2752601" cy="40011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Data Scientist (13 years)</a:t>
            </a:r>
            <a:endParaRPr lang="en-US" sz="2000" b="1" cap="none" spc="0" dirty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394949" y="5925708"/>
            <a:ext cx="3736617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b="1" dirty="0" smtClean="0">
                <a:ln w="12700">
                  <a:noFill/>
                  <a:prstDash val="solid"/>
                </a:ln>
                <a:solidFill>
                  <a:srgbClr val="40404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(646) 771 3500</a:t>
            </a:r>
          </a:p>
          <a:p>
            <a:pPr algn="r"/>
            <a:r>
              <a:rPr lang="en-US" b="1" cap="none" spc="0" dirty="0" err="1" smtClean="0">
                <a:ln w="12700">
                  <a:noFill/>
                  <a:prstDash val="solid"/>
                </a:ln>
                <a:solidFill>
                  <a:srgbClr val="40404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kasthuri@gmail.com</a:t>
            </a:r>
            <a:endParaRPr lang="en-US" b="1" cap="none" spc="0" dirty="0" smtClean="0">
              <a:ln w="12700">
                <a:noFill/>
                <a:prstDash val="solid"/>
              </a:ln>
              <a:solidFill>
                <a:srgbClr val="40404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r"/>
            <a:r>
              <a:rPr lang="en-US" b="1" cap="none" spc="0" dirty="0" smtClean="0">
                <a:ln w="12700">
                  <a:noFill/>
                  <a:prstDash val="solid"/>
                </a:ln>
                <a:solidFill>
                  <a:srgbClr val="40404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https://</a:t>
            </a:r>
            <a:r>
              <a:rPr lang="en-US" b="1" cap="none" spc="0" dirty="0" err="1" smtClean="0">
                <a:ln w="12700">
                  <a:noFill/>
                  <a:prstDash val="solid"/>
                </a:ln>
                <a:solidFill>
                  <a:srgbClr val="40404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kannan-kasthuri.github.io</a:t>
            </a:r>
            <a:r>
              <a:rPr lang="en-US" b="1" cap="none" spc="0" dirty="0" smtClean="0">
                <a:ln w="12700">
                  <a:noFill/>
                  <a:prstDash val="solid"/>
                </a:ln>
                <a:solidFill>
                  <a:srgbClr val="40404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</a:t>
            </a:r>
            <a:endParaRPr lang="en-US" b="1" cap="none" spc="0" dirty="0">
              <a:ln w="12700">
                <a:noFill/>
                <a:prstDash val="solid"/>
              </a:ln>
              <a:solidFill>
                <a:srgbClr val="40404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10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212</Words>
  <Application>Microsoft Macintosh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Kasthuri Kannan</dc:creator>
  <cp:lastModifiedBy>Kasthuri Kannan</cp:lastModifiedBy>
  <cp:revision>56</cp:revision>
  <dcterms:created xsi:type="dcterms:W3CDTF">2019-06-21T14:30:34Z</dcterms:created>
  <dcterms:modified xsi:type="dcterms:W3CDTF">2019-06-21T18:37:46Z</dcterms:modified>
</cp:coreProperties>
</file>