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CADB43-DE4F-4B76-8545-1D1DDAAC19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FordDataset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5BE0F7-C48F-4323-B148-6CD68C24FF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10-Jan-20 6:31:31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Indian Driving Habits1" id="10" name="slide10">
            <a:extLst>
              <a:ext uri="{FF2B5EF4-FFF2-40B4-BE49-F238E27FC236}">
                <a16:creationId xmlns:a16="http://schemas.microsoft.com/office/drawing/2014/main" id="{C7F0308A-9C2F-49CB-9AB5-AF381BDA76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31"/>
            <a:ext cx="12192000" cy="6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lights" id="11" name="slide11">
            <a:extLst>
              <a:ext uri="{FF2B5EF4-FFF2-40B4-BE49-F238E27FC236}">
                <a16:creationId xmlns:a16="http://schemas.microsoft.com/office/drawing/2014/main" id="{9E3AFE8D-7817-4E2F-8849-2CB944486A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ing of cities" id="12" name="slide12">
            <a:extLst>
              <a:ext uri="{FF2B5EF4-FFF2-40B4-BE49-F238E27FC236}">
                <a16:creationId xmlns:a16="http://schemas.microsoft.com/office/drawing/2014/main" id="{29D2310B-91D1-4E59-A3CA-EF8B818CCF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eyed cities" id="13" name="slide13">
            <a:extLst>
              <a:ext uri="{FF2B5EF4-FFF2-40B4-BE49-F238E27FC236}">
                <a16:creationId xmlns:a16="http://schemas.microsoft.com/office/drawing/2014/main" id="{20130CA0-3581-43CF-8794-1D1E426D12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42887"/>
            <a:ext cx="114966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ey participants" id="14" name="slide14">
            <a:extLst>
              <a:ext uri="{FF2B5EF4-FFF2-40B4-BE49-F238E27FC236}">
                <a16:creationId xmlns:a16="http://schemas.microsoft.com/office/drawing/2014/main" id="{A1826247-8098-4759-B262-B53F8784DD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1414462"/>
            <a:ext cx="3714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tesyRank" id="15" name="slide15">
            <a:extLst>
              <a:ext uri="{FF2B5EF4-FFF2-40B4-BE49-F238E27FC236}">
                <a16:creationId xmlns:a16="http://schemas.microsoft.com/office/drawing/2014/main" id="{28E8AD4D-A64D-4497-BBE9-3354EF48D0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719262"/>
            <a:ext cx="10658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Scores" id="16" name="slide16">
            <a:extLst>
              <a:ext uri="{FF2B5EF4-FFF2-40B4-BE49-F238E27FC236}">
                <a16:creationId xmlns:a16="http://schemas.microsoft.com/office/drawing/2014/main" id="{C6022E8A-6759-4510-AA23-F64C1BF22AD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36" y="0"/>
            <a:ext cx="6936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ution" id="17" name="slide17">
            <a:extLst>
              <a:ext uri="{FF2B5EF4-FFF2-40B4-BE49-F238E27FC236}">
                <a16:creationId xmlns:a16="http://schemas.microsoft.com/office/drawing/2014/main" id="{4F4B1588-9484-4401-8836-CF3EAEE065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0"/>
            <a:ext cx="923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ssion" id="18" name="slide18">
            <a:extLst>
              <a:ext uri="{FF2B5EF4-FFF2-40B4-BE49-F238E27FC236}">
                <a16:creationId xmlns:a16="http://schemas.microsoft.com/office/drawing/2014/main" id="{EF9B3538-9FCD-4C4A-9F45-08F8E55FA2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9277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liance" id="19" name="slide19">
            <a:extLst>
              <a:ext uri="{FF2B5EF4-FFF2-40B4-BE49-F238E27FC236}">
                <a16:creationId xmlns:a16="http://schemas.microsoft.com/office/drawing/2014/main" id="{86F1FBD2-AC02-4AF6-BE84-30D641E84E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61925"/>
            <a:ext cx="90868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Indian Driving Habits7" id="2" name="slide2">
            <a:extLst>
              <a:ext uri="{FF2B5EF4-FFF2-40B4-BE49-F238E27FC236}">
                <a16:creationId xmlns:a16="http://schemas.microsoft.com/office/drawing/2014/main" id="{C8AD2BD8-5C01-438B-A3B4-51BA5B08A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31"/>
            <a:ext cx="12192000" cy="6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tesyRank Donut" id="20" name="slide20">
            <a:extLst>
              <a:ext uri="{FF2B5EF4-FFF2-40B4-BE49-F238E27FC236}">
                <a16:creationId xmlns:a16="http://schemas.microsoft.com/office/drawing/2014/main" id="{E9FE0E59-D84F-4E4B-B9F2-40CCD3A88F8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166812"/>
            <a:ext cx="9525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lights -Caution" id="21" name="slide21">
            <a:extLst>
              <a:ext uri="{FF2B5EF4-FFF2-40B4-BE49-F238E27FC236}">
                <a16:creationId xmlns:a16="http://schemas.microsoft.com/office/drawing/2014/main" id="{105CC804-5950-4F05-B72B-2EE1B6A1643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2" y="523875"/>
            <a:ext cx="28098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lights -Compassion" id="22" name="slide22">
            <a:extLst>
              <a:ext uri="{FF2B5EF4-FFF2-40B4-BE49-F238E27FC236}">
                <a16:creationId xmlns:a16="http://schemas.microsoft.com/office/drawing/2014/main" id="{68B64876-EBB7-4979-B8C8-C2F29158E8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42912"/>
            <a:ext cx="28956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lights -Compliance" id="23" name="slide23">
            <a:extLst>
              <a:ext uri="{FF2B5EF4-FFF2-40B4-BE49-F238E27FC236}">
                <a16:creationId xmlns:a16="http://schemas.microsoft.com/office/drawing/2014/main" id="{F7828E46-33E7-4AC1-B6B2-E87E631FE46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7" y="442912"/>
            <a:ext cx="27146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Indian Driving Habits8" id="3" name="slide3">
            <a:extLst>
              <a:ext uri="{FF2B5EF4-FFF2-40B4-BE49-F238E27FC236}">
                <a16:creationId xmlns:a16="http://schemas.microsoft.com/office/drawing/2014/main" id="{8D9C825F-9F19-495F-98A4-64874E47B5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31"/>
            <a:ext cx="12192000" cy="6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Indian Driving Habits9" id="4" name="slide4">
            <a:extLst>
              <a:ext uri="{FF2B5EF4-FFF2-40B4-BE49-F238E27FC236}">
                <a16:creationId xmlns:a16="http://schemas.microsoft.com/office/drawing/2014/main" id="{F6FA4C1B-BEDA-43C7-A8E6-D7755C747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31"/>
            <a:ext cx="12192000" cy="6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Indian Driving Habits2" id="5" name="slide5">
            <a:extLst>
              <a:ext uri="{FF2B5EF4-FFF2-40B4-BE49-F238E27FC236}">
                <a16:creationId xmlns:a16="http://schemas.microsoft.com/office/drawing/2014/main" id="{AFC0C53A-A9B8-45E6-AA45-B04337FD18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31"/>
            <a:ext cx="12192000" cy="6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Indian Driving Habits3" id="6" name="slide6">
            <a:extLst>
              <a:ext uri="{FF2B5EF4-FFF2-40B4-BE49-F238E27FC236}">
                <a16:creationId xmlns:a16="http://schemas.microsoft.com/office/drawing/2014/main" id="{3BB82515-9F06-4C81-9F53-752797DF64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31"/>
            <a:ext cx="12192000" cy="6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Indian Driving Habits5" id="7" name="slide7">
            <a:extLst>
              <a:ext uri="{FF2B5EF4-FFF2-40B4-BE49-F238E27FC236}">
                <a16:creationId xmlns:a16="http://schemas.microsoft.com/office/drawing/2014/main" id="{3B34B0F4-632C-4CCD-9968-1228B3F873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31"/>
            <a:ext cx="12192000" cy="6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Indian Driving Habits4" id="8" name="slide8">
            <a:extLst>
              <a:ext uri="{FF2B5EF4-FFF2-40B4-BE49-F238E27FC236}">
                <a16:creationId xmlns:a16="http://schemas.microsoft.com/office/drawing/2014/main" id="{F2E679D4-C493-448F-978D-111D1335FD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31"/>
            <a:ext cx="12192000" cy="6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- Indian Driving Habits6" id="9" name="slide9">
            <a:extLst>
              <a:ext uri="{FF2B5EF4-FFF2-40B4-BE49-F238E27FC236}">
                <a16:creationId xmlns:a16="http://schemas.microsoft.com/office/drawing/2014/main" id="{B70BB479-C21A-4F00-AFF5-F7C90CE9FC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31"/>
            <a:ext cx="12192000" cy="6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2020-01-10T01:02:11Z</dcterms:created>
  <dcterms:modified xsi:type="dcterms:W3CDTF">2020-01-10T01:02:11Z</dcterms:modified>
</cp:coreProperties>
</file>