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sldIdLst>
    <p:sldId id="257" r:id="rId2"/>
    <p:sldId id="258" r:id="rId3"/>
    <p:sldId id="259" r:id="rId4"/>
    <p:sldId id="26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4417-7F3B-474E-AE3F-AA901DE6FE5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BB39-C0B5-4661-877E-1A3B1F1DF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36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4417-7F3B-474E-AE3F-AA901DE6FE5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BB39-C0B5-4661-877E-1A3B1F1DF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64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4417-7F3B-474E-AE3F-AA901DE6FE5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BB39-C0B5-4661-877E-1A3B1F1DF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299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4417-7F3B-474E-AE3F-AA901DE6FE5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BB39-C0B5-4661-877E-1A3B1F1DF16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3091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4417-7F3B-474E-AE3F-AA901DE6FE5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BB39-C0B5-4661-877E-1A3B1F1DF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088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4417-7F3B-474E-AE3F-AA901DE6FE5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BB39-C0B5-4661-877E-1A3B1F1DF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393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4417-7F3B-474E-AE3F-AA901DE6FE5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BB39-C0B5-4661-877E-1A3B1F1DF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482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4417-7F3B-474E-AE3F-AA901DE6FE5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BB39-C0B5-4661-877E-1A3B1F1DF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513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4417-7F3B-474E-AE3F-AA901DE6FE5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BB39-C0B5-4661-877E-1A3B1F1DF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79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4417-7F3B-474E-AE3F-AA901DE6FE5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BB39-C0B5-4661-877E-1A3B1F1DF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09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4417-7F3B-474E-AE3F-AA901DE6FE5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BB39-C0B5-4661-877E-1A3B1F1DF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16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4417-7F3B-474E-AE3F-AA901DE6FE5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BB39-C0B5-4661-877E-1A3B1F1DF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74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4417-7F3B-474E-AE3F-AA901DE6FE5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BB39-C0B5-4661-877E-1A3B1F1DF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47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4417-7F3B-474E-AE3F-AA901DE6FE5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BB39-C0B5-4661-877E-1A3B1F1DF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8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4417-7F3B-474E-AE3F-AA901DE6FE5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BB39-C0B5-4661-877E-1A3B1F1DF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82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4417-7F3B-474E-AE3F-AA901DE6FE5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BB39-C0B5-4661-877E-1A3B1F1DF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29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4417-7F3B-474E-AE3F-AA901DE6FE5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BB39-C0B5-4661-877E-1A3B1F1DF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52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3254417-7F3B-474E-AE3F-AA901DE6FE5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2BB39-C0B5-4661-877E-1A3B1F1DF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74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99B3B-2F53-ABC0-B67F-C8B545E8D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57" y="176981"/>
            <a:ext cx="9785914" cy="2448232"/>
          </a:xfrm>
        </p:spPr>
        <p:txBody>
          <a:bodyPr/>
          <a:lstStyle/>
          <a:p>
            <a:r>
              <a:rPr lang="en-US" dirty="0"/>
              <a:t>    AI-Powered Intelligent Insurance Risk             Assessment and Customer Insights System</a:t>
            </a:r>
            <a:br>
              <a:rPr lang="en-US" dirty="0"/>
            </a:br>
            <a:r>
              <a:rPr lang="en-US" dirty="0"/>
              <a:t>                                       </a:t>
            </a:r>
            <a:r>
              <a:rPr lang="en-US" sz="3600" dirty="0">
                <a:latin typeface="Algerian" panose="04020705040A02060702" pitchFamily="82" charset="0"/>
              </a:rPr>
              <a:t>By Kannan Sakthi B</a:t>
            </a:r>
            <a:br>
              <a:rPr lang="en-US" sz="3600" dirty="0">
                <a:latin typeface="Algerian" panose="04020705040A02060702" pitchFamily="82" charset="0"/>
              </a:rPr>
            </a:br>
            <a:r>
              <a:rPr lang="en-US" sz="3600" dirty="0">
                <a:latin typeface="Algerian" panose="04020705040A02060702" pitchFamily="82" charset="0"/>
              </a:rPr>
              <a:t>                                                 THANKS TO GUVI</a:t>
            </a:r>
            <a:endParaRPr lang="en-IN" sz="3600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044720-3B2A-612F-F054-5A4FC351D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43" y="2653325"/>
            <a:ext cx="8617144" cy="4027694"/>
          </a:xfrm>
        </p:spPr>
      </p:pic>
    </p:spTree>
    <p:extLst>
      <p:ext uri="{BB962C8B-B14F-4D97-AF65-F5344CB8AC3E}">
        <p14:creationId xmlns:p14="http://schemas.microsoft.com/office/powerpoint/2010/main" val="3567058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9992-ECF3-76C2-A5B9-EF752DA1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Feedback Chat Bot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1E210-11EB-C0FB-D47E-756AAA44A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Customers  have different suggestions and  different perspectives</a:t>
            </a:r>
          </a:p>
          <a:p>
            <a:r>
              <a:rPr lang="en-US" dirty="0"/>
              <a:t>On the Insurance some may like and some one may not like </a:t>
            </a:r>
          </a:p>
          <a:p>
            <a:r>
              <a:rPr lang="en-US" dirty="0"/>
              <a:t>And we want  Analyze and we want to enhance it </a:t>
            </a:r>
          </a:p>
          <a:p>
            <a:r>
              <a:rPr lang="en-US" dirty="0"/>
              <a:t>we use Sentiment Analysis  for to identity the feedback </a:t>
            </a:r>
          </a:p>
          <a:p>
            <a:r>
              <a:rPr lang="en-US" dirty="0"/>
              <a:t>The feedback is Positive or Neutral or Negative</a:t>
            </a:r>
          </a:p>
          <a:p>
            <a:r>
              <a:rPr lang="en-US" dirty="0"/>
              <a:t>The Positive feedback are also we want to accept it </a:t>
            </a:r>
          </a:p>
          <a:p>
            <a:r>
              <a:rPr lang="en-US" dirty="0"/>
              <a:t>And the negative feedback are also we want to accept and enhance it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23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46F6-1769-71AD-1834-24383DE9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Technologies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49E80-FDC5-5DCB-1802-DF5004D85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Apps  And Cloud :</a:t>
            </a:r>
          </a:p>
          <a:p>
            <a:pPr marL="0" indent="0">
              <a:buNone/>
            </a:pPr>
            <a:r>
              <a:rPr lang="en-US" dirty="0"/>
              <a:t>         Notebook, Py Charm  , Co-lab</a:t>
            </a:r>
          </a:p>
          <a:p>
            <a:pPr marL="0" indent="0">
              <a:buNone/>
            </a:pPr>
            <a:r>
              <a:rPr lang="en-US" dirty="0"/>
              <a:t>Libraries :</a:t>
            </a:r>
          </a:p>
          <a:p>
            <a:pPr marL="0" indent="0">
              <a:buNone/>
            </a:pPr>
            <a:r>
              <a:rPr lang="en-US" dirty="0"/>
              <a:t>         Pandas, Seaborn , Scikit learn ,matplotlib  ,regex ,translator </a:t>
            </a:r>
          </a:p>
          <a:p>
            <a:pPr marL="0" indent="0">
              <a:buNone/>
            </a:pPr>
            <a:r>
              <a:rPr lang="en-US" dirty="0"/>
              <a:t>References :</a:t>
            </a:r>
          </a:p>
          <a:p>
            <a:pPr marL="0" indent="0">
              <a:buNone/>
            </a:pPr>
            <a:r>
              <a:rPr lang="en-US" dirty="0"/>
              <a:t>         Refer the Teachings  ,google and ,Ai tools 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09636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4443-F6EF-9E7D-1204-3E1F8FC9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FAA6-77C8-A50C-6D7D-A43ED8303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Insurance companies face challenges in assessing risk, predicting claim amounts,</a:t>
            </a:r>
          </a:p>
          <a:p>
            <a:r>
              <a:rPr lang="en-US" dirty="0"/>
              <a:t>Detecting fraudulent claims, and understanding customer sentiments. Traditional</a:t>
            </a:r>
          </a:p>
          <a:p>
            <a:r>
              <a:rPr lang="en-US" dirty="0"/>
              <a:t>Methods rely heavily on manual evaluation, leading to inefficiencies and biased</a:t>
            </a:r>
          </a:p>
          <a:p>
            <a:r>
              <a:rPr lang="en-US" dirty="0"/>
              <a:t>Decision-making. With the advancement of AI and machine learning, automated risk</a:t>
            </a:r>
          </a:p>
          <a:p>
            <a:r>
              <a:rPr lang="en-US" dirty="0"/>
              <a:t>Assessment and customer analysis can improve efficiency, accuracy, and customer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413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0EB8-9CC8-F53F-A8DB-101B68D4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Solve: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D6138-4A4C-9559-E7AA-53096972C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88026"/>
            <a:ext cx="8946541" cy="49603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    INSURANCE RISK PREDICTION</a:t>
            </a:r>
          </a:p>
          <a:p>
            <a:pPr marL="0" indent="0" algn="ctr">
              <a:buNone/>
            </a:pPr>
            <a:r>
              <a:rPr lang="en-US" sz="2800" dirty="0"/>
              <a:t>              INSURANCE AMOUNT PREDICTION</a:t>
            </a:r>
          </a:p>
          <a:p>
            <a:pPr marL="0" indent="0" algn="ctr">
              <a:buNone/>
            </a:pPr>
            <a:r>
              <a:rPr lang="en-US" sz="2800" dirty="0"/>
              <a:t>  CUSTOMER SEGMENTATION </a:t>
            </a:r>
          </a:p>
          <a:p>
            <a:pPr marL="0" indent="0" algn="ctr">
              <a:buNone/>
            </a:pPr>
            <a:r>
              <a:rPr lang="en-US" sz="2800" dirty="0"/>
              <a:t>                      CUSTOMER CLAIM FRAUD PREDICTION</a:t>
            </a:r>
          </a:p>
          <a:p>
            <a:pPr marL="0" indent="0" algn="ctr">
              <a:buNone/>
            </a:pPr>
            <a:r>
              <a:rPr lang="en-US" sz="2800" dirty="0"/>
              <a:t>                         MULTILINGUAL LANGUAGE TRANSLATOR</a:t>
            </a:r>
          </a:p>
          <a:p>
            <a:pPr marL="0" indent="0">
              <a:buNone/>
            </a:pPr>
            <a:r>
              <a:rPr lang="en-US" sz="2800" dirty="0"/>
              <a:t>                               CUSTOMER FEEDBACK CHATBOT</a:t>
            </a:r>
          </a:p>
        </p:txBody>
      </p:sp>
    </p:spTree>
    <p:extLst>
      <p:ext uri="{BB962C8B-B14F-4D97-AF65-F5344CB8AC3E}">
        <p14:creationId xmlns:p14="http://schemas.microsoft.com/office/powerpoint/2010/main" val="342919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7A72-4474-B1B1-EB5D-717C13944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features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56F39-0539-8BAD-8AE6-33D3C6309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253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DEVELOP AN TRANSLATOR FOR  MULTIPLE LANGUAGES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DEVELOP CHAT BOT FOR CUSTOMER FEEDBACK</a:t>
            </a:r>
          </a:p>
          <a:p>
            <a:pPr marL="0" indent="0">
              <a:buNone/>
            </a:pPr>
            <a:r>
              <a:rPr lang="en-US" dirty="0"/>
              <a:t>                   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         WORD CLOUD FROM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74358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D40A-A404-3C3C-275C-AD742678B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2288"/>
          </a:xfrm>
        </p:spPr>
        <p:txBody>
          <a:bodyPr/>
          <a:lstStyle/>
          <a:p>
            <a:r>
              <a:rPr lang="en-US" sz="4400" dirty="0"/>
              <a:t>Insurance Risk Prediction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58B5A-6F82-51A9-2909-E59CF312B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904" y="1946787"/>
            <a:ext cx="9164950" cy="3873910"/>
          </a:xfrm>
        </p:spPr>
        <p:txBody>
          <a:bodyPr>
            <a:normAutofit/>
          </a:bodyPr>
          <a:lstStyle/>
          <a:p>
            <a:r>
              <a:rPr lang="en-US" dirty="0"/>
              <a:t>For risk score prediction we taken dataset consists of the Age Claim History </a:t>
            </a:r>
          </a:p>
          <a:p>
            <a:r>
              <a:rPr lang="en-US" dirty="0"/>
              <a:t>Annual-Income Claim-Amount Fraud label  Policy-Type and related data</a:t>
            </a:r>
          </a:p>
          <a:p>
            <a:r>
              <a:rPr lang="en-US" dirty="0"/>
              <a:t>Based on the data and pattern   the model  finds some customers would be more </a:t>
            </a:r>
          </a:p>
          <a:p>
            <a:r>
              <a:rPr lang="en-US" dirty="0"/>
              <a:t>High Risk and Medium Risk and low Risk </a:t>
            </a:r>
          </a:p>
          <a:p>
            <a:r>
              <a:rPr lang="en-US" dirty="0"/>
              <a:t>And we train the model using Random Forest Classifier </a:t>
            </a:r>
          </a:p>
          <a:p>
            <a:r>
              <a:rPr lang="en-US" dirty="0"/>
              <a:t>And we achieve the accuracy of 0.91 and 0.93 %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94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C54E-FEBE-D3AD-AAAA-D8FC3B024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Insurance Amount Prediction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021C-B72D-E19E-7B18-5E98E1D68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Insurance  Amount  prediction we taken dataset consists of the Age Claim History </a:t>
            </a:r>
          </a:p>
          <a:p>
            <a:r>
              <a:rPr lang="en-US" dirty="0"/>
              <a:t>Annual-Income Risk-Score Fraud label  Policy-Type and related data</a:t>
            </a:r>
          </a:p>
          <a:p>
            <a:r>
              <a:rPr lang="en-US" dirty="0"/>
              <a:t>Based on the data and pattern   the model  finds for  some customers would </a:t>
            </a:r>
          </a:p>
          <a:p>
            <a:r>
              <a:rPr lang="en-US" dirty="0"/>
              <a:t>Have low risk so we give insurance and high risk no insurance </a:t>
            </a:r>
          </a:p>
          <a:p>
            <a:r>
              <a:rPr lang="en-US" dirty="0"/>
              <a:t>And we train the model using Random Forest Regressor  </a:t>
            </a:r>
          </a:p>
          <a:p>
            <a:r>
              <a:rPr lang="en-US" dirty="0"/>
              <a:t>And we achieve the accuracy of 0.98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124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895E-A420-D927-B10E-3B578173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0A810-DF94-F2B6-B0AA-AFC0D3FC4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when we have the raw data without any target and labels  </a:t>
            </a:r>
          </a:p>
          <a:p>
            <a:r>
              <a:rPr lang="en-US" dirty="0"/>
              <a:t>We want to cluster the data and find  out the pattern </a:t>
            </a:r>
          </a:p>
          <a:p>
            <a:r>
              <a:rPr lang="en-US" dirty="0"/>
              <a:t>In this data we have a raw data of  Age Annual-Income Policy Upgrades</a:t>
            </a:r>
          </a:p>
          <a:p>
            <a:r>
              <a:rPr lang="en-US" dirty="0"/>
              <a:t>Claim Frequency Policy –count and total premium Amount paid</a:t>
            </a:r>
          </a:p>
          <a:p>
            <a:r>
              <a:rPr lang="en-US" dirty="0"/>
              <a:t>Based on the data we cluster it and find out the labels called </a:t>
            </a:r>
          </a:p>
          <a:p>
            <a:r>
              <a:rPr lang="en-US" dirty="0"/>
              <a:t>Young professionals ,High Risk Customers ,Low Risk Customers </a:t>
            </a:r>
          </a:p>
          <a:p>
            <a:r>
              <a:rPr lang="en-US" dirty="0"/>
              <a:t>And we use k means Clustering and prediction we use random Forest classifier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6099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5028A-3F38-A245-6AA0-84901830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Claim Fraud Prediction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DDA0-22A0-C07D-4E86-6E92FFAA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find the claim if fraud or not fraud we take the dataset consists of</a:t>
            </a:r>
          </a:p>
          <a:p>
            <a:r>
              <a:rPr lang="en-US" dirty="0"/>
              <a:t>Claim-Amount Claim-type Suspicious-Flags </a:t>
            </a:r>
          </a:p>
          <a:p>
            <a:r>
              <a:rPr lang="en-US" dirty="0"/>
              <a:t>Claim-type may be many varieties like Auto medical Life </a:t>
            </a:r>
          </a:p>
          <a:p>
            <a:r>
              <a:rPr lang="en-US" dirty="0"/>
              <a:t>Based on that our model trained and predicted which customer is fraud and not</a:t>
            </a:r>
          </a:p>
          <a:p>
            <a:r>
              <a:rPr lang="en-US" dirty="0"/>
              <a:t>And we used the logistic Regression for this model </a:t>
            </a:r>
          </a:p>
          <a:p>
            <a:r>
              <a:rPr lang="en-US" dirty="0"/>
              <a:t>And find out  Zero means not fraud and One means fraud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3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0EA8-E8D8-C2FC-E3B7-E51F7FCF3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Multilingual language terms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5FA13-A770-60A8-CB12-4C8D2CE59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040192"/>
          </a:xfrm>
        </p:spPr>
        <p:txBody>
          <a:bodyPr/>
          <a:lstStyle/>
          <a:p>
            <a:r>
              <a:rPr lang="en-US" dirty="0"/>
              <a:t>Different countries speak different languages and use different languages</a:t>
            </a:r>
          </a:p>
          <a:p>
            <a:r>
              <a:rPr lang="en-US" dirty="0"/>
              <a:t>Based on that we developed the Translator for globalization</a:t>
            </a:r>
          </a:p>
          <a:p>
            <a:r>
              <a:rPr lang="en-US" dirty="0"/>
              <a:t>For our terms and conditions and the people will understand very easy</a:t>
            </a:r>
          </a:p>
          <a:p>
            <a:r>
              <a:rPr lang="en-US" dirty="0"/>
              <a:t>And we use the hugging face model for the translator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1543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134</TotalTime>
  <Words>579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Algerian</vt:lpstr>
      <vt:lpstr>Calibri</vt:lpstr>
      <vt:lpstr>Wingdings 3</vt:lpstr>
      <vt:lpstr>Ion</vt:lpstr>
      <vt:lpstr>    AI-Powered Intelligent Insurance Risk             Assessment and Customer Insights System                                        By Kannan Sakthi B                                                  THANKS TO GUVI</vt:lpstr>
      <vt:lpstr>Problem Statement :</vt:lpstr>
      <vt:lpstr>Steps To Solve:</vt:lpstr>
      <vt:lpstr>AI features :</vt:lpstr>
      <vt:lpstr>Insurance Risk Prediction </vt:lpstr>
      <vt:lpstr>Insurance Amount Prediction</vt:lpstr>
      <vt:lpstr>Customer Segmentation</vt:lpstr>
      <vt:lpstr>Customer Claim Fraud Prediction </vt:lpstr>
      <vt:lpstr>Multilingual language terms </vt:lpstr>
      <vt:lpstr>Customer Feedback Chat Bot </vt:lpstr>
      <vt:lpstr>Tools And Technologies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sakthisaba sakthi</dc:creator>
  <cp:lastModifiedBy>sakthisaba sakthi</cp:lastModifiedBy>
  <cp:revision>2</cp:revision>
  <dcterms:created xsi:type="dcterms:W3CDTF">2025-03-01T06:12:34Z</dcterms:created>
  <dcterms:modified xsi:type="dcterms:W3CDTF">2025-03-01T08:31:52Z</dcterms:modified>
</cp:coreProperties>
</file>