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8" d="100"/>
          <a:sy n="9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84834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23073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051554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580599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858258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23506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599812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52748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51182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65087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698994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280306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070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4446223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20738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26145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62670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02125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06434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42610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734725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56165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808344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01167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18624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25744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6449097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M.Kannan</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122201284</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3752237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5780974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0636347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53861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748351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11094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8093504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4819836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6335571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72863295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5919028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31128590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2024-09-24T09:32:04Z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