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4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23B-E064-4040-8D48-5D5A3DEF3515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AAF-9BBF-3988-1F7F-3DBABF568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ETL Workflow with Python</a:t>
            </a:r>
          </a:p>
        </p:txBody>
      </p:sp>
    </p:spTree>
    <p:extLst>
      <p:ext uri="{BB962C8B-B14F-4D97-AF65-F5344CB8AC3E}">
        <p14:creationId xmlns:p14="http://schemas.microsoft.com/office/powerpoint/2010/main" val="389127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B8424-AC71-E959-5910-D1252E46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/>
          <a:lstStyle/>
          <a:p>
            <a:r>
              <a:rPr lang="en-GB" dirty="0"/>
              <a:t>About ETL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4D4-BEEB-D7C5-39D2-279D1832D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8289"/>
            <a:ext cx="8596668" cy="1920711"/>
          </a:xfrm>
        </p:spPr>
        <p:txBody>
          <a:bodyPr/>
          <a:lstStyle/>
          <a:p>
            <a:r>
              <a:rPr lang="en-GB" dirty="0"/>
              <a:t>ETL stands for "Extract, Transform, Load,“.</a:t>
            </a:r>
          </a:p>
          <a:p>
            <a:r>
              <a:rPr lang="en-GB" dirty="0"/>
              <a:t>It is a data integration process that involves pulling data from various sources, cleaning and formatting it according to specific business rules, and then loading it into a central repository like a data warehouse.</a:t>
            </a:r>
          </a:p>
          <a:p>
            <a:r>
              <a:rPr lang="en-GB" dirty="0"/>
              <a:t>Loaded data will be used for analysis and reporting.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276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0332-A3E5-2C1D-91E1-2ADE2E5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602-A1E4-DFE5-D80F-09D943EB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611"/>
            <a:ext cx="8596668" cy="3880773"/>
          </a:xfrm>
        </p:spPr>
        <p:txBody>
          <a:bodyPr/>
          <a:lstStyle/>
          <a:p>
            <a:r>
              <a:rPr lang="en-GB" dirty="0"/>
              <a:t>Gather the data files (CSV, JSON, and XML files) from the server.</a:t>
            </a:r>
          </a:p>
          <a:p>
            <a:r>
              <a:rPr lang="en-GB" dirty="0"/>
              <a:t>Extract the data from those data files.</a:t>
            </a:r>
          </a:p>
          <a:p>
            <a:r>
              <a:rPr lang="en-GB" dirty="0"/>
              <a:t>Transform the extracted data into a desired format as given below,</a:t>
            </a:r>
          </a:p>
          <a:p>
            <a:pPr lvl="1"/>
            <a:r>
              <a:rPr lang="en-GB" dirty="0"/>
              <a:t>Heights from inches to meters.</a:t>
            </a:r>
          </a:p>
          <a:p>
            <a:pPr lvl="1"/>
            <a:r>
              <a:rPr lang="en-GB" dirty="0"/>
              <a:t>Weights from pounds to kilograms. </a:t>
            </a:r>
          </a:p>
          <a:p>
            <a:r>
              <a:rPr lang="en-GB" dirty="0"/>
              <a:t>Load the transformed data into a CSV file for future use in databases.</a:t>
            </a:r>
          </a:p>
          <a:p>
            <a:r>
              <a:rPr lang="en-GB" dirty="0"/>
              <a:t>Log the progress of ETL operations for monitoring purposes.</a:t>
            </a:r>
          </a:p>
          <a:p>
            <a:r>
              <a:rPr lang="en-GB" b="1" dirty="0"/>
              <a:t>Technology Used –</a:t>
            </a:r>
            <a:r>
              <a:rPr lang="en-GB" dirty="0"/>
              <a:t> Python</a:t>
            </a:r>
          </a:p>
          <a:p>
            <a:r>
              <a:rPr lang="en-GB" b="1" dirty="0"/>
              <a:t>Tools Used –</a:t>
            </a:r>
            <a:r>
              <a:rPr lang="en-GB" dirty="0"/>
              <a:t> VS Code, 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8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6238-0AA2-6626-6ED9-1A047F76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3501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Source Code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18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5B5-A76B-BF84-B846-F4F56D0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9302"/>
            <a:ext cx="8596668" cy="4581427"/>
          </a:xfrm>
        </p:spPr>
        <p:txBody>
          <a:bodyPr anchor="ctr"/>
          <a:lstStyle/>
          <a:p>
            <a:pPr algn="ctr"/>
            <a:r>
              <a:rPr lang="en-GB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2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0A3-F9EA-524A-F3FA-24A61C7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2782669"/>
            <a:ext cx="8596668" cy="646331"/>
          </a:xfrm>
        </p:spPr>
        <p:txBody>
          <a:bodyPr anchor="ctr">
            <a:spAutoFit/>
          </a:bodyPr>
          <a:lstStyle/>
          <a:p>
            <a:pPr algn="ctr"/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71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158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Trebuchet MS</vt:lpstr>
      <vt:lpstr>Wingdings</vt:lpstr>
      <vt:lpstr>Wingdings 3</vt:lpstr>
      <vt:lpstr>Facet</vt:lpstr>
      <vt:lpstr>ETL Workflow with Python</vt:lpstr>
      <vt:lpstr>About ETL</vt:lpstr>
      <vt:lpstr>Project Objectives</vt:lpstr>
      <vt:lpstr>Source Code Review</vt:lpstr>
      <vt:lpstr>Any Queries?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Rajaram</dc:creator>
  <cp:lastModifiedBy>Kannan Rajaram</cp:lastModifiedBy>
  <cp:revision>6</cp:revision>
  <dcterms:created xsi:type="dcterms:W3CDTF">2025-02-10T05:43:08Z</dcterms:created>
  <dcterms:modified xsi:type="dcterms:W3CDTF">2025-02-11T05:29:42Z</dcterms:modified>
</cp:coreProperties>
</file>