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35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750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390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6205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2257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278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148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947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201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653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77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76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6697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588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898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A323B-E064-4040-8D48-5D5A3DEF3515}" type="datetimeFigureOut">
              <a:rPr lang="en-IN" smtClean="0"/>
              <a:t>13-03-2025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48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A323B-E064-4040-8D48-5D5A3DEF3515}" type="datetimeFigureOut">
              <a:rPr lang="en-IN" smtClean="0"/>
              <a:t>13-03-2025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AB34DC-E0E3-4E6A-9385-B1CA10EAB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20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FAAAF-9BBF-3988-1F7F-3DBABF568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Server Log Data Extraction</a:t>
            </a:r>
          </a:p>
        </p:txBody>
      </p:sp>
    </p:spTree>
    <p:extLst>
      <p:ext uri="{BB962C8B-B14F-4D97-AF65-F5344CB8AC3E}">
        <p14:creationId xmlns:p14="http://schemas.microsoft.com/office/powerpoint/2010/main" val="38912749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910A3-F9EA-524A-F3FA-24A61C75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484" y="2782669"/>
            <a:ext cx="8596668" cy="646331"/>
          </a:xfrm>
        </p:spPr>
        <p:txBody>
          <a:bodyPr anchor="ctr">
            <a:spAutoFit/>
          </a:bodyPr>
          <a:lstStyle/>
          <a:p>
            <a:pPr algn="ctr"/>
            <a:r>
              <a:rPr lang="en-GB" dirty="0"/>
              <a:t>Thank you </a:t>
            </a:r>
            <a:r>
              <a:rPr lang="en-GB" dirty="0">
                <a:sym typeface="Wingdings" panose="05000000000000000000" pitchFamily="2" charset="2"/>
              </a:rPr>
              <a:t>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57711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C0332-A3E5-2C1D-91E1-2ADE2E5DA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3602-A1E4-DFE5-D80F-09D943EBA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02861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Read the log file and extract the email addresses, date associated with each email address.</a:t>
            </a:r>
          </a:p>
          <a:p>
            <a:r>
              <a:rPr lang="en-GB" dirty="0"/>
              <a:t>Transform the extracted data into a desired format as given below,</a:t>
            </a:r>
          </a:p>
          <a:p>
            <a:pPr lvl="1"/>
            <a:r>
              <a:rPr lang="en-GB" dirty="0"/>
              <a:t>Suitable format for database insertion.</a:t>
            </a:r>
          </a:p>
          <a:p>
            <a:pPr lvl="1"/>
            <a:r>
              <a:rPr lang="en-GB" dirty="0"/>
              <a:t>Format the date into a standard format (e.g., YYYY-MM-DD HH:MM:SS). </a:t>
            </a:r>
          </a:p>
          <a:p>
            <a:r>
              <a:rPr lang="en-GB" dirty="0"/>
              <a:t>Load the transformed data into a MongoDB collection named </a:t>
            </a:r>
            <a:r>
              <a:rPr lang="en-GB" b="1" dirty="0" err="1"/>
              <a:t>user_history</a:t>
            </a:r>
            <a:r>
              <a:rPr lang="en-GB" dirty="0"/>
              <a:t>.</a:t>
            </a:r>
          </a:p>
          <a:p>
            <a:r>
              <a:rPr lang="en-GB" dirty="0"/>
              <a:t>Fetch the data from MongoDB collection and insert it into relational database.</a:t>
            </a:r>
          </a:p>
          <a:p>
            <a:pPr lvl="1"/>
            <a:r>
              <a:rPr lang="en-GB" dirty="0"/>
              <a:t>Table name – </a:t>
            </a:r>
            <a:r>
              <a:rPr lang="en-GB" dirty="0" err="1"/>
              <a:t>user_history</a:t>
            </a:r>
            <a:r>
              <a:rPr lang="en-GB" dirty="0"/>
              <a:t>.</a:t>
            </a:r>
          </a:p>
          <a:p>
            <a:pPr lvl="1"/>
            <a:r>
              <a:rPr lang="en-GB" dirty="0"/>
              <a:t>Include primary key constraints and any other relevant constraints</a:t>
            </a:r>
          </a:p>
          <a:p>
            <a:r>
              <a:rPr lang="en-GB" b="1" dirty="0"/>
              <a:t>Technology Used –</a:t>
            </a:r>
            <a:r>
              <a:rPr lang="en-GB" dirty="0"/>
              <a:t> Python, MongoDB, MySQL</a:t>
            </a:r>
          </a:p>
          <a:p>
            <a:r>
              <a:rPr lang="en-GB" b="1" dirty="0"/>
              <a:t>Tools Used –</a:t>
            </a:r>
            <a:r>
              <a:rPr lang="en-GB" dirty="0"/>
              <a:t> VS Code, Git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618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F6238-0AA2-6626-6ED9-1A047F76B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683501"/>
            <a:ext cx="8596668" cy="1320800"/>
          </a:xfrm>
        </p:spPr>
        <p:txBody>
          <a:bodyPr/>
          <a:lstStyle/>
          <a:p>
            <a:pPr algn="ctr"/>
            <a:r>
              <a:rPr lang="en-GB" dirty="0"/>
              <a:t>Source Code Review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718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D42DF-1F56-6096-A92B-44ACF4C71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Queries to analyse the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179D-8DE9-0B63-CFD9-704699C03E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List all unique email addresses.</a:t>
            </a:r>
          </a:p>
          <a:p>
            <a:r>
              <a:rPr lang="en-GB" dirty="0"/>
              <a:t>Count the number of emails received per day.</a:t>
            </a:r>
          </a:p>
          <a:p>
            <a:r>
              <a:rPr lang="en-GB" dirty="0"/>
              <a:t>Find the first and last email date for each email address.</a:t>
            </a:r>
          </a:p>
          <a:p>
            <a:r>
              <a:rPr lang="en-GB" dirty="0"/>
              <a:t>Count the total number of emails from each domain (e.g., gmail.com, yahoo.com).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029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02C9B-29DF-40DD-FED6-C7FE0A283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3592"/>
          </a:xfrm>
        </p:spPr>
        <p:txBody>
          <a:bodyPr/>
          <a:lstStyle/>
          <a:p>
            <a:r>
              <a:rPr lang="en-GB" dirty="0"/>
              <a:t>10 SQL Questions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F2A1-93E6-4853-A1EE-9E707E61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3193"/>
            <a:ext cx="8596668" cy="4778170"/>
          </a:xfrm>
        </p:spPr>
        <p:txBody>
          <a:bodyPr/>
          <a:lstStyle/>
          <a:p>
            <a:r>
              <a:rPr lang="en-GB" sz="1800" b="0" i="0" u="none" strike="noStrike" dirty="0">
                <a:solidFill>
                  <a:srgbClr val="0D0D0D"/>
                </a:solidFill>
                <a:effectLst/>
                <a:latin typeface="Roboto" panose="02000000000000000000" pitchFamily="2" charset="0"/>
              </a:rPr>
              <a:t>Types of SQL commands (or SQL subsets)</a:t>
            </a:r>
          </a:p>
          <a:p>
            <a:pPr lvl="1"/>
            <a:r>
              <a:rPr lang="en-GB" dirty="0"/>
              <a:t>DDL: CREATE, ALTER TABLE, DROP, TRUNCATE, and ADD COLUMN</a:t>
            </a:r>
          </a:p>
          <a:p>
            <a:pPr lvl="1"/>
            <a:r>
              <a:rPr lang="en-IN" dirty="0"/>
              <a:t>DML: UPDATE, DELETE, and INSERT</a:t>
            </a:r>
          </a:p>
          <a:p>
            <a:pPr lvl="1"/>
            <a:r>
              <a:rPr lang="en-IN" dirty="0"/>
              <a:t>DCL: GRANT and REVOKE</a:t>
            </a:r>
          </a:p>
          <a:p>
            <a:pPr lvl="1"/>
            <a:r>
              <a:rPr lang="en-GB" dirty="0"/>
              <a:t>TCL: COMMIT, SET TRANSACTION, ROLLBACK, and SAVEPOINT</a:t>
            </a:r>
          </a:p>
          <a:p>
            <a:pPr lvl="1"/>
            <a:r>
              <a:rPr lang="en-IN" dirty="0"/>
              <a:t>DQL: – SELECT</a:t>
            </a:r>
          </a:p>
          <a:p>
            <a:r>
              <a:rPr lang="en-IN" dirty="0"/>
              <a:t>SQL constraints</a:t>
            </a:r>
          </a:p>
          <a:p>
            <a:pPr lvl="1"/>
            <a:r>
              <a:rPr lang="en-GB" dirty="0"/>
              <a:t>DEFAULT – provides a default value for a column.</a:t>
            </a:r>
            <a:endParaRPr lang="en-IN" dirty="0"/>
          </a:p>
          <a:p>
            <a:pPr lvl="1"/>
            <a:r>
              <a:rPr lang="en-GB" dirty="0"/>
              <a:t>UNIQUE – allows only unique values.</a:t>
            </a:r>
            <a:endParaRPr lang="en-IN" dirty="0"/>
          </a:p>
          <a:p>
            <a:pPr lvl="1"/>
            <a:r>
              <a:rPr lang="en-GB" dirty="0"/>
              <a:t>NOT NULL – allows only non-null values.</a:t>
            </a:r>
          </a:p>
          <a:p>
            <a:pPr lvl="1"/>
            <a:r>
              <a:rPr lang="en-GB" dirty="0"/>
              <a:t>PRIMARY KEY – allows only unique and strictly non-null values (NOT NULL and UNIQUE).</a:t>
            </a:r>
          </a:p>
          <a:p>
            <a:pPr lvl="1"/>
            <a:r>
              <a:rPr lang="en-GB" dirty="0"/>
              <a:t>FOREIGN KEY – provides shared keys between two or more tables.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107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56356-D6E7-C2CD-96ED-E32BBE74BB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54524"/>
            <a:ext cx="8596668" cy="6070861"/>
          </a:xfrm>
        </p:spPr>
        <p:txBody>
          <a:bodyPr>
            <a:normAutofit lnSpcReduction="10000"/>
          </a:bodyPr>
          <a:lstStyle/>
          <a:p>
            <a:r>
              <a:rPr lang="en-GB" dirty="0"/>
              <a:t>What is a primary key?</a:t>
            </a:r>
          </a:p>
          <a:p>
            <a:pPr lvl="1"/>
            <a:r>
              <a:rPr lang="en-GB" dirty="0"/>
              <a:t>The PRIMARY KEY constraint uniquely identifies each record in a table.</a:t>
            </a:r>
          </a:p>
          <a:p>
            <a:pPr lvl="1"/>
            <a:r>
              <a:rPr lang="en-GB" dirty="0"/>
              <a:t>Primary keys must contain UNIQUE values, and cannot contain NULL values.</a:t>
            </a:r>
          </a:p>
          <a:p>
            <a:pPr lvl="1"/>
            <a:r>
              <a:rPr lang="en-GB" dirty="0"/>
              <a:t>A table can have only ONE primary key; and in the table, this primary key can consist of single or multiple columns (fields).</a:t>
            </a:r>
          </a:p>
          <a:p>
            <a:r>
              <a:rPr lang="en-GB" dirty="0"/>
              <a:t>What is UNIQUE Constraint?</a:t>
            </a:r>
          </a:p>
          <a:p>
            <a:pPr lvl="1"/>
            <a:r>
              <a:rPr lang="en-GB" dirty="0"/>
              <a:t>The SQL UNIQUE constraint ensures that all values in a column or a set of columns are different from one another</a:t>
            </a:r>
          </a:p>
          <a:p>
            <a:pPr lvl="1"/>
            <a:r>
              <a:rPr lang="en-GB" dirty="0"/>
              <a:t>It can be applied to one or more columns in a table</a:t>
            </a:r>
          </a:p>
          <a:p>
            <a:pPr lvl="1"/>
            <a:r>
              <a:rPr lang="en-GB" dirty="0"/>
              <a:t>The UNIQUE constraint allows NULL values</a:t>
            </a:r>
          </a:p>
          <a:p>
            <a:r>
              <a:rPr lang="en-GB" dirty="0"/>
              <a:t>Types of joins?</a:t>
            </a:r>
          </a:p>
          <a:p>
            <a:pPr lvl="1"/>
            <a:r>
              <a:rPr lang="en-GB" dirty="0"/>
              <a:t>(INNER) JOIN – returns only those records that satisfy a defined join condition in both (or all) tables. It's a default SQL join.</a:t>
            </a:r>
          </a:p>
          <a:p>
            <a:pPr lvl="1"/>
            <a:r>
              <a:rPr lang="en-GB" dirty="0"/>
              <a:t>LEFT (OUTER) JOIN – returns all records from the left table and those records from the right table that satisfy a defined join condition.</a:t>
            </a:r>
          </a:p>
          <a:p>
            <a:pPr lvl="1"/>
            <a:r>
              <a:rPr lang="en-GB" dirty="0"/>
              <a:t>RIGHT (OUTER) JOIN – returns all records from the right table and those records from the left table that satisfy a defined join condition.</a:t>
            </a:r>
          </a:p>
          <a:p>
            <a:pPr lvl="1"/>
            <a:r>
              <a:rPr lang="en-GB" dirty="0"/>
              <a:t>FULL (OUTER) JOIN – returns all records from both (or all) tables. It can be considered as a combination of left and right joins.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3966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96625-E30B-9CBE-2FAF-D2BFCADB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9109"/>
            <a:ext cx="8596668" cy="6259398"/>
          </a:xfrm>
        </p:spPr>
        <p:txBody>
          <a:bodyPr/>
          <a:lstStyle/>
          <a:p>
            <a:r>
              <a:rPr lang="en-IN" dirty="0"/>
              <a:t>Types of SQL operators</a:t>
            </a:r>
          </a:p>
          <a:p>
            <a:pPr lvl="1"/>
            <a:r>
              <a:rPr lang="en-IN" dirty="0"/>
              <a:t>Arithmetic (+, -, *, /, etc.)</a:t>
            </a:r>
          </a:p>
          <a:p>
            <a:pPr lvl="1"/>
            <a:r>
              <a:rPr lang="en-IN" dirty="0"/>
              <a:t>Comparison (&gt;, &lt;, =, &gt;=, etc.)</a:t>
            </a:r>
          </a:p>
          <a:p>
            <a:pPr lvl="1"/>
            <a:r>
              <a:rPr lang="en-IN" dirty="0"/>
              <a:t>Compound (+=, -=, *=, /=, etc.)</a:t>
            </a:r>
          </a:p>
          <a:p>
            <a:pPr lvl="1"/>
            <a:r>
              <a:rPr lang="en-GB" dirty="0"/>
              <a:t>Logical (AND, OR, NOT, BETWEEN, etc.)</a:t>
            </a:r>
          </a:p>
          <a:p>
            <a:pPr lvl="1"/>
            <a:r>
              <a:rPr lang="en-IN" dirty="0"/>
              <a:t>String (%, _, +, ^, etc.)</a:t>
            </a:r>
          </a:p>
          <a:p>
            <a:pPr lvl="1"/>
            <a:r>
              <a:rPr lang="en-GB" dirty="0"/>
              <a:t>Set (UNION, UNION ALL, INTERSECT, and MINUS (or EXCEPT))</a:t>
            </a:r>
          </a:p>
          <a:p>
            <a:r>
              <a:rPr lang="en-GB" dirty="0"/>
              <a:t>How to sort records in a table?</a:t>
            </a:r>
          </a:p>
          <a:p>
            <a:pPr lvl="1"/>
            <a:r>
              <a:rPr lang="en-GB" dirty="0"/>
              <a:t>Using the ORDER BY statement</a:t>
            </a:r>
          </a:p>
          <a:p>
            <a:r>
              <a:rPr lang="en-GB" dirty="0"/>
              <a:t>Types of SQL functions</a:t>
            </a:r>
          </a:p>
          <a:p>
            <a:pPr lvl="1"/>
            <a:r>
              <a:rPr lang="en-GB" dirty="0"/>
              <a:t>Aggregate functions - Work on multiple, usually grouped records for the provided columns of a table, and return a single value (usually by group), Example: AVG(), SUM(), MIN(), MAX(), COUNT() etc..</a:t>
            </a:r>
          </a:p>
          <a:p>
            <a:pPr lvl="1"/>
            <a:r>
              <a:rPr lang="en-GB" dirty="0"/>
              <a:t>Scalar functions - Work on each individual value and return a single value, Example: LEN(), UCASE(), LCASE() etc..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996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974EC-70E5-D111-0A54-853D5C8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9365"/>
            <a:ext cx="8596668" cy="5701997"/>
          </a:xfrm>
        </p:spPr>
        <p:txBody>
          <a:bodyPr/>
          <a:lstStyle/>
          <a:p>
            <a:r>
              <a:rPr lang="en-GB" dirty="0"/>
              <a:t>What is a stored procedure, and how is it different from a function?</a:t>
            </a:r>
          </a:p>
          <a:p>
            <a:pPr lvl="1"/>
            <a:r>
              <a:rPr lang="en-GB" dirty="0"/>
              <a:t>A stored procedure is a precompiled set of SQL statements that can be executed as a single unit to perform a specific task. Unlike functions, stored procedures can return multiple result sets and modify database objects, while functions typically return a single value and cannot modify data.</a:t>
            </a:r>
          </a:p>
          <a:p>
            <a:r>
              <a:rPr lang="en-GB" dirty="0"/>
              <a:t>Difference between the DELETE and TRUNCATE statements</a:t>
            </a: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935A0D-64F2-3D0D-C1E9-D82741615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2423261"/>
            <a:ext cx="9030960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06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9D5B5-A76B-BF84-B846-F4F56D0A8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69302"/>
            <a:ext cx="8596668" cy="4581427"/>
          </a:xfrm>
        </p:spPr>
        <p:txBody>
          <a:bodyPr anchor="ctr"/>
          <a:lstStyle/>
          <a:p>
            <a:pPr algn="ctr"/>
            <a:r>
              <a:rPr lang="en-GB" dirty="0"/>
              <a:t>Any Queries?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42325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723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Roboto</vt:lpstr>
      <vt:lpstr>Trebuchet MS</vt:lpstr>
      <vt:lpstr>Wingdings</vt:lpstr>
      <vt:lpstr>Wingdings 3</vt:lpstr>
      <vt:lpstr>Facet</vt:lpstr>
      <vt:lpstr>Server Log Data Extraction</vt:lpstr>
      <vt:lpstr>Project Objectives</vt:lpstr>
      <vt:lpstr>Source Code Review</vt:lpstr>
      <vt:lpstr>Queries to analyse the data</vt:lpstr>
      <vt:lpstr>10 SQL Questions</vt:lpstr>
      <vt:lpstr>PowerPoint Presentation</vt:lpstr>
      <vt:lpstr>PowerPoint Presentation</vt:lpstr>
      <vt:lpstr>PowerPoint Presentation</vt:lpstr>
      <vt:lpstr>Any Queries?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Kannan Rajaram</dc:creator>
  <cp:lastModifiedBy>Kannan Rajaram</cp:lastModifiedBy>
  <cp:revision>23</cp:revision>
  <dcterms:created xsi:type="dcterms:W3CDTF">2025-02-10T05:43:08Z</dcterms:created>
  <dcterms:modified xsi:type="dcterms:W3CDTF">2025-03-13T11:52:46Z</dcterms:modified>
</cp:coreProperties>
</file>