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jqGcM7ryLEpsVdniLgjuiih13q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aruna\Downloads\KAVYA%20M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08473681282664E-2"/>
          <c:y val="0.27365573354550632"/>
          <c:w val="0.92255342731968015"/>
          <c:h val="0.56874118901261461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9ED8-4763-829E-D6646EC0D802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9ED8-4763-829E-D6646EC0D802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9ED8-4763-829E-D6646EC0D8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6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6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6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6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6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6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>
            <p:ph idx="12" type="sldNum"/>
          </p:nvPr>
        </p:nvSpPr>
        <p:spPr>
          <a:xfrm>
            <a:off x="11353418" y="6473337"/>
            <a:ext cx="1512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"/>
          <p:cNvSpPr txBox="1"/>
          <p:nvPr/>
        </p:nvSpPr>
        <p:spPr>
          <a:xfrm>
            <a:off x="-1440866" y="682733"/>
            <a:ext cx="73062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 rot="10800000">
            <a:off x="1657662" y="147865"/>
            <a:ext cx="3542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4423576" y="-1789800"/>
            <a:ext cx="10083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 flipH="1" rot="10800000">
            <a:off x="4524375" y="-894901"/>
            <a:ext cx="4064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65891" y="669247"/>
            <a:ext cx="8440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>
            <p:ph type="ctrTitle"/>
          </p:nvPr>
        </p:nvSpPr>
        <p:spPr>
          <a:xfrm>
            <a:off x="-167650" y="647911"/>
            <a:ext cx="95079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4817225" y="3423450"/>
            <a:ext cx="4064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 txBox="1"/>
          <p:nvPr/>
        </p:nvSpPr>
        <p:spPr>
          <a:xfrm flipH="1" rot="-5400000">
            <a:off x="803091" y="3272525"/>
            <a:ext cx="5053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2805150" y="3278813"/>
            <a:ext cx="65817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STUDENT NAME:kannan.I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REGISTER NO:312213823/asunm1473312213823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DEPARTMENT:B.COM(ACCOUNTING AND FINANCE)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COLLEGE:ST.THOMAS COLLEGE OF ART AND SCIENCE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0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96" name="Google Shape;196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Situations in the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Uneven Resource Distribution: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Departments with high or low "Count - Name" compared to "Count - Department."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Project-Oriented Departments: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High "Count - Name" relative to "Count - Department."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Administrative or Support Functions: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Low "Count - Name" relative to "Count - Department."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Inefficient Resource Utilization: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High "Count - Name" with low productivity.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Overburdened Departments: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Consistently high "Count - Name" over time.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and Preparation: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Missing Values: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Addressing any missing data points for "Count - Department" or "Count - Name."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Normalization: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Ensuring consistency in data formats and units of measurement.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Outlier Detection and Correction: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Identifying and addressing any extreme or unusual values that might skew the analysis.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Derived Metrics: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Consider creating additional metrics such as "Resource Allocation Ratio" (Count - Name / Count - Department) to provide a more comprehensive understanding of resource utilization.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Categorical Encoding: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the "Department" field is categorical, converting it into a numerical format suitable for modeling.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 (EDA):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Creating visualizations (e.g., histograms, scatter plots, box plots) to explore the distribution of variables, identify relationships, and detect patterns.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Analysis: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Assessing the correlation between "Count - Department" and "Count - Name" to understand the relationship between departmental size and resource allocation.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Selection and Training: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Analysis: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regression models (e.g., linear regression, multiple regression) to predict the "Count - Name" based on the "Count - Department" and other relevant features.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Models: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the goal is to classify departments into categories based on their resource allocation patterns, consider using classification models (e.g., decision trees, random forests, logistic regression).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Metrics: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Assessing the model's performance using appropriate metrics (e.g., R-squared, mean squared error, accuracy, precision, recall, F1-score).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Cross-Validation: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Evaluating the model's generalization ability using techniques like k-fold cross-validation.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Interpretation and Insights: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Model Coefficients: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Interpreting the coefficients of the regression model to understand the impact of "Count - Department" and other features on "Count - Name."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 Significant Predictors: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Determining which features are most influential in predicting "Count - Name."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3"/>
          <p:cNvSpPr txBox="1"/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222" name="Google Shape;222;p13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13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ANALYSIS</a:t>
            </a:r>
            <a:endParaRPr/>
          </a:p>
        </p:txBody>
      </p:sp>
      <p:graphicFrame>
        <p:nvGraphicFramePr>
          <p:cNvPr id="224" name="Google Shape;224;p13"/>
          <p:cNvGraphicFramePr/>
          <p:nvPr/>
        </p:nvGraphicFramePr>
        <p:xfrm>
          <a:off x="755332" y="2019301"/>
          <a:ext cx="7217095" cy="3876674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4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ANALYSIS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Uneven resource distribution.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Project-oriented focus.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Administrative and support functions.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Inefficient resource utilization.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Overburdened departments.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Re-evaluate resource allocation strategies.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balanced resource distribution.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Promote strategic planning.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 efficiency and productivity.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overburdened departments.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9" name="Google Shape;79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80" name="Google Shape;80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94" name="Google Shape;94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95" name="Google Shape;9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5" name="Google Shape;105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20" name="Google Shape;12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23" name="Google Shape;123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30" name="Google Shape;130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2" name="Google Shape;13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4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Analyzing Employee Type Distribution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analyze the distribution of employee types (fixed term, permanent, temporary) across different departments and identify potential imbalances or disparities.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Examination of the provided dataset, which includes departmental names, employee type counts, and total results.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Departmental Comparison: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Comparison of employee type distributions across various departments to identify any patterns or trends.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 Assessment: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Evaluation of the balance between fixed-term, permanent, and temporary employees in each department, considering factors such as workload, project requirements, and organizational goals.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Formulation of recommendations for optimizing employee type distribution and improving departmental efficiency.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/>
          <p:nvPr/>
        </p:nvSpPr>
        <p:spPr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Outcomes: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comprehensive understanding of the employee type distribution within the organization.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Identification of potential imbalances or disparities in employee type allocation.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 for improving employee type distribution and departmental efficiency.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Deliverables: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analysis report, including key metrics and findings.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Comparative analysis of employee type distributions across departments.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Assessment of employee type balance and identification of areas for improvement.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Recommendations for optimizing employee type allocation and improving departmental efficiency.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6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49" name="Google Shape;149;p6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1" name="Google Shape;151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" name="Google Shape;152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analyze the distribution of employee types (fixed term, permanent, temporary) across departments and identify areas for improvement.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imbalances in employee type distribution.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 the balance of employee types within departments.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recommendations for optimizing employee type allocation.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analysis of departmental information, employee type counts, and total results.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Comparative analysis across departments.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Assessment of employee type balance.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 for optimization.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 and analysis.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Departmental comparison.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Balance assessment.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development.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Directly affected by resource allocation decisions.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impacted by changes resulting from the project 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Employees working within the various departments of the organization.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 and Value Proposition: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Departmental Resource Allocation Optimization Framework.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Components: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collection, analysis, comparison, assessment, and recommendations.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Proposition: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Improved efficiency, departmental performance, productivity, reduced costs, employee satisfaction, and informed decision-making.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85" name="Google Shape;185;p9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Contains information about departmental resource allocation.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Department, Count - Department, Count - Name.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Assumptions: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"Count - Name" likely represents individuals assigned to projects.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Analysis: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Departmental size comparison, resource allocation analysis, efficiency assessment, bottleneck identification, comparison to departmental goals.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Considerations: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quality, privacy, and visualization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