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3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39C1-BC67-6AA1-D59B-A36406A85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Air quality analysis in </a:t>
            </a:r>
            <a:r>
              <a:rPr lang="en-IN" dirty="0" err="1"/>
              <a:t>tamilnadu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8D8B3-0279-D63D-67B8-4D816F90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9587" y="4385731"/>
            <a:ext cx="7197726" cy="1405467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>
                <a:solidFill>
                  <a:schemeClr val="accent2"/>
                </a:solidFill>
              </a:rPr>
              <a:t>Presented by </a:t>
            </a:r>
          </a:p>
          <a:p>
            <a:r>
              <a:rPr lang="en-IN" sz="2800" dirty="0" err="1">
                <a:solidFill>
                  <a:schemeClr val="accent2"/>
                </a:solidFill>
              </a:rPr>
              <a:t>Karmugilan</a:t>
            </a:r>
            <a:r>
              <a:rPr lang="en-IN" sz="2800" dirty="0">
                <a:solidFill>
                  <a:schemeClr val="accent2"/>
                </a:solidFill>
              </a:rPr>
              <a:t> (212921106038)</a:t>
            </a:r>
          </a:p>
          <a:p>
            <a:r>
              <a:rPr lang="en-IN" sz="2800" dirty="0" err="1">
                <a:solidFill>
                  <a:schemeClr val="accent2"/>
                </a:solidFill>
              </a:rPr>
              <a:t>Ece</a:t>
            </a:r>
            <a:r>
              <a:rPr lang="en-IN" sz="2800" dirty="0">
                <a:solidFill>
                  <a:schemeClr val="accent2"/>
                </a:solidFill>
              </a:rPr>
              <a:t>(3</a:t>
            </a:r>
            <a:r>
              <a:rPr lang="en-IN" sz="2800" baseline="30000" dirty="0">
                <a:solidFill>
                  <a:schemeClr val="accent2"/>
                </a:solidFill>
              </a:rPr>
              <a:t>rd</a:t>
            </a:r>
            <a:r>
              <a:rPr lang="en-IN" sz="2800" dirty="0">
                <a:solidFill>
                  <a:schemeClr val="accent2"/>
                </a:solidFill>
              </a:rPr>
              <a:t> year)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72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FD31-2292-CA9A-85D9-D13C54A6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Abstract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E839-7A2F-5C0F-384A-E56E0A917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The aim of this study was to assess air quality in a suburban area over a one-month period. This analysis focused on measuring particulate matter (PM2.5), carbon monoxide (CO), </a:t>
            </a:r>
            <a:r>
              <a:rPr lang="en-IN" sz="2800" dirty="0" err="1"/>
              <a:t>sulfur</a:t>
            </a:r>
            <a:r>
              <a:rPr lang="en-IN" sz="2800" dirty="0"/>
              <a:t> dioxide (SO2), and ozone (O3) concentrations to understand the overall air quality and potential health risks in the area.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268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00FE-A543-3075-B885-A4ACCF1E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Procedure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EB15-359D-3B87-8523-7D54B1A2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Site Selection: We selected a monitoring site in a suburban residential area known for its proximity to traffic and industrial zones.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Data Collection: We used specialized air quality monitoring equipment to measure PM2.5, CO, SO2, and O3 levels at 15-minute intervals.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Data Analysis: Collected data was </a:t>
            </a:r>
            <a:r>
              <a:rPr lang="en-IN" sz="2800" dirty="0" err="1"/>
              <a:t>analyzed</a:t>
            </a:r>
            <a:r>
              <a:rPr lang="en-IN" sz="2800" dirty="0"/>
              <a:t> using statistical software to calculate daily averages and identify any trends or anomalies.</a:t>
            </a:r>
          </a:p>
        </p:txBody>
      </p:sp>
    </p:spTree>
    <p:extLst>
      <p:ext uri="{BB962C8B-B14F-4D97-AF65-F5344CB8AC3E}">
        <p14:creationId xmlns:p14="http://schemas.microsoft.com/office/powerpoint/2010/main" val="210725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9772-954E-8807-3788-3BE4F572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Procedure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439D0-B917-3203-C4A3-A9787B8C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715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4.Weather Data: Concurrent meteorological data such as temperature, humidity, and wind speed were recorded to assess their potential influence on air quality</a:t>
            </a:r>
          </a:p>
          <a:p>
            <a:pPr marL="0" indent="0">
              <a:buNone/>
            </a:pPr>
            <a:r>
              <a:rPr lang="en-IN" sz="2800" dirty="0"/>
              <a:t>5.Health Risk Assessment: We used established air quality index (AQI) standards to evaluate the health risks associated with the measured pollutants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322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A268-9C43-F6E0-D311-855BA0CD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Code program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D1C23-4659-FD9D-DCB3-C1BD4DC7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2800" dirty="0"/>
              <a:t>SELECT Location, AVG(PM25) AS Avg_PM25
FROM </a:t>
            </a:r>
            <a:r>
              <a:rPr lang="en-IN" sz="2800" dirty="0" err="1"/>
              <a:t>AirQualityData</a:t>
            </a:r>
            <a:r>
              <a:rPr lang="en-IN" sz="2800" dirty="0"/>
              <a:t>
GROUP BY Location;</a:t>
            </a:r>
          </a:p>
          <a:p>
            <a:pPr marL="0" indent="0">
              <a:buNone/>
            </a:pPr>
            <a:r>
              <a:rPr lang="en-IN" sz="2800" dirty="0"/>
              <a:t>SELECT Timestamp
FROM </a:t>
            </a:r>
            <a:r>
              <a:rPr lang="en-IN" sz="2800" dirty="0" err="1"/>
              <a:t>AirQualityData</a:t>
            </a:r>
            <a:r>
              <a:rPr lang="en-IN" sz="2800" dirty="0"/>
              <a:t>
WHERE CO &gt; 5; -- Modify the threshold as </a:t>
            </a:r>
          </a:p>
          <a:p>
            <a:pPr marL="0" indent="0">
              <a:buNone/>
            </a:pPr>
            <a:r>
              <a:rPr lang="en-IN" sz="2800" dirty="0"/>
              <a:t>Needed</a:t>
            </a:r>
          </a:p>
          <a:p>
            <a:pPr marL="0" indent="0">
              <a:buNone/>
            </a:pPr>
            <a:r>
              <a:rPr lang="en-IN" sz="2800" dirty="0"/>
              <a:t>SELECT DATE(Timestamp) AS Date, MAX(SO2) AS Max_SO2
FROM </a:t>
            </a:r>
            <a:r>
              <a:rPr lang="en-IN" sz="2800" dirty="0" err="1"/>
              <a:t>AirQualityData</a:t>
            </a:r>
            <a:r>
              <a:rPr lang="en-IN" sz="2800" dirty="0"/>
              <a:t>
GROUP BY Date;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14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196B-8B88-0F8A-C744-5133D2F4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Code program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AF4F6-9CC2-5024-4BEE-5E7A77268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SELECT DATE(Timestamp) AS Date, AVG(O3) AS Avg_O3
FROM </a:t>
            </a:r>
            <a:r>
              <a:rPr lang="en-IN" sz="2800" dirty="0" err="1"/>
              <a:t>AirQualityData</a:t>
            </a:r>
            <a:r>
              <a:rPr lang="en-IN" sz="2800" dirty="0"/>
              <a:t>
GROUP BY Date
ORDER BY Date;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159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A92B-6AF5-FDCF-AD23-765ADA37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Output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78E5EF9-7717-350B-8F01-6DD52D29C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025" y="2209758"/>
            <a:ext cx="3479716" cy="4335318"/>
          </a:xfrm>
        </p:spPr>
      </p:pic>
    </p:spTree>
    <p:extLst>
      <p:ext uri="{BB962C8B-B14F-4D97-AF65-F5344CB8AC3E}">
        <p14:creationId xmlns:p14="http://schemas.microsoft.com/office/powerpoint/2010/main" val="293869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DD3D-0C9D-0B6F-62A5-C4D68306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Result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A7EA5-1504-1C9B-577E-C908DDA93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dirty="0"/>
              <a:t>For the analysis of air quality we have determine the following in the atmosphere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PM2.5 Concentrations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CO Levels: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SO2 and O3: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Health Implications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Meteorological Factors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7391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Celestial</vt:lpstr>
      <vt:lpstr>Air quality analysis in tamilnadu</vt:lpstr>
      <vt:lpstr>Abstract</vt:lpstr>
      <vt:lpstr>Procedure</vt:lpstr>
      <vt:lpstr>Procedure</vt:lpstr>
      <vt:lpstr>Code program</vt:lpstr>
      <vt:lpstr>Code program</vt:lpstr>
      <vt:lpstr>Output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919092802116</dc:creator>
  <cp:lastModifiedBy>919092802116</cp:lastModifiedBy>
  <cp:revision>5</cp:revision>
  <dcterms:created xsi:type="dcterms:W3CDTF">2023-10-04T13:29:02Z</dcterms:created>
  <dcterms:modified xsi:type="dcterms:W3CDTF">2023-10-05T15:09:54Z</dcterms:modified>
</cp:coreProperties>
</file>