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39C1-BC67-6AA1-D59B-A36406A85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Transport efficiency analysis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8D8B3-0279-D63D-67B8-4D816F906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Presented by </a:t>
            </a:r>
          </a:p>
          <a:p>
            <a:r>
              <a:rPr lang="en-IN" sz="2800" dirty="0" err="1">
                <a:solidFill>
                  <a:schemeClr val="accent2"/>
                </a:solidFill>
              </a:rPr>
              <a:t>Karmugilan</a:t>
            </a:r>
            <a:r>
              <a:rPr lang="en-IN" sz="2800" dirty="0">
                <a:solidFill>
                  <a:schemeClr val="accent2"/>
                </a:solidFill>
              </a:rPr>
              <a:t> (212921106038)</a:t>
            </a:r>
          </a:p>
          <a:p>
            <a:r>
              <a:rPr lang="en-IN" sz="2800" dirty="0" err="1">
                <a:solidFill>
                  <a:schemeClr val="accent2"/>
                </a:solidFill>
              </a:rPr>
              <a:t>Ece</a:t>
            </a:r>
            <a:r>
              <a:rPr lang="en-IN" sz="2800" dirty="0">
                <a:solidFill>
                  <a:schemeClr val="accent2"/>
                </a:solidFill>
              </a:rPr>
              <a:t>(3</a:t>
            </a:r>
            <a:r>
              <a:rPr lang="en-IN" sz="2800" baseline="30000" dirty="0">
                <a:solidFill>
                  <a:schemeClr val="accent2"/>
                </a:solidFill>
              </a:rPr>
              <a:t>rd</a:t>
            </a:r>
            <a:r>
              <a:rPr lang="en-IN" sz="2800" dirty="0">
                <a:solidFill>
                  <a:schemeClr val="accent2"/>
                </a:solidFill>
              </a:rPr>
              <a:t> year)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FD31-2292-CA9A-85D9-D13C54A6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Abstract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E839-7A2F-5C0F-384A-E56E0A91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Transport efficiency is a critical aspect of modern logistics, impacting both economic and environmental factors. By assessing key performance indicators, we aim to provide insights into optimizing transportation processes.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268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00FE-A543-3075-B885-A4ACCF1E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Procedure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EB15-359D-3B87-8523-7D54B1A2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Data </a:t>
            </a:r>
            <a:r>
              <a:rPr lang="en-IN" sz="2800" dirty="0" err="1"/>
              <a:t>Collection:Gather</a:t>
            </a:r>
            <a:r>
              <a:rPr lang="en-IN" sz="2800" dirty="0"/>
              <a:t> data on transportation activities, including routes, distances, fuel consumption, and cargo volume</a:t>
            </a:r>
          </a:p>
          <a:p>
            <a:r>
              <a:rPr lang="en-IN" sz="2800" dirty="0"/>
              <a:t>Collect information on vehicle types, maintenance records, and driver performance</a:t>
            </a:r>
          </a:p>
          <a:p>
            <a:r>
              <a:rPr lang="en-IN" sz="2800" dirty="0"/>
              <a:t>Define relevant KPIs such as fuel efficiency, delivery time, vehicle utilization, and carbon emissions</a:t>
            </a:r>
          </a:p>
          <a:p>
            <a:r>
              <a:rPr lang="en-IN" sz="2800" dirty="0"/>
              <a:t>Establish benchmarks based on industry standards and organizational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725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772-954E-8807-3788-3BE4F572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Procedure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39D0-B917-3203-C4A3-A9787B8C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rmAutofit/>
          </a:bodyPr>
          <a:lstStyle/>
          <a:p>
            <a:r>
              <a:rPr lang="en-IN" sz="2800" dirty="0" err="1"/>
              <a:t>Analysis:Utilize</a:t>
            </a:r>
            <a:r>
              <a:rPr lang="en-IN" sz="2800" dirty="0"/>
              <a:t> data analytics tools to evaluate the collected data and calculate KPI </a:t>
            </a:r>
            <a:r>
              <a:rPr lang="en-IN" sz="2800" dirty="0" err="1"/>
              <a:t>values.Identify</a:t>
            </a:r>
            <a:r>
              <a:rPr lang="en-IN" sz="2800" dirty="0"/>
              <a:t> areas of inefficiency and potential improvement opportunities</a:t>
            </a:r>
          </a:p>
          <a:p>
            <a:r>
              <a:rPr lang="en-IN" sz="2800" dirty="0"/>
              <a:t>Optimization </a:t>
            </a:r>
            <a:r>
              <a:rPr lang="en-IN" sz="2800" dirty="0" err="1"/>
              <a:t>Strategies:Implement</a:t>
            </a:r>
            <a:r>
              <a:rPr lang="en-IN" sz="2800" dirty="0"/>
              <a:t> strategies to improve transport efficiency, such as route optimization, vehicle maintenance schedules, and driver </a:t>
            </a:r>
            <a:r>
              <a:rPr lang="en-IN" sz="2800" dirty="0" err="1"/>
              <a:t>training.Explore</a:t>
            </a:r>
            <a:r>
              <a:rPr lang="en-IN" sz="2800" dirty="0"/>
              <a:t> the adoption of eco-friendly transportation options, such as electric vehicles or alternative fuels.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2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268-9C43-F6E0-D311-855BA0C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Code program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1C23-4659-FD9D-DCB3-C1BD4DC7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/>
              <a:t>SELECT
  </a:t>
            </a:r>
            <a:r>
              <a:rPr lang="en-IN" sz="2800" dirty="0" err="1"/>
              <a:t>vehicle_type</a:t>
            </a:r>
            <a:r>
              <a:rPr lang="en-IN" sz="2800" dirty="0"/>
              <a:t>,
  AVG(</a:t>
            </a:r>
            <a:r>
              <a:rPr lang="en-IN" sz="2800" dirty="0" err="1"/>
              <a:t>distance_traveled</a:t>
            </a:r>
            <a:r>
              <a:rPr lang="en-IN" sz="2800" dirty="0"/>
              <a:t>) / AVG(</a:t>
            </a:r>
            <a:r>
              <a:rPr lang="en-IN" sz="2800" dirty="0" err="1"/>
              <a:t>fuel_consumed</a:t>
            </a:r>
            <a:r>
              <a:rPr lang="en-IN" sz="2800" dirty="0"/>
              <a:t>) AS </a:t>
            </a:r>
            <a:r>
              <a:rPr lang="en-IN" sz="2800" dirty="0" err="1"/>
              <a:t>fuel_efficiency</a:t>
            </a:r>
            <a:r>
              <a:rPr lang="en-IN" sz="2800" dirty="0"/>
              <a:t>,
  AVG(</a:t>
            </a:r>
            <a:r>
              <a:rPr lang="en-IN" sz="2800" dirty="0" err="1"/>
              <a:t>on_time_arrival_rate</a:t>
            </a:r>
            <a:r>
              <a:rPr lang="en-IN" sz="2800" dirty="0"/>
              <a:t>) AS </a:t>
            </a:r>
            <a:r>
              <a:rPr lang="en-IN" sz="2800" dirty="0" err="1"/>
              <a:t>on_time_arrival_rate</a:t>
            </a:r>
            <a:r>
              <a:rPr lang="en-IN" sz="2800" dirty="0"/>
              <a:t>
FROM </a:t>
            </a:r>
            <a:r>
              <a:rPr lang="en-IN" sz="2800" dirty="0" err="1"/>
              <a:t>transport_data</a:t>
            </a:r>
            <a:r>
              <a:rPr lang="en-IN" sz="2800" dirty="0"/>
              <a:t>
GROUP BY </a:t>
            </a:r>
            <a:r>
              <a:rPr lang="en-IN" sz="2800" dirty="0" err="1"/>
              <a:t>vehicle_type</a:t>
            </a:r>
            <a:r>
              <a:rPr lang="en-IN" sz="2800" dirty="0"/>
              <a:t>
ORDER BY </a:t>
            </a:r>
            <a:r>
              <a:rPr lang="en-IN" sz="2800" dirty="0" err="1"/>
              <a:t>fuel_efficiency</a:t>
            </a:r>
            <a:r>
              <a:rPr lang="en-IN" sz="2800" dirty="0"/>
              <a:t> DESC;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4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92B-6AF5-FDCF-AD23-765ADA37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6C35AB-2236-18C9-EE9A-BF446E91D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295" y="2643858"/>
            <a:ext cx="5986585" cy="3604541"/>
          </a:xfrm>
        </p:spPr>
      </p:pic>
    </p:spTree>
    <p:extLst>
      <p:ext uri="{BB962C8B-B14F-4D97-AF65-F5344CB8AC3E}">
        <p14:creationId xmlns:p14="http://schemas.microsoft.com/office/powerpoint/2010/main" val="293869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DD3D-0C9D-0B6F-62A5-C4D6830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7EA5-1504-1C9B-577E-C908DDA9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Present findings on fuel consumption before and after optimization efforts</a:t>
            </a:r>
          </a:p>
          <a:p>
            <a:r>
              <a:rPr lang="en-IN" sz="2800" dirty="0"/>
              <a:t>Showcase cost savings achieved through improved fuel efficiency.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39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Transport efficiency analysis </vt:lpstr>
      <vt:lpstr>Abstract</vt:lpstr>
      <vt:lpstr>Procedure</vt:lpstr>
      <vt:lpstr>Procedure</vt:lpstr>
      <vt:lpstr>Code program</vt:lpstr>
      <vt:lpstr>Output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919092802116</dc:creator>
  <cp:lastModifiedBy>919092802116</cp:lastModifiedBy>
  <cp:revision>5</cp:revision>
  <dcterms:created xsi:type="dcterms:W3CDTF">2023-10-04T13:29:02Z</dcterms:created>
  <dcterms:modified xsi:type="dcterms:W3CDTF">2023-10-04T15:24:11Z</dcterms:modified>
</cp:coreProperties>
</file>