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1"/>
  </p:notesMasterIdLst>
  <p:handoutMasterIdLst>
    <p:handoutMasterId r:id="rId82"/>
  </p:handoutMasterIdLst>
  <p:sldIdLst>
    <p:sldId id="256" r:id="rId2"/>
    <p:sldId id="291" r:id="rId3"/>
    <p:sldId id="271" r:id="rId4"/>
    <p:sldId id="290" r:id="rId5"/>
    <p:sldId id="292" r:id="rId6"/>
    <p:sldId id="294" r:id="rId7"/>
    <p:sldId id="295" r:id="rId8"/>
    <p:sldId id="296" r:id="rId9"/>
    <p:sldId id="298" r:id="rId10"/>
    <p:sldId id="283" r:id="rId11"/>
    <p:sldId id="284" r:id="rId12"/>
    <p:sldId id="285" r:id="rId13"/>
    <p:sldId id="286" r:id="rId14"/>
    <p:sldId id="287" r:id="rId15"/>
    <p:sldId id="315" r:id="rId16"/>
    <p:sldId id="299" r:id="rId17"/>
    <p:sldId id="288" r:id="rId18"/>
    <p:sldId id="316" r:id="rId19"/>
    <p:sldId id="318" r:id="rId20"/>
    <p:sldId id="319" r:id="rId21"/>
    <p:sldId id="317" r:id="rId22"/>
    <p:sldId id="320" r:id="rId23"/>
    <p:sldId id="321" r:id="rId24"/>
    <p:sldId id="324" r:id="rId25"/>
    <p:sldId id="322" r:id="rId26"/>
    <p:sldId id="325" r:id="rId27"/>
    <p:sldId id="326" r:id="rId28"/>
    <p:sldId id="327" r:id="rId29"/>
    <p:sldId id="328" r:id="rId30"/>
    <p:sldId id="329" r:id="rId31"/>
    <p:sldId id="330" r:id="rId32"/>
    <p:sldId id="331" r:id="rId33"/>
    <p:sldId id="332" r:id="rId34"/>
    <p:sldId id="333" r:id="rId35"/>
    <p:sldId id="337" r:id="rId36"/>
    <p:sldId id="336" r:id="rId37"/>
    <p:sldId id="335" r:id="rId38"/>
    <p:sldId id="334" r:id="rId39"/>
    <p:sldId id="338" r:id="rId40"/>
    <p:sldId id="339" r:id="rId41"/>
    <p:sldId id="340" r:id="rId42"/>
    <p:sldId id="344" r:id="rId43"/>
    <p:sldId id="343" r:id="rId44"/>
    <p:sldId id="346" r:id="rId45"/>
    <p:sldId id="345" r:id="rId46"/>
    <p:sldId id="342" r:id="rId47"/>
    <p:sldId id="341" r:id="rId48"/>
    <p:sldId id="348" r:id="rId49"/>
    <p:sldId id="347" r:id="rId50"/>
    <p:sldId id="349" r:id="rId51"/>
    <p:sldId id="350" r:id="rId52"/>
    <p:sldId id="353" r:id="rId53"/>
    <p:sldId id="352" r:id="rId54"/>
    <p:sldId id="351" r:id="rId55"/>
    <p:sldId id="354" r:id="rId56"/>
    <p:sldId id="355" r:id="rId57"/>
    <p:sldId id="289" r:id="rId58"/>
    <p:sldId id="279" r:id="rId59"/>
    <p:sldId id="281" r:id="rId60"/>
    <p:sldId id="280" r:id="rId61"/>
    <p:sldId id="257" r:id="rId62"/>
    <p:sldId id="275" r:id="rId63"/>
    <p:sldId id="276" r:id="rId64"/>
    <p:sldId id="282"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91"/>
          </p14:sldIdLst>
        </p14:section>
        <p14:section name="Design, Morph, Annotate, Work Together, Tell Me" id="{B9B51309-D148-4332-87C2-07BE32FBCA3B}">
          <p14:sldIdLst>
            <p14:sldId id="271"/>
            <p14:sldId id="290"/>
            <p14:sldId id="292"/>
            <p14:sldId id="294"/>
            <p14:sldId id="295"/>
            <p14:sldId id="296"/>
            <p14:sldId id="298"/>
            <p14:sldId id="283"/>
            <p14:sldId id="284"/>
            <p14:sldId id="285"/>
            <p14:sldId id="286"/>
            <p14:sldId id="287"/>
            <p14:sldId id="315"/>
            <p14:sldId id="299"/>
            <p14:sldId id="288"/>
            <p14:sldId id="316"/>
            <p14:sldId id="318"/>
            <p14:sldId id="319"/>
            <p14:sldId id="317"/>
            <p14:sldId id="320"/>
            <p14:sldId id="321"/>
            <p14:sldId id="324"/>
            <p14:sldId id="322"/>
            <p14:sldId id="325"/>
            <p14:sldId id="326"/>
            <p14:sldId id="327"/>
            <p14:sldId id="328"/>
            <p14:sldId id="329"/>
            <p14:sldId id="330"/>
            <p14:sldId id="331"/>
            <p14:sldId id="332"/>
            <p14:sldId id="333"/>
            <p14:sldId id="337"/>
            <p14:sldId id="336"/>
            <p14:sldId id="335"/>
            <p14:sldId id="334"/>
            <p14:sldId id="338"/>
            <p14:sldId id="339"/>
            <p14:sldId id="340"/>
            <p14:sldId id="344"/>
            <p14:sldId id="343"/>
            <p14:sldId id="346"/>
            <p14:sldId id="345"/>
            <p14:sldId id="342"/>
            <p14:sldId id="341"/>
            <p14:sldId id="348"/>
            <p14:sldId id="347"/>
            <p14:sldId id="349"/>
            <p14:sldId id="350"/>
            <p14:sldId id="353"/>
            <p14:sldId id="352"/>
            <p14:sldId id="351"/>
            <p14:sldId id="354"/>
            <p14:sldId id="355"/>
            <p14:sldId id="289"/>
            <p14:sldId id="279"/>
            <p14:sldId id="281"/>
            <p14:sldId id="280"/>
            <p14:sldId id="257"/>
            <p14:sldId id="275"/>
            <p14:sldId id="276"/>
          </p14:sldIdLst>
        </p14:section>
        <p14:section name="Learn More" id="{2CC34DB2-6590-42C0-AD4B-A04C6060184E}">
          <p14:sldIdLst>
            <p14:sldId id="282"/>
            <p14:sldId id="300"/>
            <p14:sldId id="301"/>
            <p14:sldId id="302"/>
            <p14:sldId id="303"/>
            <p14:sldId id="304"/>
            <p14:sldId id="305"/>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404040"/>
    <a:srgbClr val="FF9B45"/>
    <a:srgbClr val="D24726"/>
    <a:srgbClr val="DD462F"/>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EFDF22AD-1FB5-49F2-A989-74959D791805}"/>
    <pc:docChg chg="custSel modSld">
      <pc:chgData name="Marikannan Rajendran" userId="ddd1a9cbcb789ac2" providerId="LiveId" clId="{EFDF22AD-1FB5-49F2-A989-74959D791805}" dt="2021-11-26T02:42:55.356" v="56" actId="478"/>
      <pc:docMkLst>
        <pc:docMk/>
      </pc:docMkLst>
      <pc:sldChg chg="addSp delSp modSp mod">
        <pc:chgData name="Marikannan Rajendran" userId="ddd1a9cbcb789ac2" providerId="LiveId" clId="{EFDF22AD-1FB5-49F2-A989-74959D791805}" dt="2021-11-26T02:42:55.356" v="56" actId="478"/>
        <pc:sldMkLst>
          <pc:docMk/>
          <pc:sldMk cId="2471807738" sldId="256"/>
        </pc:sldMkLst>
        <pc:spChg chg="add del mod">
          <ac:chgData name="Marikannan Rajendran" userId="ddd1a9cbcb789ac2" providerId="LiveId" clId="{EFDF22AD-1FB5-49F2-A989-74959D791805}" dt="2021-11-26T02:36:34.790" v="5" actId="478"/>
          <ac:spMkLst>
            <pc:docMk/>
            <pc:sldMk cId="2471807738" sldId="256"/>
            <ac:spMk id="5" creationId="{7930A1EB-4E28-444D-AC5D-1918268611A5}"/>
          </ac:spMkLst>
        </pc:spChg>
        <pc:spChg chg="add del mod">
          <ac:chgData name="Marikannan Rajendran" userId="ddd1a9cbcb789ac2" providerId="LiveId" clId="{EFDF22AD-1FB5-49F2-A989-74959D791805}" dt="2021-11-26T02:37:53.313" v="13" actId="478"/>
          <ac:spMkLst>
            <pc:docMk/>
            <pc:sldMk cId="2471807738" sldId="256"/>
            <ac:spMk id="8" creationId="{4F4AC2D2-CE6B-4D24-AB42-9A0B1ECDD961}"/>
          </ac:spMkLst>
        </pc:spChg>
        <pc:spChg chg="add del mod">
          <ac:chgData name="Marikannan Rajendran" userId="ddd1a9cbcb789ac2" providerId="LiveId" clId="{EFDF22AD-1FB5-49F2-A989-74959D791805}" dt="2021-11-26T02:42:55.356" v="56" actId="478"/>
          <ac:spMkLst>
            <pc:docMk/>
            <pc:sldMk cId="2471807738" sldId="256"/>
            <ac:spMk id="9" creationId="{964D7E82-A39B-4166-B0BD-79AC17FEC924}"/>
          </ac:spMkLst>
        </pc:spChg>
        <pc:spChg chg="add del mod">
          <ac:chgData name="Marikannan Rajendran" userId="ddd1a9cbcb789ac2" providerId="LiveId" clId="{EFDF22AD-1FB5-49F2-A989-74959D791805}" dt="2021-11-26T02:41:29.116" v="17" actId="478"/>
          <ac:spMkLst>
            <pc:docMk/>
            <pc:sldMk cId="2471807738" sldId="256"/>
            <ac:spMk id="10" creationId="{A4306098-C26B-4AB2-B253-A88EADB3ED7F}"/>
          </ac:spMkLst>
        </pc:spChg>
        <pc:spChg chg="add del mod">
          <ac:chgData name="Marikannan Rajendran" userId="ddd1a9cbcb789ac2" providerId="LiveId" clId="{EFDF22AD-1FB5-49F2-A989-74959D791805}" dt="2021-11-26T02:42:19.364" v="23" actId="478"/>
          <ac:spMkLst>
            <pc:docMk/>
            <pc:sldMk cId="2471807738" sldId="256"/>
            <ac:spMk id="11" creationId="{C562C57E-9538-4BE0-A8C3-17F8BF8E13D8}"/>
          </ac:spMkLst>
        </pc:spChg>
        <pc:picChg chg="mod">
          <ac:chgData name="Marikannan Rajendran" userId="ddd1a9cbcb789ac2" providerId="LiveId" clId="{EFDF22AD-1FB5-49F2-A989-74959D791805}" dt="2021-11-26T02:42:36.695" v="27" actId="14100"/>
          <ac:picMkLst>
            <pc:docMk/>
            <pc:sldMk cId="2471807738" sldId="256"/>
            <ac:picMk id="4" creationId="{00000000-0000-0000-0000-000000000000}"/>
          </ac:picMkLst>
        </pc:picChg>
        <pc:picChg chg="add mod">
          <ac:chgData name="Marikannan Rajendran" userId="ddd1a9cbcb789ac2" providerId="LiveId" clId="{EFDF22AD-1FB5-49F2-A989-74959D791805}" dt="2021-11-26T02:37:38.551" v="12" actId="14826"/>
          <ac:picMkLst>
            <pc:docMk/>
            <pc:sldMk cId="2471807738" sldId="256"/>
            <ac:picMk id="6" creationId="{68E9A3BF-9A50-4A95-AED6-56BBC8C1A521}"/>
          </ac:picMkLst>
        </pc:picChg>
        <pc:picChg chg="add mod">
          <ac:chgData name="Marikannan Rajendran" userId="ddd1a9cbcb789ac2" providerId="LiveId" clId="{EFDF22AD-1FB5-49F2-A989-74959D791805}" dt="2021-11-26T02:42:52.316" v="55" actId="1037"/>
          <ac:picMkLst>
            <pc:docMk/>
            <pc:sldMk cId="2471807738" sldId="256"/>
            <ac:picMk id="7" creationId="{41920FF4-461D-4827-9159-E78FB9184EDE}"/>
          </ac:picMkLst>
        </pc:picChg>
      </pc:sldChg>
    </pc:docChg>
  </pc:docChgLst>
  <pc:docChgLst>
    <pc:chgData name="Marikannan Rajendran" userId="ddd1a9cbcb789ac2" providerId="LiveId" clId="{89EABC9D-98E6-4049-BD12-6BB9D67A4DBA}"/>
    <pc:docChg chg="undo custSel addSld delSld modSld sldOrd modSection">
      <pc:chgData name="Marikannan Rajendran" userId="ddd1a9cbcb789ac2" providerId="LiveId" clId="{89EABC9D-98E6-4049-BD12-6BB9D67A4DBA}" dt="2022-07-03T16:47:28.765" v="25156" actId="6549"/>
      <pc:docMkLst>
        <pc:docMk/>
      </pc:docMkLst>
      <pc:sldChg chg="modSp mod">
        <pc:chgData name="Marikannan Rajendran" userId="ddd1a9cbcb789ac2" providerId="LiveId" clId="{89EABC9D-98E6-4049-BD12-6BB9D67A4DBA}" dt="2022-07-02T07:24:18.670" v="9" actId="14100"/>
        <pc:sldMkLst>
          <pc:docMk/>
          <pc:sldMk cId="3457616166" sldId="271"/>
        </pc:sldMkLst>
        <pc:spChg chg="mod">
          <ac:chgData name="Marikannan Rajendran" userId="ddd1a9cbcb789ac2" providerId="LiveId" clId="{89EABC9D-98E6-4049-BD12-6BB9D67A4DBA}" dt="2022-07-02T07:24:14.230" v="8" actId="21"/>
          <ac:spMkLst>
            <pc:docMk/>
            <pc:sldMk cId="3457616166" sldId="271"/>
            <ac:spMk id="38" creationId="{00000000-0000-0000-0000-000000000000}"/>
          </ac:spMkLst>
        </pc:spChg>
        <pc:picChg chg="mod">
          <ac:chgData name="Marikannan Rajendran" userId="ddd1a9cbcb789ac2" providerId="LiveId" clId="{89EABC9D-98E6-4049-BD12-6BB9D67A4DBA}" dt="2022-07-02T07:24:18.670" v="9" actId="14100"/>
          <ac:picMkLst>
            <pc:docMk/>
            <pc:sldMk cId="3457616166" sldId="271"/>
            <ac:picMk id="1030" creationId="{81D8A9F1-6A48-4E6B-A330-62C4946E0A05}"/>
          </ac:picMkLst>
        </pc:picChg>
      </pc:sldChg>
      <pc:sldChg chg="modSp mod">
        <pc:chgData name="Marikannan Rajendran" userId="ddd1a9cbcb789ac2" providerId="LiveId" clId="{89EABC9D-98E6-4049-BD12-6BB9D67A4DBA}" dt="2022-07-03T15:44:05.018" v="24603" actId="14100"/>
        <pc:sldMkLst>
          <pc:docMk/>
          <pc:sldMk cId="727668169" sldId="275"/>
        </pc:sldMkLst>
        <pc:picChg chg="mod">
          <ac:chgData name="Marikannan Rajendran" userId="ddd1a9cbcb789ac2" providerId="LiveId" clId="{89EABC9D-98E6-4049-BD12-6BB9D67A4DBA}" dt="2022-07-03T15:44:05.018" v="24603" actId="14100"/>
          <ac:picMkLst>
            <pc:docMk/>
            <pc:sldMk cId="727668169" sldId="275"/>
            <ac:picMk id="24" creationId="{00000000-0000-0000-0000-000000000000}"/>
          </ac:picMkLst>
        </pc:picChg>
      </pc:sldChg>
      <pc:sldChg chg="delSp modSp mod">
        <pc:chgData name="Marikannan Rajendran" userId="ddd1a9cbcb789ac2" providerId="LiveId" clId="{89EABC9D-98E6-4049-BD12-6BB9D67A4DBA}" dt="2022-07-02T11:46:11.285" v="4367" actId="948"/>
        <pc:sldMkLst>
          <pc:docMk/>
          <pc:sldMk cId="893025881" sldId="282"/>
        </pc:sldMkLst>
        <pc:spChg chg="mod">
          <ac:chgData name="Marikannan Rajendran" userId="ddd1a9cbcb789ac2" providerId="LiveId" clId="{89EABC9D-98E6-4049-BD12-6BB9D67A4DBA}" dt="2022-07-02T11:46:11.285" v="4367" actId="948"/>
          <ac:spMkLst>
            <pc:docMk/>
            <pc:sldMk cId="893025881" sldId="282"/>
            <ac:spMk id="5" creationId="{00000000-0000-0000-0000-000000000000}"/>
          </ac:spMkLst>
        </pc:spChg>
        <pc:spChg chg="del">
          <ac:chgData name="Marikannan Rajendran" userId="ddd1a9cbcb789ac2" providerId="LiveId" clId="{89EABC9D-98E6-4049-BD12-6BB9D67A4DBA}" dt="2022-07-02T11:24:50.426" v="3289" actId="478"/>
          <ac:spMkLst>
            <pc:docMk/>
            <pc:sldMk cId="893025881" sldId="282"/>
            <ac:spMk id="9" creationId="{00000000-0000-0000-0000-000000000000}"/>
          </ac:spMkLst>
        </pc:spChg>
        <pc:spChg chg="mod">
          <ac:chgData name="Marikannan Rajendran" userId="ddd1a9cbcb789ac2" providerId="LiveId" clId="{89EABC9D-98E6-4049-BD12-6BB9D67A4DBA}" dt="2022-07-02T11:24:39.221" v="3288"/>
          <ac:spMkLst>
            <pc:docMk/>
            <pc:sldMk cId="893025881" sldId="282"/>
            <ac:spMk id="10" creationId="{00000000-0000-0000-0000-000000000000}"/>
          </ac:spMkLst>
        </pc:spChg>
        <pc:picChg chg="del mod">
          <ac:chgData name="Marikannan Rajendran" userId="ddd1a9cbcb789ac2" providerId="LiveId" clId="{89EABC9D-98E6-4049-BD12-6BB9D67A4DBA}" dt="2022-07-02T11:22:06.903" v="3191" actId="478"/>
          <ac:picMkLst>
            <pc:docMk/>
            <pc:sldMk cId="893025881" sldId="282"/>
            <ac:picMk id="2" creationId="{00000000-0000-0000-0000-000000000000}"/>
          </ac:picMkLst>
        </pc:picChg>
        <pc:picChg chg="del mod">
          <ac:chgData name="Marikannan Rajendran" userId="ddd1a9cbcb789ac2" providerId="LiveId" clId="{89EABC9D-98E6-4049-BD12-6BB9D67A4DBA}" dt="2022-07-02T11:24:16.406" v="3284" actId="478"/>
          <ac:picMkLst>
            <pc:docMk/>
            <pc:sldMk cId="893025881" sldId="282"/>
            <ac:picMk id="7" creationId="{00000000-0000-0000-0000-000000000000}"/>
          </ac:picMkLst>
        </pc:picChg>
        <pc:picChg chg="del mod">
          <ac:chgData name="Marikannan Rajendran" userId="ddd1a9cbcb789ac2" providerId="LiveId" clId="{89EABC9D-98E6-4049-BD12-6BB9D67A4DBA}" dt="2022-07-02T11:24:15.407" v="3283" actId="478"/>
          <ac:picMkLst>
            <pc:docMk/>
            <pc:sldMk cId="893025881" sldId="282"/>
            <ac:picMk id="8" creationId="{00000000-0000-0000-0000-000000000000}"/>
          </ac:picMkLst>
        </pc:picChg>
        <pc:picChg chg="del">
          <ac:chgData name="Marikannan Rajendran" userId="ddd1a9cbcb789ac2" providerId="LiveId" clId="{89EABC9D-98E6-4049-BD12-6BB9D67A4DBA}" dt="2022-07-02T11:23:19.686" v="3276" actId="478"/>
          <ac:picMkLst>
            <pc:docMk/>
            <pc:sldMk cId="893025881" sldId="282"/>
            <ac:picMk id="11" creationId="{00000000-0000-0000-0000-000000000000}"/>
          </ac:picMkLst>
        </pc:picChg>
      </pc:sldChg>
      <pc:sldChg chg="modSp mod">
        <pc:chgData name="Marikannan Rajendran" userId="ddd1a9cbcb789ac2" providerId="LiveId" clId="{89EABC9D-98E6-4049-BD12-6BB9D67A4DBA}" dt="2022-07-02T11:33:17.906" v="3567" actId="207"/>
        <pc:sldMkLst>
          <pc:docMk/>
          <pc:sldMk cId="1761392554" sldId="284"/>
        </pc:sldMkLst>
        <pc:spChg chg="mod">
          <ac:chgData name="Marikannan Rajendran" userId="ddd1a9cbcb789ac2" providerId="LiveId" clId="{89EABC9D-98E6-4049-BD12-6BB9D67A4DBA}" dt="2022-07-02T11:33:17.906" v="3567" actId="207"/>
          <ac:spMkLst>
            <pc:docMk/>
            <pc:sldMk cId="1761392554" sldId="284"/>
            <ac:spMk id="3" creationId="{534816E6-301D-4159-9690-4B609E6562A4}"/>
          </ac:spMkLst>
        </pc:spChg>
      </pc:sldChg>
      <pc:sldChg chg="modSp mod">
        <pc:chgData name="Marikannan Rajendran" userId="ddd1a9cbcb789ac2" providerId="LiveId" clId="{89EABC9D-98E6-4049-BD12-6BB9D67A4DBA}" dt="2022-07-02T11:32:31.461" v="3562" actId="207"/>
        <pc:sldMkLst>
          <pc:docMk/>
          <pc:sldMk cId="198697314" sldId="285"/>
        </pc:sldMkLst>
        <pc:spChg chg="mod">
          <ac:chgData name="Marikannan Rajendran" userId="ddd1a9cbcb789ac2" providerId="LiveId" clId="{89EABC9D-98E6-4049-BD12-6BB9D67A4DBA}" dt="2022-07-02T11:32:31.461" v="3562" actId="207"/>
          <ac:spMkLst>
            <pc:docMk/>
            <pc:sldMk cId="198697314" sldId="285"/>
            <ac:spMk id="3" creationId="{534816E6-301D-4159-9690-4B609E6562A4}"/>
          </ac:spMkLst>
        </pc:spChg>
      </pc:sldChg>
      <pc:sldChg chg="addSp delSp modSp mod">
        <pc:chgData name="Marikannan Rajendran" userId="ddd1a9cbcb789ac2" providerId="LiveId" clId="{89EABC9D-98E6-4049-BD12-6BB9D67A4DBA}" dt="2022-07-02T08:46:03.995" v="2891" actId="207"/>
        <pc:sldMkLst>
          <pc:docMk/>
          <pc:sldMk cId="1379385818" sldId="286"/>
        </pc:sldMkLst>
        <pc:spChg chg="mod">
          <ac:chgData name="Marikannan Rajendran" userId="ddd1a9cbcb789ac2" providerId="LiveId" clId="{89EABC9D-98E6-4049-BD12-6BB9D67A4DBA}" dt="2022-07-02T08:46:03.995" v="2891" actId="207"/>
          <ac:spMkLst>
            <pc:docMk/>
            <pc:sldMk cId="1379385818" sldId="286"/>
            <ac:spMk id="6" creationId="{7F78883C-BA9F-475D-B736-CB415FCC5DA6}"/>
          </ac:spMkLst>
        </pc:spChg>
        <pc:picChg chg="add mod">
          <ac:chgData name="Marikannan Rajendran" userId="ddd1a9cbcb789ac2" providerId="LiveId" clId="{89EABC9D-98E6-4049-BD12-6BB9D67A4DBA}" dt="2022-07-02T08:44:59.858" v="2882" actId="14100"/>
          <ac:picMkLst>
            <pc:docMk/>
            <pc:sldMk cId="1379385818" sldId="286"/>
            <ac:picMk id="3074" creationId="{B8227650-3EBD-2932-08DA-843C454A8D62}"/>
          </ac:picMkLst>
        </pc:picChg>
        <pc:picChg chg="del">
          <ac:chgData name="Marikannan Rajendran" userId="ddd1a9cbcb789ac2" providerId="LiveId" clId="{89EABC9D-98E6-4049-BD12-6BB9D67A4DBA}" dt="2022-07-02T08:44:37.886" v="2878" actId="478"/>
          <ac:picMkLst>
            <pc:docMk/>
            <pc:sldMk cId="1379385818" sldId="286"/>
            <ac:picMk id="5122" creationId="{D4CCA556-BBCE-4DBB-B409-C24672FAECA1}"/>
          </ac:picMkLst>
        </pc:picChg>
      </pc:sldChg>
      <pc:sldChg chg="modSp mod">
        <pc:chgData name="Marikannan Rajendran" userId="ddd1a9cbcb789ac2" providerId="LiveId" clId="{89EABC9D-98E6-4049-BD12-6BB9D67A4DBA}" dt="2022-07-02T08:47:17.065" v="2898" actId="207"/>
        <pc:sldMkLst>
          <pc:docMk/>
          <pc:sldMk cId="2489188274" sldId="287"/>
        </pc:sldMkLst>
        <pc:spChg chg="mod">
          <ac:chgData name="Marikannan Rajendran" userId="ddd1a9cbcb789ac2" providerId="LiveId" clId="{89EABC9D-98E6-4049-BD12-6BB9D67A4DBA}" dt="2022-07-02T08:47:17.065" v="2898" actId="207"/>
          <ac:spMkLst>
            <pc:docMk/>
            <pc:sldMk cId="2489188274" sldId="287"/>
            <ac:spMk id="6" creationId="{7F78883C-BA9F-475D-B736-CB415FCC5DA6}"/>
          </ac:spMkLst>
        </pc:spChg>
      </pc:sldChg>
      <pc:sldChg chg="ord">
        <pc:chgData name="Marikannan Rajendran" userId="ddd1a9cbcb789ac2" providerId="LiveId" clId="{89EABC9D-98E6-4049-BD12-6BB9D67A4DBA}" dt="2022-07-03T06:47:28.692" v="9694"/>
        <pc:sldMkLst>
          <pc:docMk/>
          <pc:sldMk cId="3233060514" sldId="289"/>
        </pc:sldMkLst>
      </pc:sldChg>
      <pc:sldChg chg="modSp new mod">
        <pc:chgData name="Marikannan Rajendran" userId="ddd1a9cbcb789ac2" providerId="LiveId" clId="{89EABC9D-98E6-4049-BD12-6BB9D67A4DBA}" dt="2022-07-02T07:26:45.597" v="220" actId="20577"/>
        <pc:sldMkLst>
          <pc:docMk/>
          <pc:sldMk cId="2831108776" sldId="290"/>
        </pc:sldMkLst>
        <pc:spChg chg="mod">
          <ac:chgData name="Marikannan Rajendran" userId="ddd1a9cbcb789ac2" providerId="LiveId" clId="{89EABC9D-98E6-4049-BD12-6BB9D67A4DBA}" dt="2022-07-02T07:26:45.597" v="220" actId="20577"/>
          <ac:spMkLst>
            <pc:docMk/>
            <pc:sldMk cId="2831108776" sldId="290"/>
            <ac:spMk id="2" creationId="{26FD908B-2A82-2CB5-8D56-05933065B39F}"/>
          </ac:spMkLst>
        </pc:spChg>
        <pc:spChg chg="mod">
          <ac:chgData name="Marikannan Rajendran" userId="ddd1a9cbcb789ac2" providerId="LiveId" clId="{89EABC9D-98E6-4049-BD12-6BB9D67A4DBA}" dt="2022-07-02T07:26:35.886" v="214" actId="113"/>
          <ac:spMkLst>
            <pc:docMk/>
            <pc:sldMk cId="2831108776" sldId="290"/>
            <ac:spMk id="3" creationId="{A2E20366-A3C4-D7E5-C54E-EFF39A4FD453}"/>
          </ac:spMkLst>
        </pc:spChg>
      </pc:sldChg>
      <pc:sldChg chg="modSp new mod">
        <pc:chgData name="Marikannan Rajendran" userId="ddd1a9cbcb789ac2" providerId="LiveId" clId="{89EABC9D-98E6-4049-BD12-6BB9D67A4DBA}" dt="2022-07-03T15:54:58.937" v="25033" actId="20577"/>
        <pc:sldMkLst>
          <pc:docMk/>
          <pc:sldMk cId="1947159142" sldId="291"/>
        </pc:sldMkLst>
        <pc:spChg chg="mod">
          <ac:chgData name="Marikannan Rajendran" userId="ddd1a9cbcb789ac2" providerId="LiveId" clId="{89EABC9D-98E6-4049-BD12-6BB9D67A4DBA}" dt="2022-07-02T07:27:39.317" v="233" actId="20577"/>
          <ac:spMkLst>
            <pc:docMk/>
            <pc:sldMk cId="1947159142" sldId="291"/>
            <ac:spMk id="2" creationId="{E9552CA3-F3C7-DAA7-1A8F-D2B094C4EB9E}"/>
          </ac:spMkLst>
        </pc:spChg>
        <pc:spChg chg="mod">
          <ac:chgData name="Marikannan Rajendran" userId="ddd1a9cbcb789ac2" providerId="LiveId" clId="{89EABC9D-98E6-4049-BD12-6BB9D67A4DBA}" dt="2022-07-03T15:54:58.937" v="25033" actId="20577"/>
          <ac:spMkLst>
            <pc:docMk/>
            <pc:sldMk cId="1947159142" sldId="291"/>
            <ac:spMk id="3" creationId="{51270A9F-1843-83B3-21CE-C4A60278D4B9}"/>
          </ac:spMkLst>
        </pc:spChg>
      </pc:sldChg>
      <pc:sldChg chg="addSp delSp modSp new mod ord">
        <pc:chgData name="Marikannan Rajendran" userId="ddd1a9cbcb789ac2" providerId="LiveId" clId="{89EABC9D-98E6-4049-BD12-6BB9D67A4DBA}" dt="2022-07-02T07:45:05.883" v="1318" actId="5793"/>
        <pc:sldMkLst>
          <pc:docMk/>
          <pc:sldMk cId="1795929173" sldId="292"/>
        </pc:sldMkLst>
        <pc:spChg chg="mod">
          <ac:chgData name="Marikannan Rajendran" userId="ddd1a9cbcb789ac2" providerId="LiveId" clId="{89EABC9D-98E6-4049-BD12-6BB9D67A4DBA}" dt="2022-07-02T07:34:00.754" v="829" actId="20577"/>
          <ac:spMkLst>
            <pc:docMk/>
            <pc:sldMk cId="1795929173" sldId="292"/>
            <ac:spMk id="2" creationId="{EC242328-342E-DFDB-3DE3-B0014EAB61A7}"/>
          </ac:spMkLst>
        </pc:spChg>
        <pc:spChg chg="del">
          <ac:chgData name="Marikannan Rajendran" userId="ddd1a9cbcb789ac2" providerId="LiveId" clId="{89EABC9D-98E6-4049-BD12-6BB9D67A4DBA}" dt="2022-07-02T07:37:52.531" v="832" actId="478"/>
          <ac:spMkLst>
            <pc:docMk/>
            <pc:sldMk cId="1795929173" sldId="292"/>
            <ac:spMk id="3" creationId="{0E8F523D-4FD6-D82F-25D6-2B9454FA228A}"/>
          </ac:spMkLst>
        </pc:spChg>
        <pc:spChg chg="add mod">
          <ac:chgData name="Marikannan Rajendran" userId="ddd1a9cbcb789ac2" providerId="LiveId" clId="{89EABC9D-98E6-4049-BD12-6BB9D67A4DBA}" dt="2022-07-02T07:45:05.883" v="1318" actId="5793"/>
          <ac:spMkLst>
            <pc:docMk/>
            <pc:sldMk cId="1795929173" sldId="292"/>
            <ac:spMk id="4" creationId="{B981E20C-38C8-CBF0-EEE7-4538F602A6EE}"/>
          </ac:spMkLst>
        </pc:spChg>
      </pc:sldChg>
      <pc:sldChg chg="new del">
        <pc:chgData name="Marikannan Rajendran" userId="ddd1a9cbcb789ac2" providerId="LiveId" clId="{89EABC9D-98E6-4049-BD12-6BB9D67A4DBA}" dt="2022-07-02T07:45:53.503" v="1320" actId="2696"/>
        <pc:sldMkLst>
          <pc:docMk/>
          <pc:sldMk cId="1030928580" sldId="293"/>
        </pc:sldMkLst>
      </pc:sldChg>
      <pc:sldChg chg="modSp mod">
        <pc:chgData name="Marikannan Rajendran" userId="ddd1a9cbcb789ac2" providerId="LiveId" clId="{89EABC9D-98E6-4049-BD12-6BB9D67A4DBA}" dt="2022-07-02T07:57:15.862" v="1781" actId="207"/>
        <pc:sldMkLst>
          <pc:docMk/>
          <pc:sldMk cId="3699185348" sldId="294"/>
        </pc:sldMkLst>
        <pc:spChg chg="mod">
          <ac:chgData name="Marikannan Rajendran" userId="ddd1a9cbcb789ac2" providerId="LiveId" clId="{89EABC9D-98E6-4049-BD12-6BB9D67A4DBA}" dt="2022-07-02T07:46:07.209" v="1352" actId="20577"/>
          <ac:spMkLst>
            <pc:docMk/>
            <pc:sldMk cId="3699185348" sldId="294"/>
            <ac:spMk id="2" creationId="{EC242328-342E-DFDB-3DE3-B0014EAB61A7}"/>
          </ac:spMkLst>
        </pc:spChg>
        <pc:spChg chg="mod">
          <ac:chgData name="Marikannan Rajendran" userId="ddd1a9cbcb789ac2" providerId="LiveId" clId="{89EABC9D-98E6-4049-BD12-6BB9D67A4DBA}" dt="2022-07-02T07:57:15.862" v="1781" actId="207"/>
          <ac:spMkLst>
            <pc:docMk/>
            <pc:sldMk cId="3699185348" sldId="294"/>
            <ac:spMk id="4" creationId="{B981E20C-38C8-CBF0-EEE7-4538F602A6EE}"/>
          </ac:spMkLst>
        </pc:spChg>
      </pc:sldChg>
      <pc:sldChg chg="addSp delSp modSp new mod">
        <pc:chgData name="Marikannan Rajendran" userId="ddd1a9cbcb789ac2" providerId="LiveId" clId="{89EABC9D-98E6-4049-BD12-6BB9D67A4DBA}" dt="2022-07-02T08:07:08.421" v="2336" actId="14100"/>
        <pc:sldMkLst>
          <pc:docMk/>
          <pc:sldMk cId="69355416" sldId="295"/>
        </pc:sldMkLst>
        <pc:spChg chg="mod">
          <ac:chgData name="Marikannan Rajendran" userId="ddd1a9cbcb789ac2" providerId="LiveId" clId="{89EABC9D-98E6-4049-BD12-6BB9D67A4DBA}" dt="2022-07-02T08:06:59.791" v="2335" actId="27636"/>
          <ac:spMkLst>
            <pc:docMk/>
            <pc:sldMk cId="69355416" sldId="295"/>
            <ac:spMk id="2" creationId="{20C7CF2B-AE30-D112-90BF-948C78EB8609}"/>
          </ac:spMkLst>
        </pc:spChg>
        <pc:spChg chg="del mod">
          <ac:chgData name="Marikannan Rajendran" userId="ddd1a9cbcb789ac2" providerId="LiveId" clId="{89EABC9D-98E6-4049-BD12-6BB9D67A4DBA}" dt="2022-07-02T08:00:57.598" v="1793" actId="3680"/>
          <ac:spMkLst>
            <pc:docMk/>
            <pc:sldMk cId="69355416" sldId="295"/>
            <ac:spMk id="3" creationId="{C114AEE5-79C1-DA77-D233-F02AC211CBB9}"/>
          </ac:spMkLst>
        </pc:spChg>
        <pc:spChg chg="add mod">
          <ac:chgData name="Marikannan Rajendran" userId="ddd1a9cbcb789ac2" providerId="LiveId" clId="{89EABC9D-98E6-4049-BD12-6BB9D67A4DBA}" dt="2022-07-02T08:06:24.458" v="2278" actId="20577"/>
          <ac:spMkLst>
            <pc:docMk/>
            <pc:sldMk cId="69355416" sldId="295"/>
            <ac:spMk id="6" creationId="{101BC179-0310-5EEB-8D47-F838F38985EC}"/>
          </ac:spMkLst>
        </pc:spChg>
        <pc:graphicFrameChg chg="add mod ord modGraphic">
          <ac:chgData name="Marikannan Rajendran" userId="ddd1a9cbcb789ac2" providerId="LiveId" clId="{89EABC9D-98E6-4049-BD12-6BB9D67A4DBA}" dt="2022-07-02T08:04:02.220" v="2129" actId="20577"/>
          <ac:graphicFrameMkLst>
            <pc:docMk/>
            <pc:sldMk cId="69355416" sldId="295"/>
            <ac:graphicFrameMk id="4" creationId="{D582FA14-9820-1509-980A-C76B6F65FEE2}"/>
          </ac:graphicFrameMkLst>
        </pc:graphicFrameChg>
        <pc:picChg chg="add mod">
          <ac:chgData name="Marikannan Rajendran" userId="ddd1a9cbcb789ac2" providerId="LiveId" clId="{89EABC9D-98E6-4049-BD12-6BB9D67A4DBA}" dt="2022-07-02T08:07:08.421" v="2336" actId="14100"/>
          <ac:picMkLst>
            <pc:docMk/>
            <pc:sldMk cId="69355416" sldId="295"/>
            <ac:picMk id="1026" creationId="{7FCE49B0-BBB3-5B90-2FC5-7A5AA9DC03FC}"/>
          </ac:picMkLst>
        </pc:picChg>
      </pc:sldChg>
      <pc:sldChg chg="addSp modSp new mod">
        <pc:chgData name="Marikannan Rajendran" userId="ddd1a9cbcb789ac2" providerId="LiveId" clId="{89EABC9D-98E6-4049-BD12-6BB9D67A4DBA}" dt="2022-07-02T08:22:43.293" v="2863" actId="207"/>
        <pc:sldMkLst>
          <pc:docMk/>
          <pc:sldMk cId="3503617958" sldId="296"/>
        </pc:sldMkLst>
        <pc:spChg chg="mod">
          <ac:chgData name="Marikannan Rajendran" userId="ddd1a9cbcb789ac2" providerId="LiveId" clId="{89EABC9D-98E6-4049-BD12-6BB9D67A4DBA}" dt="2022-07-02T08:08:50.907" v="2348" actId="20577"/>
          <ac:spMkLst>
            <pc:docMk/>
            <pc:sldMk cId="3503617958" sldId="296"/>
            <ac:spMk id="2" creationId="{74001FC8-684D-2497-0C90-3E2CCFE7CDA8}"/>
          </ac:spMkLst>
        </pc:spChg>
        <pc:spChg chg="mod">
          <ac:chgData name="Marikannan Rajendran" userId="ddd1a9cbcb789ac2" providerId="LiveId" clId="{89EABC9D-98E6-4049-BD12-6BB9D67A4DBA}" dt="2022-07-02T08:22:43.293" v="2863" actId="207"/>
          <ac:spMkLst>
            <pc:docMk/>
            <pc:sldMk cId="3503617958" sldId="296"/>
            <ac:spMk id="3" creationId="{EAC9DE32-019F-0A58-36D0-BA447D467D34}"/>
          </ac:spMkLst>
        </pc:spChg>
        <pc:picChg chg="add mod">
          <ac:chgData name="Marikannan Rajendran" userId="ddd1a9cbcb789ac2" providerId="LiveId" clId="{89EABC9D-98E6-4049-BD12-6BB9D67A4DBA}" dt="2022-07-02T08:18:24.169" v="2356" actId="14100"/>
          <ac:picMkLst>
            <pc:docMk/>
            <pc:sldMk cId="3503617958" sldId="296"/>
            <ac:picMk id="2050" creationId="{3C7A8BA8-056B-D881-FC74-FAB90161BD7D}"/>
          </ac:picMkLst>
        </pc:picChg>
      </pc:sldChg>
      <pc:sldChg chg="new del">
        <pc:chgData name="Marikannan Rajendran" userId="ddd1a9cbcb789ac2" providerId="LiveId" clId="{89EABC9D-98E6-4049-BD12-6BB9D67A4DBA}" dt="2022-07-02T08:40:04.427" v="2877" actId="2696"/>
        <pc:sldMkLst>
          <pc:docMk/>
          <pc:sldMk cId="4014358126" sldId="297"/>
        </pc:sldMkLst>
      </pc:sldChg>
      <pc:sldChg chg="addSp delSp modSp new mod modClrScheme chgLayout">
        <pc:chgData name="Marikannan Rajendran" userId="ddd1a9cbcb789ac2" providerId="LiveId" clId="{89EABC9D-98E6-4049-BD12-6BB9D67A4DBA}" dt="2022-07-03T05:00:12.473" v="9015" actId="313"/>
        <pc:sldMkLst>
          <pc:docMk/>
          <pc:sldMk cId="653399271" sldId="298"/>
        </pc:sldMkLst>
        <pc:spChg chg="del mod ord">
          <ac:chgData name="Marikannan Rajendran" userId="ddd1a9cbcb789ac2" providerId="LiveId" clId="{89EABC9D-98E6-4049-BD12-6BB9D67A4DBA}" dt="2022-07-02T08:39:36.826" v="2866" actId="700"/>
          <ac:spMkLst>
            <pc:docMk/>
            <pc:sldMk cId="653399271" sldId="298"/>
            <ac:spMk id="2" creationId="{79585DBA-3EF4-0A41-529E-4E87E88ABD2A}"/>
          </ac:spMkLst>
        </pc:spChg>
        <pc:spChg chg="del mod ord">
          <ac:chgData name="Marikannan Rajendran" userId="ddd1a9cbcb789ac2" providerId="LiveId" clId="{89EABC9D-98E6-4049-BD12-6BB9D67A4DBA}" dt="2022-07-02T08:39:36.826" v="2866" actId="700"/>
          <ac:spMkLst>
            <pc:docMk/>
            <pc:sldMk cId="653399271" sldId="298"/>
            <ac:spMk id="3" creationId="{402FF0F6-62BD-D02A-D508-ADA3CC5E802F}"/>
          </ac:spMkLst>
        </pc:spChg>
        <pc:spChg chg="add mod ord">
          <ac:chgData name="Marikannan Rajendran" userId="ddd1a9cbcb789ac2" providerId="LiveId" clId="{89EABC9D-98E6-4049-BD12-6BB9D67A4DBA}" dt="2022-07-02T08:39:43.624" v="2876" actId="20577"/>
          <ac:spMkLst>
            <pc:docMk/>
            <pc:sldMk cId="653399271" sldId="298"/>
            <ac:spMk id="4" creationId="{43C5CC91-45DE-BD67-356A-8E76BEE64B31}"/>
          </ac:spMkLst>
        </pc:spChg>
        <pc:spChg chg="add mod ord">
          <ac:chgData name="Marikannan Rajendran" userId="ddd1a9cbcb789ac2" providerId="LiveId" clId="{89EABC9D-98E6-4049-BD12-6BB9D67A4DBA}" dt="2022-07-03T05:00:12.473" v="9015" actId="313"/>
          <ac:spMkLst>
            <pc:docMk/>
            <pc:sldMk cId="653399271" sldId="298"/>
            <ac:spMk id="5" creationId="{80B2314F-DD35-8A86-9833-253F22B5878E}"/>
          </ac:spMkLst>
        </pc:spChg>
      </pc:sldChg>
      <pc:sldChg chg="modSp mod">
        <pc:chgData name="Marikannan Rajendran" userId="ddd1a9cbcb789ac2" providerId="LiveId" clId="{89EABC9D-98E6-4049-BD12-6BB9D67A4DBA}" dt="2022-07-02T08:50:43.887" v="3152" actId="113"/>
        <pc:sldMkLst>
          <pc:docMk/>
          <pc:sldMk cId="3022842063" sldId="299"/>
        </pc:sldMkLst>
        <pc:spChg chg="mod">
          <ac:chgData name="Marikannan Rajendran" userId="ddd1a9cbcb789ac2" providerId="LiveId" clId="{89EABC9D-98E6-4049-BD12-6BB9D67A4DBA}" dt="2022-07-02T08:50:43.887" v="3152" actId="113"/>
          <ac:spMkLst>
            <pc:docMk/>
            <pc:sldMk cId="3022842063" sldId="299"/>
            <ac:spMk id="6" creationId="{7F78883C-BA9F-475D-B736-CB415FCC5DA6}"/>
          </ac:spMkLst>
        </pc:spChg>
        <pc:spChg chg="mod">
          <ac:chgData name="Marikannan Rajendran" userId="ddd1a9cbcb789ac2" providerId="LiveId" clId="{89EABC9D-98E6-4049-BD12-6BB9D67A4DBA}" dt="2022-07-02T08:48:24.142" v="2914" actId="20577"/>
          <ac:spMkLst>
            <pc:docMk/>
            <pc:sldMk cId="3022842063" sldId="299"/>
            <ac:spMk id="8" creationId="{00000000-0000-0000-0000-000000000000}"/>
          </ac:spMkLst>
        </pc:spChg>
      </pc:sldChg>
      <pc:sldChg chg="addSp modSp mod">
        <pc:chgData name="Marikannan Rajendran" userId="ddd1a9cbcb789ac2" providerId="LiveId" clId="{89EABC9D-98E6-4049-BD12-6BB9D67A4DBA}" dt="2022-07-02T11:47:11.844" v="4373" actId="1076"/>
        <pc:sldMkLst>
          <pc:docMk/>
          <pc:sldMk cId="390727815" sldId="300"/>
        </pc:sldMkLst>
        <pc:spChg chg="mod">
          <ac:chgData name="Marikannan Rajendran" userId="ddd1a9cbcb789ac2" providerId="LiveId" clId="{89EABC9D-98E6-4049-BD12-6BB9D67A4DBA}" dt="2022-07-02T11:33:58" v="3581" actId="20577"/>
          <ac:spMkLst>
            <pc:docMk/>
            <pc:sldMk cId="390727815" sldId="300"/>
            <ac:spMk id="2" creationId="{C2CEAF2E-9053-4A7A-93BB-BA80130A4500}"/>
          </ac:spMkLst>
        </pc:spChg>
        <pc:spChg chg="mod">
          <ac:chgData name="Marikannan Rajendran" userId="ddd1a9cbcb789ac2" providerId="LiveId" clId="{89EABC9D-98E6-4049-BD12-6BB9D67A4DBA}" dt="2022-07-02T11:47:07.426" v="4372" actId="1076"/>
          <ac:spMkLst>
            <pc:docMk/>
            <pc:sldMk cId="390727815" sldId="300"/>
            <ac:spMk id="3" creationId="{534816E6-301D-4159-9690-4B609E6562A4}"/>
          </ac:spMkLst>
        </pc:spChg>
        <pc:picChg chg="add mod">
          <ac:chgData name="Marikannan Rajendran" userId="ddd1a9cbcb789ac2" providerId="LiveId" clId="{89EABC9D-98E6-4049-BD12-6BB9D67A4DBA}" dt="2022-07-02T11:47:11.844" v="4373" actId="1076"/>
          <ac:picMkLst>
            <pc:docMk/>
            <pc:sldMk cId="390727815" sldId="300"/>
            <ac:picMk id="4" creationId="{63AD2A3C-01B5-1496-05C1-B9DC45056E32}"/>
          </ac:picMkLst>
        </pc:picChg>
      </pc:sldChg>
      <pc:sldChg chg="modSp mod">
        <pc:chgData name="Marikannan Rajendran" userId="ddd1a9cbcb789ac2" providerId="LiveId" clId="{89EABC9D-98E6-4049-BD12-6BB9D67A4DBA}" dt="2022-07-02T11:45:28.073" v="4364" actId="20577"/>
        <pc:sldMkLst>
          <pc:docMk/>
          <pc:sldMk cId="2677701309" sldId="301"/>
        </pc:sldMkLst>
        <pc:spChg chg="mod">
          <ac:chgData name="Marikannan Rajendran" userId="ddd1a9cbcb789ac2" providerId="LiveId" clId="{89EABC9D-98E6-4049-BD12-6BB9D67A4DBA}" dt="2022-07-02T11:42:15.982" v="4001" actId="6549"/>
          <ac:spMkLst>
            <pc:docMk/>
            <pc:sldMk cId="2677701309" sldId="301"/>
            <ac:spMk id="2" creationId="{C2CEAF2E-9053-4A7A-93BB-BA80130A4500}"/>
          </ac:spMkLst>
        </pc:spChg>
        <pc:spChg chg="mod">
          <ac:chgData name="Marikannan Rajendran" userId="ddd1a9cbcb789ac2" providerId="LiveId" clId="{89EABC9D-98E6-4049-BD12-6BB9D67A4DBA}" dt="2022-07-02T11:45:28.073" v="4364" actId="20577"/>
          <ac:spMkLst>
            <pc:docMk/>
            <pc:sldMk cId="2677701309" sldId="301"/>
            <ac:spMk id="3" creationId="{534816E6-301D-4159-9690-4B609E6562A4}"/>
          </ac:spMkLst>
        </pc:spChg>
      </pc:sldChg>
      <pc:sldChg chg="delSp modSp mod">
        <pc:chgData name="Marikannan Rajendran" userId="ddd1a9cbcb789ac2" providerId="LiveId" clId="{89EABC9D-98E6-4049-BD12-6BB9D67A4DBA}" dt="2022-07-02T11:51:42.802" v="4532" actId="14100"/>
        <pc:sldMkLst>
          <pc:docMk/>
          <pc:sldMk cId="189667983" sldId="302"/>
        </pc:sldMkLst>
        <pc:spChg chg="mod">
          <ac:chgData name="Marikannan Rajendran" userId="ddd1a9cbcb789ac2" providerId="LiveId" clId="{89EABC9D-98E6-4049-BD12-6BB9D67A4DBA}" dt="2022-07-02T11:51:42.802" v="4532" actId="14100"/>
          <ac:spMkLst>
            <pc:docMk/>
            <pc:sldMk cId="189667983" sldId="302"/>
            <ac:spMk id="2" creationId="{56904120-CEC5-4FFD-AD4D-F60D9D036EF3}"/>
          </ac:spMkLst>
        </pc:spChg>
        <pc:spChg chg="del">
          <ac:chgData name="Marikannan Rajendran" userId="ddd1a9cbcb789ac2" providerId="LiveId" clId="{89EABC9D-98E6-4049-BD12-6BB9D67A4DBA}" dt="2022-07-02T11:50:35.915" v="4471" actId="478"/>
          <ac:spMkLst>
            <pc:docMk/>
            <pc:sldMk cId="189667983" sldId="302"/>
            <ac:spMk id="6" creationId="{4C156A57-746F-4935-AEFA-C053F35EEC1C}"/>
          </ac:spMkLst>
        </pc:spChg>
        <pc:spChg chg="mod">
          <ac:chgData name="Marikannan Rajendran" userId="ddd1a9cbcb789ac2" providerId="LiveId" clId="{89EABC9D-98E6-4049-BD12-6BB9D67A4DBA}" dt="2022-07-02T11:48:47.665" v="4396" actId="20577"/>
          <ac:spMkLst>
            <pc:docMk/>
            <pc:sldMk cId="189667983" sldId="302"/>
            <ac:spMk id="8" creationId="{00000000-0000-0000-0000-000000000000}"/>
          </ac:spMkLst>
        </pc:spChg>
        <pc:spChg chg="mod">
          <ac:chgData name="Marikannan Rajendran" userId="ddd1a9cbcb789ac2" providerId="LiveId" clId="{89EABC9D-98E6-4049-BD12-6BB9D67A4DBA}" dt="2022-07-02T11:51:27.810" v="4530" actId="20577"/>
          <ac:spMkLst>
            <pc:docMk/>
            <pc:sldMk cId="189667983" sldId="302"/>
            <ac:spMk id="38" creationId="{00000000-0000-0000-0000-000000000000}"/>
          </ac:spMkLst>
        </pc:spChg>
      </pc:sldChg>
      <pc:sldChg chg="modSp mod">
        <pc:chgData name="Marikannan Rajendran" userId="ddd1a9cbcb789ac2" providerId="LiveId" clId="{89EABC9D-98E6-4049-BD12-6BB9D67A4DBA}" dt="2022-07-02T12:02:05.633" v="5042" actId="20577"/>
        <pc:sldMkLst>
          <pc:docMk/>
          <pc:sldMk cId="2704675686" sldId="303"/>
        </pc:sldMkLst>
        <pc:spChg chg="mod">
          <ac:chgData name="Marikannan Rajendran" userId="ddd1a9cbcb789ac2" providerId="LiveId" clId="{89EABC9D-98E6-4049-BD12-6BB9D67A4DBA}" dt="2022-07-02T11:52:36.881" v="4551" actId="20577"/>
          <ac:spMkLst>
            <pc:docMk/>
            <pc:sldMk cId="2704675686" sldId="303"/>
            <ac:spMk id="2" creationId="{C2CEAF2E-9053-4A7A-93BB-BA80130A4500}"/>
          </ac:spMkLst>
        </pc:spChg>
        <pc:spChg chg="mod">
          <ac:chgData name="Marikannan Rajendran" userId="ddd1a9cbcb789ac2" providerId="LiveId" clId="{89EABC9D-98E6-4049-BD12-6BB9D67A4DBA}" dt="2022-07-02T12:02:05.633" v="5042" actId="20577"/>
          <ac:spMkLst>
            <pc:docMk/>
            <pc:sldMk cId="2704675686" sldId="303"/>
            <ac:spMk id="3" creationId="{534816E6-301D-4159-9690-4B609E6562A4}"/>
          </ac:spMkLst>
        </pc:spChg>
      </pc:sldChg>
      <pc:sldChg chg="modSp mod">
        <pc:chgData name="Marikannan Rajendran" userId="ddd1a9cbcb789ac2" providerId="LiveId" clId="{89EABC9D-98E6-4049-BD12-6BB9D67A4DBA}" dt="2022-07-02T12:07:43.451" v="5482" actId="20577"/>
        <pc:sldMkLst>
          <pc:docMk/>
          <pc:sldMk cId="3795101051" sldId="304"/>
        </pc:sldMkLst>
        <pc:spChg chg="mod">
          <ac:chgData name="Marikannan Rajendran" userId="ddd1a9cbcb789ac2" providerId="LiveId" clId="{89EABC9D-98E6-4049-BD12-6BB9D67A4DBA}" dt="2022-07-02T12:03:08.412" v="5061" actId="20577"/>
          <ac:spMkLst>
            <pc:docMk/>
            <pc:sldMk cId="3795101051" sldId="304"/>
            <ac:spMk id="2" creationId="{C2CEAF2E-9053-4A7A-93BB-BA80130A4500}"/>
          </ac:spMkLst>
        </pc:spChg>
        <pc:spChg chg="mod">
          <ac:chgData name="Marikannan Rajendran" userId="ddd1a9cbcb789ac2" providerId="LiveId" clId="{89EABC9D-98E6-4049-BD12-6BB9D67A4DBA}" dt="2022-07-02T12:07:43.451" v="5482" actId="20577"/>
          <ac:spMkLst>
            <pc:docMk/>
            <pc:sldMk cId="3795101051" sldId="304"/>
            <ac:spMk id="3" creationId="{534816E6-301D-4159-9690-4B609E6562A4}"/>
          </ac:spMkLst>
        </pc:spChg>
      </pc:sldChg>
      <pc:sldChg chg="modSp mod">
        <pc:chgData name="Marikannan Rajendran" userId="ddd1a9cbcb789ac2" providerId="LiveId" clId="{89EABC9D-98E6-4049-BD12-6BB9D67A4DBA}" dt="2022-07-02T12:17:47.688" v="6037"/>
        <pc:sldMkLst>
          <pc:docMk/>
          <pc:sldMk cId="2597282039" sldId="305"/>
        </pc:sldMkLst>
        <pc:spChg chg="mod">
          <ac:chgData name="Marikannan Rajendran" userId="ddd1a9cbcb789ac2" providerId="LiveId" clId="{89EABC9D-98E6-4049-BD12-6BB9D67A4DBA}" dt="2022-07-02T12:17:47.688" v="6037"/>
          <ac:spMkLst>
            <pc:docMk/>
            <pc:sldMk cId="2597282039" sldId="305"/>
            <ac:spMk id="5" creationId="{00000000-0000-0000-0000-000000000000}"/>
          </ac:spMkLst>
        </pc:spChg>
        <pc:spChg chg="mod">
          <ac:chgData name="Marikannan Rajendran" userId="ddd1a9cbcb789ac2" providerId="LiveId" clId="{89EABC9D-98E6-4049-BD12-6BB9D67A4DBA}" dt="2022-07-02T12:10:58.413" v="5492" actId="20577"/>
          <ac:spMkLst>
            <pc:docMk/>
            <pc:sldMk cId="2597282039" sldId="305"/>
            <ac:spMk id="10" creationId="{00000000-0000-0000-0000-000000000000}"/>
          </ac:spMkLst>
        </pc:spChg>
      </pc:sldChg>
      <pc:sldChg chg="addSp delSp modSp mod">
        <pc:chgData name="Marikannan Rajendran" userId="ddd1a9cbcb789ac2" providerId="LiveId" clId="{89EABC9D-98E6-4049-BD12-6BB9D67A4DBA}" dt="2022-07-02T13:03:53.309" v="6431" actId="14100"/>
        <pc:sldMkLst>
          <pc:docMk/>
          <pc:sldMk cId="2792380297" sldId="306"/>
        </pc:sldMkLst>
        <pc:spChg chg="mod">
          <ac:chgData name="Marikannan Rajendran" userId="ddd1a9cbcb789ac2" providerId="LiveId" clId="{89EABC9D-98E6-4049-BD12-6BB9D67A4DBA}" dt="2022-07-02T12:19:26.202" v="6067" actId="20577"/>
          <ac:spMkLst>
            <pc:docMk/>
            <pc:sldMk cId="2792380297" sldId="306"/>
            <ac:spMk id="2" creationId="{C2CEAF2E-9053-4A7A-93BB-BA80130A4500}"/>
          </ac:spMkLst>
        </pc:spChg>
        <pc:spChg chg="mod">
          <ac:chgData name="Marikannan Rajendran" userId="ddd1a9cbcb789ac2" providerId="LiveId" clId="{89EABC9D-98E6-4049-BD12-6BB9D67A4DBA}" dt="2022-07-02T12:25:22.334" v="6422" actId="27636"/>
          <ac:spMkLst>
            <pc:docMk/>
            <pc:sldMk cId="2792380297" sldId="306"/>
            <ac:spMk id="3" creationId="{534816E6-301D-4159-9690-4B609E6562A4}"/>
          </ac:spMkLst>
        </pc:spChg>
        <pc:picChg chg="add del mod">
          <ac:chgData name="Marikannan Rajendran" userId="ddd1a9cbcb789ac2" providerId="LiveId" clId="{89EABC9D-98E6-4049-BD12-6BB9D67A4DBA}" dt="2022-07-02T13:03:41.457" v="6427" actId="478"/>
          <ac:picMkLst>
            <pc:docMk/>
            <pc:sldMk cId="2792380297" sldId="306"/>
            <ac:picMk id="5" creationId="{D860D183-2DDE-86FD-0FDA-1575F92EA9E3}"/>
          </ac:picMkLst>
        </pc:picChg>
        <pc:picChg chg="add mod">
          <ac:chgData name="Marikannan Rajendran" userId="ddd1a9cbcb789ac2" providerId="LiveId" clId="{89EABC9D-98E6-4049-BD12-6BB9D67A4DBA}" dt="2022-07-02T13:03:53.309" v="6431" actId="14100"/>
          <ac:picMkLst>
            <pc:docMk/>
            <pc:sldMk cId="2792380297" sldId="306"/>
            <ac:picMk id="7" creationId="{07EBE5A3-3690-8743-DC9E-EFDE8963EF84}"/>
          </ac:picMkLst>
        </pc:picChg>
      </pc:sldChg>
      <pc:sldChg chg="modSp mod">
        <pc:chgData name="Marikannan Rajendran" userId="ddd1a9cbcb789ac2" providerId="LiveId" clId="{89EABC9D-98E6-4049-BD12-6BB9D67A4DBA}" dt="2022-07-02T13:16:53.227" v="6503" actId="20577"/>
        <pc:sldMkLst>
          <pc:docMk/>
          <pc:sldMk cId="1211845127" sldId="307"/>
        </pc:sldMkLst>
        <pc:spChg chg="mod">
          <ac:chgData name="Marikannan Rajendran" userId="ddd1a9cbcb789ac2" providerId="LiveId" clId="{89EABC9D-98E6-4049-BD12-6BB9D67A4DBA}" dt="2022-07-02T13:16:07.566" v="6454" actId="20577"/>
          <ac:spMkLst>
            <pc:docMk/>
            <pc:sldMk cId="1211845127" sldId="307"/>
            <ac:spMk id="2" creationId="{C2CEAF2E-9053-4A7A-93BB-BA80130A4500}"/>
          </ac:spMkLst>
        </pc:spChg>
        <pc:spChg chg="mod">
          <ac:chgData name="Marikannan Rajendran" userId="ddd1a9cbcb789ac2" providerId="LiveId" clId="{89EABC9D-98E6-4049-BD12-6BB9D67A4DBA}" dt="2022-07-02T13:16:53.227" v="6503" actId="20577"/>
          <ac:spMkLst>
            <pc:docMk/>
            <pc:sldMk cId="1211845127" sldId="307"/>
            <ac:spMk id="3" creationId="{534816E6-301D-4159-9690-4B609E6562A4}"/>
          </ac:spMkLst>
        </pc:spChg>
      </pc:sldChg>
      <pc:sldChg chg="modSp mod">
        <pc:chgData name="Marikannan Rajendran" userId="ddd1a9cbcb789ac2" providerId="LiveId" clId="{89EABC9D-98E6-4049-BD12-6BB9D67A4DBA}" dt="2022-07-02T13:32:25.963" v="7123" actId="20577"/>
        <pc:sldMkLst>
          <pc:docMk/>
          <pc:sldMk cId="1010064787" sldId="308"/>
        </pc:sldMkLst>
        <pc:spChg chg="mod">
          <ac:chgData name="Marikannan Rajendran" userId="ddd1a9cbcb789ac2" providerId="LiveId" clId="{89EABC9D-98E6-4049-BD12-6BB9D67A4DBA}" dt="2022-07-02T13:32:25.963" v="7123" actId="20577"/>
          <ac:spMkLst>
            <pc:docMk/>
            <pc:sldMk cId="1010064787" sldId="308"/>
            <ac:spMk id="5" creationId="{00000000-0000-0000-0000-000000000000}"/>
          </ac:spMkLst>
        </pc:spChg>
        <pc:spChg chg="mod">
          <ac:chgData name="Marikannan Rajendran" userId="ddd1a9cbcb789ac2" providerId="LiveId" clId="{89EABC9D-98E6-4049-BD12-6BB9D67A4DBA}" dt="2022-07-02T13:24:37.558" v="6533" actId="27636"/>
          <ac:spMkLst>
            <pc:docMk/>
            <pc:sldMk cId="1010064787" sldId="308"/>
            <ac:spMk id="10" creationId="{00000000-0000-0000-0000-000000000000}"/>
          </ac:spMkLst>
        </pc:spChg>
      </pc:sldChg>
      <pc:sldChg chg="modSp mod">
        <pc:chgData name="Marikannan Rajendran" userId="ddd1a9cbcb789ac2" providerId="LiveId" clId="{89EABC9D-98E6-4049-BD12-6BB9D67A4DBA}" dt="2022-07-02T13:38:02.141" v="7685" actId="20577"/>
        <pc:sldMkLst>
          <pc:docMk/>
          <pc:sldMk cId="2833096690" sldId="309"/>
        </pc:sldMkLst>
        <pc:spChg chg="mod">
          <ac:chgData name="Marikannan Rajendran" userId="ddd1a9cbcb789ac2" providerId="LiveId" clId="{89EABC9D-98E6-4049-BD12-6BB9D67A4DBA}" dt="2022-07-02T13:33:14.438" v="7141" actId="20577"/>
          <ac:spMkLst>
            <pc:docMk/>
            <pc:sldMk cId="2833096690" sldId="309"/>
            <ac:spMk id="2" creationId="{C2CEAF2E-9053-4A7A-93BB-BA80130A4500}"/>
          </ac:spMkLst>
        </pc:spChg>
        <pc:spChg chg="mod">
          <ac:chgData name="Marikannan Rajendran" userId="ddd1a9cbcb789ac2" providerId="LiveId" clId="{89EABC9D-98E6-4049-BD12-6BB9D67A4DBA}" dt="2022-07-02T13:38:02.141" v="7685" actId="20577"/>
          <ac:spMkLst>
            <pc:docMk/>
            <pc:sldMk cId="2833096690" sldId="309"/>
            <ac:spMk id="3" creationId="{534816E6-301D-4159-9690-4B609E6562A4}"/>
          </ac:spMkLst>
        </pc:spChg>
      </pc:sldChg>
      <pc:sldChg chg="addSp delSp modSp mod">
        <pc:chgData name="Marikannan Rajendran" userId="ddd1a9cbcb789ac2" providerId="LiveId" clId="{89EABC9D-98E6-4049-BD12-6BB9D67A4DBA}" dt="2022-07-02T14:42:32.762" v="8259" actId="14100"/>
        <pc:sldMkLst>
          <pc:docMk/>
          <pc:sldMk cId="1537603984" sldId="311"/>
        </pc:sldMkLst>
        <pc:spChg chg="mod">
          <ac:chgData name="Marikannan Rajendran" userId="ddd1a9cbcb789ac2" providerId="LiveId" clId="{89EABC9D-98E6-4049-BD12-6BB9D67A4DBA}" dt="2022-07-02T14:24:09.078" v="7727" actId="6549"/>
          <ac:spMkLst>
            <pc:docMk/>
            <pc:sldMk cId="1537603984" sldId="311"/>
            <ac:spMk id="2" creationId="{C2CEAF2E-9053-4A7A-93BB-BA80130A4500}"/>
          </ac:spMkLst>
        </pc:spChg>
        <pc:spChg chg="mod">
          <ac:chgData name="Marikannan Rajendran" userId="ddd1a9cbcb789ac2" providerId="LiveId" clId="{89EABC9D-98E6-4049-BD12-6BB9D67A4DBA}" dt="2022-07-02T14:31:25.830" v="8251" actId="27636"/>
          <ac:spMkLst>
            <pc:docMk/>
            <pc:sldMk cId="1537603984" sldId="311"/>
            <ac:spMk id="3" creationId="{534816E6-301D-4159-9690-4B609E6562A4}"/>
          </ac:spMkLst>
        </pc:spChg>
        <pc:picChg chg="add del mod">
          <ac:chgData name="Marikannan Rajendran" userId="ddd1a9cbcb789ac2" providerId="LiveId" clId="{89EABC9D-98E6-4049-BD12-6BB9D67A4DBA}" dt="2022-07-02T14:42:19.377" v="8256" actId="478"/>
          <ac:picMkLst>
            <pc:docMk/>
            <pc:sldMk cId="1537603984" sldId="311"/>
            <ac:picMk id="5" creationId="{7A2E4305-0A4A-7620-1830-0A65A070B026}"/>
          </ac:picMkLst>
        </pc:picChg>
        <pc:picChg chg="add mod">
          <ac:chgData name="Marikannan Rajendran" userId="ddd1a9cbcb789ac2" providerId="LiveId" clId="{89EABC9D-98E6-4049-BD12-6BB9D67A4DBA}" dt="2022-07-02T14:42:32.762" v="8259" actId="14100"/>
          <ac:picMkLst>
            <pc:docMk/>
            <pc:sldMk cId="1537603984" sldId="311"/>
            <ac:picMk id="7" creationId="{4471BD5D-A325-5B49-E60C-1C42862079A0}"/>
          </ac:picMkLst>
        </pc:picChg>
      </pc:sldChg>
      <pc:sldChg chg="modSp mod">
        <pc:chgData name="Marikannan Rajendran" userId="ddd1a9cbcb789ac2" providerId="LiveId" clId="{89EABC9D-98E6-4049-BD12-6BB9D67A4DBA}" dt="2022-07-02T14:49:57.725" v="8454" actId="948"/>
        <pc:sldMkLst>
          <pc:docMk/>
          <pc:sldMk cId="2891226313" sldId="312"/>
        </pc:sldMkLst>
        <pc:spChg chg="mod">
          <ac:chgData name="Marikannan Rajendran" userId="ddd1a9cbcb789ac2" providerId="LiveId" clId="{89EABC9D-98E6-4049-BD12-6BB9D67A4DBA}" dt="2022-07-02T14:44:19.834" v="8276" actId="20577"/>
          <ac:spMkLst>
            <pc:docMk/>
            <pc:sldMk cId="2891226313" sldId="312"/>
            <ac:spMk id="2" creationId="{C2CEAF2E-9053-4A7A-93BB-BA80130A4500}"/>
          </ac:spMkLst>
        </pc:spChg>
        <pc:spChg chg="mod">
          <ac:chgData name="Marikannan Rajendran" userId="ddd1a9cbcb789ac2" providerId="LiveId" clId="{89EABC9D-98E6-4049-BD12-6BB9D67A4DBA}" dt="2022-07-02T14:49:57.725" v="8454" actId="948"/>
          <ac:spMkLst>
            <pc:docMk/>
            <pc:sldMk cId="2891226313" sldId="312"/>
            <ac:spMk id="3" creationId="{534816E6-301D-4159-9690-4B609E6562A4}"/>
          </ac:spMkLst>
        </pc:spChg>
      </pc:sldChg>
      <pc:sldChg chg="addSp modSp mod">
        <pc:chgData name="Marikannan Rajendran" userId="ddd1a9cbcb789ac2" providerId="LiveId" clId="{89EABC9D-98E6-4049-BD12-6BB9D67A4DBA}" dt="2022-07-02T15:00:33.133" v="8805" actId="14100"/>
        <pc:sldMkLst>
          <pc:docMk/>
          <pc:sldMk cId="2225088507" sldId="313"/>
        </pc:sldMkLst>
        <pc:spChg chg="mod">
          <ac:chgData name="Marikannan Rajendran" userId="ddd1a9cbcb789ac2" providerId="LiveId" clId="{89EABC9D-98E6-4049-BD12-6BB9D67A4DBA}" dt="2022-07-02T14:58:08.722" v="8796" actId="6549"/>
          <ac:spMkLst>
            <pc:docMk/>
            <pc:sldMk cId="2225088507" sldId="313"/>
            <ac:spMk id="3" creationId="{534816E6-301D-4159-9690-4B609E6562A4}"/>
          </ac:spMkLst>
        </pc:spChg>
        <pc:picChg chg="add mod">
          <ac:chgData name="Marikannan Rajendran" userId="ddd1a9cbcb789ac2" providerId="LiveId" clId="{89EABC9D-98E6-4049-BD12-6BB9D67A4DBA}" dt="2022-07-02T15:00:33.133" v="8805" actId="14100"/>
          <ac:picMkLst>
            <pc:docMk/>
            <pc:sldMk cId="2225088507" sldId="313"/>
            <ac:picMk id="5" creationId="{3DB17060-09DB-A57A-3F4A-A8B7DBCC0C9D}"/>
          </ac:picMkLst>
        </pc:picChg>
      </pc:sldChg>
      <pc:sldChg chg="addSp delSp modSp mod">
        <pc:chgData name="Marikannan Rajendran" userId="ddd1a9cbcb789ac2" providerId="LiveId" clId="{89EABC9D-98E6-4049-BD12-6BB9D67A4DBA}" dt="2022-07-02T14:59:32.580" v="8801" actId="14100"/>
        <pc:sldMkLst>
          <pc:docMk/>
          <pc:sldMk cId="4221281372" sldId="314"/>
        </pc:sldMkLst>
        <pc:spChg chg="mod">
          <ac:chgData name="Marikannan Rajendran" userId="ddd1a9cbcb789ac2" providerId="LiveId" clId="{89EABC9D-98E6-4049-BD12-6BB9D67A4DBA}" dt="2022-07-02T14:51:59.128" v="8478" actId="20577"/>
          <ac:spMkLst>
            <pc:docMk/>
            <pc:sldMk cId="4221281372" sldId="314"/>
            <ac:spMk id="2" creationId="{C2CEAF2E-9053-4A7A-93BB-BA80130A4500}"/>
          </ac:spMkLst>
        </pc:spChg>
        <pc:spChg chg="mod">
          <ac:chgData name="Marikannan Rajendran" userId="ddd1a9cbcb789ac2" providerId="LiveId" clId="{89EABC9D-98E6-4049-BD12-6BB9D67A4DBA}" dt="2022-07-02T14:55:32.643" v="8760" actId="6549"/>
          <ac:spMkLst>
            <pc:docMk/>
            <pc:sldMk cId="4221281372" sldId="314"/>
            <ac:spMk id="3" creationId="{534816E6-301D-4159-9690-4B609E6562A4}"/>
          </ac:spMkLst>
        </pc:spChg>
        <pc:picChg chg="add del mod">
          <ac:chgData name="Marikannan Rajendran" userId="ddd1a9cbcb789ac2" providerId="LiveId" clId="{89EABC9D-98E6-4049-BD12-6BB9D67A4DBA}" dt="2022-07-02T14:59:20.295" v="8797" actId="478"/>
          <ac:picMkLst>
            <pc:docMk/>
            <pc:sldMk cId="4221281372" sldId="314"/>
            <ac:picMk id="5" creationId="{539289F4-FE78-DA15-3451-D304773F2D2E}"/>
          </ac:picMkLst>
        </pc:picChg>
        <pc:picChg chg="add mod">
          <ac:chgData name="Marikannan Rajendran" userId="ddd1a9cbcb789ac2" providerId="LiveId" clId="{89EABC9D-98E6-4049-BD12-6BB9D67A4DBA}" dt="2022-07-02T14:59:32.580" v="8801" actId="14100"/>
          <ac:picMkLst>
            <pc:docMk/>
            <pc:sldMk cId="4221281372" sldId="314"/>
            <ac:picMk id="7" creationId="{6E7E11A0-88B8-8DF0-1196-505B6A122F58}"/>
          </ac:picMkLst>
        </pc:picChg>
      </pc:sldChg>
      <pc:sldChg chg="modSp mod">
        <pc:chgData name="Marikannan Rajendran" userId="ddd1a9cbcb789ac2" providerId="LiveId" clId="{89EABC9D-98E6-4049-BD12-6BB9D67A4DBA}" dt="2022-07-03T04:57:06.810" v="8840" actId="20577"/>
        <pc:sldMkLst>
          <pc:docMk/>
          <pc:sldMk cId="3002214671" sldId="315"/>
        </pc:sldMkLst>
        <pc:spChg chg="mod">
          <ac:chgData name="Marikannan Rajendran" userId="ddd1a9cbcb789ac2" providerId="LiveId" clId="{89EABC9D-98E6-4049-BD12-6BB9D67A4DBA}" dt="2022-07-03T04:57:06.810" v="8840" actId="20577"/>
          <ac:spMkLst>
            <pc:docMk/>
            <pc:sldMk cId="3002214671" sldId="315"/>
            <ac:spMk id="8" creationId="{00000000-0000-0000-0000-000000000000}"/>
          </ac:spMkLst>
        </pc:spChg>
      </pc:sldChg>
      <pc:sldChg chg="modSp mod">
        <pc:chgData name="Marikannan Rajendran" userId="ddd1a9cbcb789ac2" providerId="LiveId" clId="{89EABC9D-98E6-4049-BD12-6BB9D67A4DBA}" dt="2022-07-03T06:56:31.161" v="10020"/>
        <pc:sldMkLst>
          <pc:docMk/>
          <pc:sldMk cId="1638135136" sldId="316"/>
        </pc:sldMkLst>
        <pc:spChg chg="mod">
          <ac:chgData name="Marikannan Rajendran" userId="ddd1a9cbcb789ac2" providerId="LiveId" clId="{89EABC9D-98E6-4049-BD12-6BB9D67A4DBA}" dt="2022-07-03T05:45:31.090" v="9028" actId="20577"/>
          <ac:spMkLst>
            <pc:docMk/>
            <pc:sldMk cId="1638135136" sldId="316"/>
            <ac:spMk id="4" creationId="{43C5CC91-45DE-BD67-356A-8E76BEE64B31}"/>
          </ac:spMkLst>
        </pc:spChg>
        <pc:spChg chg="mod">
          <ac:chgData name="Marikannan Rajendran" userId="ddd1a9cbcb789ac2" providerId="LiveId" clId="{89EABC9D-98E6-4049-BD12-6BB9D67A4DBA}" dt="2022-07-03T06:56:31.161" v="10020"/>
          <ac:spMkLst>
            <pc:docMk/>
            <pc:sldMk cId="1638135136" sldId="316"/>
            <ac:spMk id="5" creationId="{80B2314F-DD35-8A86-9833-253F22B5878E}"/>
          </ac:spMkLst>
        </pc:spChg>
      </pc:sldChg>
      <pc:sldChg chg="addSp delSp modSp mod">
        <pc:chgData name="Marikannan Rajendran" userId="ddd1a9cbcb789ac2" providerId="LiveId" clId="{89EABC9D-98E6-4049-BD12-6BB9D67A4DBA}" dt="2022-07-03T06:29:16.195" v="9690" actId="27636"/>
        <pc:sldMkLst>
          <pc:docMk/>
          <pc:sldMk cId="4257941794" sldId="317"/>
        </pc:sldMkLst>
        <pc:spChg chg="mod">
          <ac:chgData name="Marikannan Rajendran" userId="ddd1a9cbcb789ac2" providerId="LiveId" clId="{89EABC9D-98E6-4049-BD12-6BB9D67A4DBA}" dt="2022-07-03T06:29:16.195" v="9690" actId="27636"/>
          <ac:spMkLst>
            <pc:docMk/>
            <pc:sldMk cId="4257941794" sldId="317"/>
            <ac:spMk id="6" creationId="{7F78883C-BA9F-475D-B736-CB415FCC5DA6}"/>
          </ac:spMkLst>
        </pc:spChg>
        <pc:spChg chg="mod">
          <ac:chgData name="Marikannan Rajendran" userId="ddd1a9cbcb789ac2" providerId="LiveId" clId="{89EABC9D-98E6-4049-BD12-6BB9D67A4DBA}" dt="2022-07-03T05:53:15.504" v="9050" actId="20577"/>
          <ac:spMkLst>
            <pc:docMk/>
            <pc:sldMk cId="4257941794" sldId="317"/>
            <ac:spMk id="8" creationId="{00000000-0000-0000-0000-000000000000}"/>
          </ac:spMkLst>
        </pc:spChg>
        <pc:picChg chg="add del mod">
          <ac:chgData name="Marikannan Rajendran" userId="ddd1a9cbcb789ac2" providerId="LiveId" clId="{89EABC9D-98E6-4049-BD12-6BB9D67A4DBA}" dt="2022-07-03T05:51:55.889" v="9045"/>
          <ac:picMkLst>
            <pc:docMk/>
            <pc:sldMk cId="4257941794" sldId="317"/>
            <ac:picMk id="3" creationId="{F0C08A0E-70A5-716E-50D0-8E863EED96DB}"/>
          </ac:picMkLst>
        </pc:picChg>
      </pc:sldChg>
      <pc:sldChg chg="addSp modSp mod">
        <pc:chgData name="Marikannan Rajendran" userId="ddd1a9cbcb789ac2" providerId="LiveId" clId="{89EABC9D-98E6-4049-BD12-6BB9D67A4DBA}" dt="2022-07-03T07:07:56.405" v="10479" actId="27636"/>
        <pc:sldMkLst>
          <pc:docMk/>
          <pc:sldMk cId="3918888190" sldId="318"/>
        </pc:sldMkLst>
        <pc:spChg chg="mod">
          <ac:chgData name="Marikannan Rajendran" userId="ddd1a9cbcb789ac2" providerId="LiveId" clId="{89EABC9D-98E6-4049-BD12-6BB9D67A4DBA}" dt="2022-07-03T07:07:56.405" v="10479" actId="27636"/>
          <ac:spMkLst>
            <pc:docMk/>
            <pc:sldMk cId="3918888190" sldId="318"/>
            <ac:spMk id="6" creationId="{7F78883C-BA9F-475D-B736-CB415FCC5DA6}"/>
          </ac:spMkLst>
        </pc:spChg>
        <pc:spChg chg="mod">
          <ac:chgData name="Marikannan Rajendran" userId="ddd1a9cbcb789ac2" providerId="LiveId" clId="{89EABC9D-98E6-4049-BD12-6BB9D67A4DBA}" dt="2022-07-03T06:47:47.789" v="9718" actId="20577"/>
          <ac:spMkLst>
            <pc:docMk/>
            <pc:sldMk cId="3918888190" sldId="318"/>
            <ac:spMk id="8" creationId="{00000000-0000-0000-0000-000000000000}"/>
          </ac:spMkLst>
        </pc:spChg>
        <pc:picChg chg="add mod">
          <ac:chgData name="Marikannan Rajendran" userId="ddd1a9cbcb789ac2" providerId="LiveId" clId="{89EABC9D-98E6-4049-BD12-6BB9D67A4DBA}" dt="2022-07-03T06:52:27.120" v="9729" actId="14100"/>
          <ac:picMkLst>
            <pc:docMk/>
            <pc:sldMk cId="3918888190" sldId="318"/>
            <ac:picMk id="4098" creationId="{9BE94908-8125-4309-5785-73971653D887}"/>
          </ac:picMkLst>
        </pc:picChg>
      </pc:sldChg>
      <pc:sldChg chg="addSp delSp modSp mod">
        <pc:chgData name="Marikannan Rajendran" userId="ddd1a9cbcb789ac2" providerId="LiveId" clId="{89EABC9D-98E6-4049-BD12-6BB9D67A4DBA}" dt="2022-07-03T07:20:07.741" v="10892" actId="20577"/>
        <pc:sldMkLst>
          <pc:docMk/>
          <pc:sldMk cId="521587553" sldId="319"/>
        </pc:sldMkLst>
        <pc:spChg chg="mod">
          <ac:chgData name="Marikannan Rajendran" userId="ddd1a9cbcb789ac2" providerId="LiveId" clId="{89EABC9D-98E6-4049-BD12-6BB9D67A4DBA}" dt="2022-07-03T07:20:07.741" v="10892" actId="20577"/>
          <ac:spMkLst>
            <pc:docMk/>
            <pc:sldMk cId="521587553" sldId="319"/>
            <ac:spMk id="6" creationId="{7F78883C-BA9F-475D-B736-CB415FCC5DA6}"/>
          </ac:spMkLst>
        </pc:spChg>
        <pc:spChg chg="mod">
          <ac:chgData name="Marikannan Rajendran" userId="ddd1a9cbcb789ac2" providerId="LiveId" clId="{89EABC9D-98E6-4049-BD12-6BB9D67A4DBA}" dt="2022-07-03T07:13:04.931" v="10499" actId="20577"/>
          <ac:spMkLst>
            <pc:docMk/>
            <pc:sldMk cId="521587553" sldId="319"/>
            <ac:spMk id="8" creationId="{00000000-0000-0000-0000-000000000000}"/>
          </ac:spMkLst>
        </pc:spChg>
        <pc:picChg chg="del">
          <ac:chgData name="Marikannan Rajendran" userId="ddd1a9cbcb789ac2" providerId="LiveId" clId="{89EABC9D-98E6-4049-BD12-6BB9D67A4DBA}" dt="2022-07-03T07:10:34.594" v="10480" actId="478"/>
          <ac:picMkLst>
            <pc:docMk/>
            <pc:sldMk cId="521587553" sldId="319"/>
            <ac:picMk id="4098" creationId="{9BE94908-8125-4309-5785-73971653D887}"/>
          </ac:picMkLst>
        </pc:picChg>
        <pc:picChg chg="add mod">
          <ac:chgData name="Marikannan Rajendran" userId="ddd1a9cbcb789ac2" providerId="LiveId" clId="{89EABC9D-98E6-4049-BD12-6BB9D67A4DBA}" dt="2022-07-03T07:11:03.654" v="10484" actId="14100"/>
          <ac:picMkLst>
            <pc:docMk/>
            <pc:sldMk cId="521587553" sldId="319"/>
            <ac:picMk id="5122" creationId="{AFF3FDEA-A05A-BE99-51D6-A463DEEDABBC}"/>
          </ac:picMkLst>
        </pc:picChg>
      </pc:sldChg>
      <pc:sldChg chg="modSp mod">
        <pc:chgData name="Marikannan Rajendran" userId="ddd1a9cbcb789ac2" providerId="LiveId" clId="{89EABC9D-98E6-4049-BD12-6BB9D67A4DBA}" dt="2022-07-03T16:45:11.579" v="25047"/>
        <pc:sldMkLst>
          <pc:docMk/>
          <pc:sldMk cId="1693046738" sldId="320"/>
        </pc:sldMkLst>
        <pc:spChg chg="mod">
          <ac:chgData name="Marikannan Rajendran" userId="ddd1a9cbcb789ac2" providerId="LiveId" clId="{89EABC9D-98E6-4049-BD12-6BB9D67A4DBA}" dt="2022-07-03T07:21:33.102" v="10917" actId="20577"/>
          <ac:spMkLst>
            <pc:docMk/>
            <pc:sldMk cId="1693046738" sldId="320"/>
            <ac:spMk id="4" creationId="{43C5CC91-45DE-BD67-356A-8E76BEE64B31}"/>
          </ac:spMkLst>
        </pc:spChg>
        <pc:spChg chg="mod">
          <ac:chgData name="Marikannan Rajendran" userId="ddd1a9cbcb789ac2" providerId="LiveId" clId="{89EABC9D-98E6-4049-BD12-6BB9D67A4DBA}" dt="2022-07-03T16:45:11.579" v="25047"/>
          <ac:spMkLst>
            <pc:docMk/>
            <pc:sldMk cId="1693046738" sldId="320"/>
            <ac:spMk id="5" creationId="{80B2314F-DD35-8A86-9833-253F22B5878E}"/>
          </ac:spMkLst>
        </pc:spChg>
      </pc:sldChg>
      <pc:sldChg chg="modSp mod ord">
        <pc:chgData name="Marikannan Rajendran" userId="ddd1a9cbcb789ac2" providerId="LiveId" clId="{89EABC9D-98E6-4049-BD12-6BB9D67A4DBA}" dt="2022-07-03T07:32:53.519" v="11801" actId="6549"/>
        <pc:sldMkLst>
          <pc:docMk/>
          <pc:sldMk cId="4100547816" sldId="321"/>
        </pc:sldMkLst>
        <pc:spChg chg="mod">
          <ac:chgData name="Marikannan Rajendran" userId="ddd1a9cbcb789ac2" providerId="LiveId" clId="{89EABC9D-98E6-4049-BD12-6BB9D67A4DBA}" dt="2022-07-03T07:32:53.519" v="11801" actId="6549"/>
          <ac:spMkLst>
            <pc:docMk/>
            <pc:sldMk cId="4100547816" sldId="321"/>
            <ac:spMk id="6" creationId="{7F78883C-BA9F-475D-B736-CB415FCC5DA6}"/>
          </ac:spMkLst>
        </pc:spChg>
        <pc:spChg chg="mod">
          <ac:chgData name="Marikannan Rajendran" userId="ddd1a9cbcb789ac2" providerId="LiveId" clId="{89EABC9D-98E6-4049-BD12-6BB9D67A4DBA}" dt="2022-07-03T07:24:27.847" v="10961" actId="20577"/>
          <ac:spMkLst>
            <pc:docMk/>
            <pc:sldMk cId="4100547816" sldId="321"/>
            <ac:spMk id="8" creationId="{00000000-0000-0000-0000-000000000000}"/>
          </ac:spMkLst>
        </pc:spChg>
      </pc:sldChg>
      <pc:sldChg chg="modSp mod">
        <pc:chgData name="Marikannan Rajendran" userId="ddd1a9cbcb789ac2" providerId="LiveId" clId="{89EABC9D-98E6-4049-BD12-6BB9D67A4DBA}" dt="2022-07-03T07:48:17.065" v="12994" actId="207"/>
        <pc:sldMkLst>
          <pc:docMk/>
          <pc:sldMk cId="3125448659" sldId="322"/>
        </pc:sldMkLst>
        <pc:spChg chg="mod">
          <ac:chgData name="Marikannan Rajendran" userId="ddd1a9cbcb789ac2" providerId="LiveId" clId="{89EABC9D-98E6-4049-BD12-6BB9D67A4DBA}" dt="2022-07-03T07:48:17.065" v="12994" actId="207"/>
          <ac:spMkLst>
            <pc:docMk/>
            <pc:sldMk cId="3125448659" sldId="322"/>
            <ac:spMk id="6" creationId="{7F78883C-BA9F-475D-B736-CB415FCC5DA6}"/>
          </ac:spMkLst>
        </pc:spChg>
        <pc:spChg chg="mod">
          <ac:chgData name="Marikannan Rajendran" userId="ddd1a9cbcb789ac2" providerId="LiveId" clId="{89EABC9D-98E6-4049-BD12-6BB9D67A4DBA}" dt="2022-07-03T07:24:45.524" v="10973" actId="20577"/>
          <ac:spMkLst>
            <pc:docMk/>
            <pc:sldMk cId="3125448659" sldId="322"/>
            <ac:spMk id="8" creationId="{00000000-0000-0000-0000-000000000000}"/>
          </ac:spMkLst>
        </pc:spChg>
      </pc:sldChg>
      <pc:sldChg chg="modSp del mod ord">
        <pc:chgData name="Marikannan Rajendran" userId="ddd1a9cbcb789ac2" providerId="LiveId" clId="{89EABC9D-98E6-4049-BD12-6BB9D67A4DBA}" dt="2022-07-03T16:45:17.759" v="25048" actId="2696"/>
        <pc:sldMkLst>
          <pc:docMk/>
          <pc:sldMk cId="2054352383" sldId="323"/>
        </pc:sldMkLst>
        <pc:spChg chg="mod">
          <ac:chgData name="Marikannan Rajendran" userId="ddd1a9cbcb789ac2" providerId="LiveId" clId="{89EABC9D-98E6-4049-BD12-6BB9D67A4DBA}" dt="2022-07-03T16:44:08.421" v="25034" actId="21"/>
          <ac:spMkLst>
            <pc:docMk/>
            <pc:sldMk cId="2054352383" sldId="323"/>
            <ac:spMk id="6" creationId="{7F78883C-BA9F-475D-B736-CB415FCC5DA6}"/>
          </ac:spMkLst>
        </pc:spChg>
        <pc:spChg chg="mod">
          <ac:chgData name="Marikannan Rajendran" userId="ddd1a9cbcb789ac2" providerId="LiveId" clId="{89EABC9D-98E6-4049-BD12-6BB9D67A4DBA}" dt="2022-07-03T07:24:00.629" v="10933" actId="20577"/>
          <ac:spMkLst>
            <pc:docMk/>
            <pc:sldMk cId="2054352383" sldId="323"/>
            <ac:spMk id="8" creationId="{00000000-0000-0000-0000-000000000000}"/>
          </ac:spMkLst>
        </pc:spChg>
      </pc:sldChg>
      <pc:sldChg chg="modSp mod ord">
        <pc:chgData name="Marikannan Rajendran" userId="ddd1a9cbcb789ac2" providerId="LiveId" clId="{89EABC9D-98E6-4049-BD12-6BB9D67A4DBA}" dt="2022-07-03T07:36:53.260" v="12176" actId="20577"/>
        <pc:sldMkLst>
          <pc:docMk/>
          <pc:sldMk cId="816809682" sldId="324"/>
        </pc:sldMkLst>
        <pc:spChg chg="mod">
          <ac:chgData name="Marikannan Rajendran" userId="ddd1a9cbcb789ac2" providerId="LiveId" clId="{89EABC9D-98E6-4049-BD12-6BB9D67A4DBA}" dt="2022-07-03T07:36:53.260" v="12176" actId="20577"/>
          <ac:spMkLst>
            <pc:docMk/>
            <pc:sldMk cId="816809682" sldId="324"/>
            <ac:spMk id="6" creationId="{7F78883C-BA9F-475D-B736-CB415FCC5DA6}"/>
          </ac:spMkLst>
        </pc:spChg>
        <pc:spChg chg="mod">
          <ac:chgData name="Marikannan Rajendran" userId="ddd1a9cbcb789ac2" providerId="LiveId" clId="{89EABC9D-98E6-4049-BD12-6BB9D67A4DBA}" dt="2022-07-03T07:25:50.155" v="10992" actId="20577"/>
          <ac:spMkLst>
            <pc:docMk/>
            <pc:sldMk cId="816809682" sldId="324"/>
            <ac:spMk id="8" creationId="{00000000-0000-0000-0000-000000000000}"/>
          </ac:spMkLst>
        </pc:spChg>
      </pc:sldChg>
      <pc:sldChg chg="modSp mod">
        <pc:chgData name="Marikannan Rajendran" userId="ddd1a9cbcb789ac2" providerId="LiveId" clId="{89EABC9D-98E6-4049-BD12-6BB9D67A4DBA}" dt="2022-07-03T07:53:34.326" v="13443" actId="207"/>
        <pc:sldMkLst>
          <pc:docMk/>
          <pc:sldMk cId="4103271530" sldId="325"/>
        </pc:sldMkLst>
        <pc:spChg chg="mod">
          <ac:chgData name="Marikannan Rajendran" userId="ddd1a9cbcb789ac2" providerId="LiveId" clId="{89EABC9D-98E6-4049-BD12-6BB9D67A4DBA}" dt="2022-07-03T07:53:34.326" v="13443" actId="207"/>
          <ac:spMkLst>
            <pc:docMk/>
            <pc:sldMk cId="4103271530" sldId="325"/>
            <ac:spMk id="6" creationId="{7F78883C-BA9F-475D-B736-CB415FCC5DA6}"/>
          </ac:spMkLst>
        </pc:spChg>
        <pc:spChg chg="mod">
          <ac:chgData name="Marikannan Rajendran" userId="ddd1a9cbcb789ac2" providerId="LiveId" clId="{89EABC9D-98E6-4049-BD12-6BB9D67A4DBA}" dt="2022-07-03T07:25:04.520" v="10983" actId="20577"/>
          <ac:spMkLst>
            <pc:docMk/>
            <pc:sldMk cId="4103271530" sldId="325"/>
            <ac:spMk id="8" creationId="{00000000-0000-0000-0000-000000000000}"/>
          </ac:spMkLst>
        </pc:spChg>
      </pc:sldChg>
      <pc:sldChg chg="modSp mod">
        <pc:chgData name="Marikannan Rajendran" userId="ddd1a9cbcb789ac2" providerId="LiveId" clId="{89EABC9D-98E6-4049-BD12-6BB9D67A4DBA}" dt="2022-07-03T08:10:20.780" v="13898" actId="20577"/>
        <pc:sldMkLst>
          <pc:docMk/>
          <pc:sldMk cId="4113254807" sldId="326"/>
        </pc:sldMkLst>
        <pc:spChg chg="mod">
          <ac:chgData name="Marikannan Rajendran" userId="ddd1a9cbcb789ac2" providerId="LiveId" clId="{89EABC9D-98E6-4049-BD12-6BB9D67A4DBA}" dt="2022-07-03T08:10:20.780" v="13898" actId="20577"/>
          <ac:spMkLst>
            <pc:docMk/>
            <pc:sldMk cId="4113254807" sldId="326"/>
            <ac:spMk id="6" creationId="{7F78883C-BA9F-475D-B736-CB415FCC5DA6}"/>
          </ac:spMkLst>
        </pc:spChg>
        <pc:spChg chg="mod">
          <ac:chgData name="Marikannan Rajendran" userId="ddd1a9cbcb789ac2" providerId="LiveId" clId="{89EABC9D-98E6-4049-BD12-6BB9D67A4DBA}" dt="2022-07-03T08:07:30.022" v="13473" actId="20577"/>
          <ac:spMkLst>
            <pc:docMk/>
            <pc:sldMk cId="4113254807" sldId="326"/>
            <ac:spMk id="8" creationId="{00000000-0000-0000-0000-000000000000}"/>
          </ac:spMkLst>
        </pc:spChg>
      </pc:sldChg>
      <pc:sldChg chg="modSp mod">
        <pc:chgData name="Marikannan Rajendran" userId="ddd1a9cbcb789ac2" providerId="LiveId" clId="{89EABC9D-98E6-4049-BD12-6BB9D67A4DBA}" dt="2022-07-03T08:14:00.628" v="14247" actId="20577"/>
        <pc:sldMkLst>
          <pc:docMk/>
          <pc:sldMk cId="2907635456" sldId="327"/>
        </pc:sldMkLst>
        <pc:spChg chg="mod">
          <ac:chgData name="Marikannan Rajendran" userId="ddd1a9cbcb789ac2" providerId="LiveId" clId="{89EABC9D-98E6-4049-BD12-6BB9D67A4DBA}" dt="2022-07-03T08:14:00.628" v="14247" actId="20577"/>
          <ac:spMkLst>
            <pc:docMk/>
            <pc:sldMk cId="2907635456" sldId="327"/>
            <ac:spMk id="6" creationId="{7F78883C-BA9F-475D-B736-CB415FCC5DA6}"/>
          </ac:spMkLst>
        </pc:spChg>
        <pc:spChg chg="mod">
          <ac:chgData name="Marikannan Rajendran" userId="ddd1a9cbcb789ac2" providerId="LiveId" clId="{89EABC9D-98E6-4049-BD12-6BB9D67A4DBA}" dt="2022-07-03T08:10:40.025" v="13912" actId="20577"/>
          <ac:spMkLst>
            <pc:docMk/>
            <pc:sldMk cId="2907635456" sldId="327"/>
            <ac:spMk id="8" creationId="{00000000-0000-0000-0000-000000000000}"/>
          </ac:spMkLst>
        </pc:spChg>
      </pc:sldChg>
      <pc:sldChg chg="addSp modSp mod">
        <pc:chgData name="Marikannan Rajendran" userId="ddd1a9cbcb789ac2" providerId="LiveId" clId="{89EABC9D-98E6-4049-BD12-6BB9D67A4DBA}" dt="2022-07-03T09:10:10.624" v="14508" actId="113"/>
        <pc:sldMkLst>
          <pc:docMk/>
          <pc:sldMk cId="963146849" sldId="328"/>
        </pc:sldMkLst>
        <pc:spChg chg="mod">
          <ac:chgData name="Marikannan Rajendran" userId="ddd1a9cbcb789ac2" providerId="LiveId" clId="{89EABC9D-98E6-4049-BD12-6BB9D67A4DBA}" dt="2022-07-03T08:14:47.840" v="14255" actId="20577"/>
          <ac:spMkLst>
            <pc:docMk/>
            <pc:sldMk cId="963146849" sldId="328"/>
            <ac:spMk id="4" creationId="{43C5CC91-45DE-BD67-356A-8E76BEE64B31}"/>
          </ac:spMkLst>
        </pc:spChg>
        <pc:spChg chg="mod">
          <ac:chgData name="Marikannan Rajendran" userId="ddd1a9cbcb789ac2" providerId="LiveId" clId="{89EABC9D-98E6-4049-BD12-6BB9D67A4DBA}" dt="2022-07-03T09:10:10.624" v="14508" actId="113"/>
          <ac:spMkLst>
            <pc:docMk/>
            <pc:sldMk cId="963146849" sldId="328"/>
            <ac:spMk id="5" creationId="{80B2314F-DD35-8A86-9833-253F22B5878E}"/>
          </ac:spMkLst>
        </pc:spChg>
        <pc:picChg chg="add mod">
          <ac:chgData name="Marikannan Rajendran" userId="ddd1a9cbcb789ac2" providerId="LiveId" clId="{89EABC9D-98E6-4049-BD12-6BB9D67A4DBA}" dt="2022-07-03T09:07:44.014" v="14265" actId="14100"/>
          <ac:picMkLst>
            <pc:docMk/>
            <pc:sldMk cId="963146849" sldId="328"/>
            <ac:picMk id="6146" creationId="{313D4D7F-CA90-26E8-814B-6DE916887A43}"/>
          </ac:picMkLst>
        </pc:picChg>
      </pc:sldChg>
      <pc:sldChg chg="addSp modSp mod">
        <pc:chgData name="Marikannan Rajendran" userId="ddd1a9cbcb789ac2" providerId="LiveId" clId="{89EABC9D-98E6-4049-BD12-6BB9D67A4DBA}" dt="2022-07-03T09:41:47.589" v="14894" actId="14100"/>
        <pc:sldMkLst>
          <pc:docMk/>
          <pc:sldMk cId="3131460548" sldId="329"/>
        </pc:sldMkLst>
        <pc:spChg chg="mod">
          <ac:chgData name="Marikannan Rajendran" userId="ddd1a9cbcb789ac2" providerId="LiveId" clId="{89EABC9D-98E6-4049-BD12-6BB9D67A4DBA}" dt="2022-07-03T09:41:24.878" v="14889" actId="14100"/>
          <ac:spMkLst>
            <pc:docMk/>
            <pc:sldMk cId="3131460548" sldId="329"/>
            <ac:spMk id="6" creationId="{7F78883C-BA9F-475D-B736-CB415FCC5DA6}"/>
          </ac:spMkLst>
        </pc:spChg>
        <pc:spChg chg="mod">
          <ac:chgData name="Marikannan Rajendran" userId="ddd1a9cbcb789ac2" providerId="LiveId" clId="{89EABC9D-98E6-4049-BD12-6BB9D67A4DBA}" dt="2022-07-03T09:11:05.227" v="14532" actId="20577"/>
          <ac:spMkLst>
            <pc:docMk/>
            <pc:sldMk cId="3131460548" sldId="329"/>
            <ac:spMk id="8" creationId="{00000000-0000-0000-0000-000000000000}"/>
          </ac:spMkLst>
        </pc:spChg>
        <pc:picChg chg="add mod">
          <ac:chgData name="Marikannan Rajendran" userId="ddd1a9cbcb789ac2" providerId="LiveId" clId="{89EABC9D-98E6-4049-BD12-6BB9D67A4DBA}" dt="2022-07-03T09:41:47.589" v="14894" actId="14100"/>
          <ac:picMkLst>
            <pc:docMk/>
            <pc:sldMk cId="3131460548" sldId="329"/>
            <ac:picMk id="7170" creationId="{8D12C3E3-6487-20B0-9F7F-84E3C6E05EBA}"/>
          </ac:picMkLst>
        </pc:picChg>
      </pc:sldChg>
      <pc:sldChg chg="modSp mod">
        <pc:chgData name="Marikannan Rajendran" userId="ddd1a9cbcb789ac2" providerId="LiveId" clId="{89EABC9D-98E6-4049-BD12-6BB9D67A4DBA}" dt="2022-07-03T09:49:33.073" v="15368" actId="207"/>
        <pc:sldMkLst>
          <pc:docMk/>
          <pc:sldMk cId="2499348754" sldId="330"/>
        </pc:sldMkLst>
        <pc:spChg chg="mod">
          <ac:chgData name="Marikannan Rajendran" userId="ddd1a9cbcb789ac2" providerId="LiveId" clId="{89EABC9D-98E6-4049-BD12-6BB9D67A4DBA}" dt="2022-07-03T09:49:33.073" v="15368" actId="207"/>
          <ac:spMkLst>
            <pc:docMk/>
            <pc:sldMk cId="2499348754" sldId="330"/>
            <ac:spMk id="6" creationId="{7F78883C-BA9F-475D-B736-CB415FCC5DA6}"/>
          </ac:spMkLst>
        </pc:spChg>
        <pc:spChg chg="mod">
          <ac:chgData name="Marikannan Rajendran" userId="ddd1a9cbcb789ac2" providerId="LiveId" clId="{89EABC9D-98E6-4049-BD12-6BB9D67A4DBA}" dt="2022-07-03T09:42:40.884" v="14911" actId="20577"/>
          <ac:spMkLst>
            <pc:docMk/>
            <pc:sldMk cId="2499348754" sldId="330"/>
            <ac:spMk id="8" creationId="{00000000-0000-0000-0000-000000000000}"/>
          </ac:spMkLst>
        </pc:spChg>
      </pc:sldChg>
      <pc:sldChg chg="modSp mod">
        <pc:chgData name="Marikannan Rajendran" userId="ddd1a9cbcb789ac2" providerId="LiveId" clId="{89EABC9D-98E6-4049-BD12-6BB9D67A4DBA}" dt="2022-07-03T09:53:41.090" v="15686" actId="20577"/>
        <pc:sldMkLst>
          <pc:docMk/>
          <pc:sldMk cId="2071833812" sldId="331"/>
        </pc:sldMkLst>
        <pc:spChg chg="mod">
          <ac:chgData name="Marikannan Rajendran" userId="ddd1a9cbcb789ac2" providerId="LiveId" clId="{89EABC9D-98E6-4049-BD12-6BB9D67A4DBA}" dt="2022-07-03T09:53:41.090" v="15686" actId="20577"/>
          <ac:spMkLst>
            <pc:docMk/>
            <pc:sldMk cId="2071833812" sldId="331"/>
            <ac:spMk id="6" creationId="{7F78883C-BA9F-475D-B736-CB415FCC5DA6}"/>
          </ac:spMkLst>
        </pc:spChg>
        <pc:spChg chg="mod">
          <ac:chgData name="Marikannan Rajendran" userId="ddd1a9cbcb789ac2" providerId="LiveId" clId="{89EABC9D-98E6-4049-BD12-6BB9D67A4DBA}" dt="2022-07-03T09:51:09.781" v="15397" actId="20577"/>
          <ac:spMkLst>
            <pc:docMk/>
            <pc:sldMk cId="2071833812" sldId="331"/>
            <ac:spMk id="8" creationId="{00000000-0000-0000-0000-000000000000}"/>
          </ac:spMkLst>
        </pc:spChg>
      </pc:sldChg>
      <pc:sldChg chg="modSp mod">
        <pc:chgData name="Marikannan Rajendran" userId="ddd1a9cbcb789ac2" providerId="LiveId" clId="{89EABC9D-98E6-4049-BD12-6BB9D67A4DBA}" dt="2022-07-03T10:08:17.871" v="16034" actId="207"/>
        <pc:sldMkLst>
          <pc:docMk/>
          <pc:sldMk cId="4288388923" sldId="332"/>
        </pc:sldMkLst>
        <pc:spChg chg="mod">
          <ac:chgData name="Marikannan Rajendran" userId="ddd1a9cbcb789ac2" providerId="LiveId" clId="{89EABC9D-98E6-4049-BD12-6BB9D67A4DBA}" dt="2022-07-03T10:08:17.871" v="16034" actId="207"/>
          <ac:spMkLst>
            <pc:docMk/>
            <pc:sldMk cId="4288388923" sldId="332"/>
            <ac:spMk id="6" creationId="{7F78883C-BA9F-475D-B736-CB415FCC5DA6}"/>
          </ac:spMkLst>
        </pc:spChg>
        <pc:spChg chg="mod">
          <ac:chgData name="Marikannan Rajendran" userId="ddd1a9cbcb789ac2" providerId="LiveId" clId="{89EABC9D-98E6-4049-BD12-6BB9D67A4DBA}" dt="2022-07-03T09:53:57.979" v="15714" actId="20577"/>
          <ac:spMkLst>
            <pc:docMk/>
            <pc:sldMk cId="4288388923" sldId="332"/>
            <ac:spMk id="8" creationId="{00000000-0000-0000-0000-000000000000}"/>
          </ac:spMkLst>
        </pc:spChg>
      </pc:sldChg>
      <pc:sldChg chg="addSp delSp modSp mod">
        <pc:chgData name="Marikannan Rajendran" userId="ddd1a9cbcb789ac2" providerId="LiveId" clId="{89EABC9D-98E6-4049-BD12-6BB9D67A4DBA}" dt="2022-07-03T10:20:53.755" v="16299" actId="207"/>
        <pc:sldMkLst>
          <pc:docMk/>
          <pc:sldMk cId="2699674621" sldId="333"/>
        </pc:sldMkLst>
        <pc:spChg chg="mod">
          <ac:chgData name="Marikannan Rajendran" userId="ddd1a9cbcb789ac2" providerId="LiveId" clId="{89EABC9D-98E6-4049-BD12-6BB9D67A4DBA}" dt="2022-07-03T10:15:05.512" v="16043" actId="20577"/>
          <ac:spMkLst>
            <pc:docMk/>
            <pc:sldMk cId="2699674621" sldId="333"/>
            <ac:spMk id="4" creationId="{43C5CC91-45DE-BD67-356A-8E76BEE64B31}"/>
          </ac:spMkLst>
        </pc:spChg>
        <pc:spChg chg="mod">
          <ac:chgData name="Marikannan Rajendran" userId="ddd1a9cbcb789ac2" providerId="LiveId" clId="{89EABC9D-98E6-4049-BD12-6BB9D67A4DBA}" dt="2022-07-03T10:20:53.755" v="16299" actId="207"/>
          <ac:spMkLst>
            <pc:docMk/>
            <pc:sldMk cId="2699674621" sldId="333"/>
            <ac:spMk id="5" creationId="{80B2314F-DD35-8A86-9833-253F22B5878E}"/>
          </ac:spMkLst>
        </pc:spChg>
        <pc:picChg chg="del">
          <ac:chgData name="Marikannan Rajendran" userId="ddd1a9cbcb789ac2" providerId="LiveId" clId="{89EABC9D-98E6-4049-BD12-6BB9D67A4DBA}" dt="2022-07-03T10:18:19.831" v="16044" actId="478"/>
          <ac:picMkLst>
            <pc:docMk/>
            <pc:sldMk cId="2699674621" sldId="333"/>
            <ac:picMk id="6146" creationId="{313D4D7F-CA90-26E8-814B-6DE916887A43}"/>
          </ac:picMkLst>
        </pc:picChg>
        <pc:picChg chg="add mod">
          <ac:chgData name="Marikannan Rajendran" userId="ddd1a9cbcb789ac2" providerId="LiveId" clId="{89EABC9D-98E6-4049-BD12-6BB9D67A4DBA}" dt="2022-07-03T10:18:36.198" v="16047" actId="1076"/>
          <ac:picMkLst>
            <pc:docMk/>
            <pc:sldMk cId="2699674621" sldId="333"/>
            <ac:picMk id="8194" creationId="{066B0E79-5C0B-2B7B-4ABE-8FB74F5B28B5}"/>
          </ac:picMkLst>
        </pc:picChg>
      </pc:sldChg>
      <pc:sldChg chg="addSp modSp mod">
        <pc:chgData name="Marikannan Rajendran" userId="ddd1a9cbcb789ac2" providerId="LiveId" clId="{89EABC9D-98E6-4049-BD12-6BB9D67A4DBA}" dt="2022-07-03T10:56:08.802" v="18264" actId="207"/>
        <pc:sldMkLst>
          <pc:docMk/>
          <pc:sldMk cId="1329293232" sldId="334"/>
        </pc:sldMkLst>
        <pc:spChg chg="mod">
          <ac:chgData name="Marikannan Rajendran" userId="ddd1a9cbcb789ac2" providerId="LiveId" clId="{89EABC9D-98E6-4049-BD12-6BB9D67A4DBA}" dt="2022-07-03T10:49:12.870" v="17455" actId="6549"/>
          <ac:spMkLst>
            <pc:docMk/>
            <pc:sldMk cId="1329293232" sldId="334"/>
            <ac:spMk id="6" creationId="{7F78883C-BA9F-475D-B736-CB415FCC5DA6}"/>
          </ac:spMkLst>
        </pc:spChg>
        <pc:spChg chg="mod">
          <ac:chgData name="Marikannan Rajendran" userId="ddd1a9cbcb789ac2" providerId="LiveId" clId="{89EABC9D-98E6-4049-BD12-6BB9D67A4DBA}" dt="2022-07-03T10:48:07.011" v="17307" actId="20577"/>
          <ac:spMkLst>
            <pc:docMk/>
            <pc:sldMk cId="1329293232" sldId="334"/>
            <ac:spMk id="8" creationId="{00000000-0000-0000-0000-000000000000}"/>
          </ac:spMkLst>
        </pc:spChg>
        <pc:graphicFrameChg chg="add mod modGraphic">
          <ac:chgData name="Marikannan Rajendran" userId="ddd1a9cbcb789ac2" providerId="LiveId" clId="{89EABC9D-98E6-4049-BD12-6BB9D67A4DBA}" dt="2022-07-03T10:56:08.802" v="18264" actId="207"/>
          <ac:graphicFrameMkLst>
            <pc:docMk/>
            <pc:sldMk cId="1329293232" sldId="334"/>
            <ac:graphicFrameMk id="2" creationId="{860F5D52-E18A-1651-2D9A-876532EB2D43}"/>
          </ac:graphicFrameMkLst>
        </pc:graphicFrameChg>
      </pc:sldChg>
      <pc:sldChg chg="addSp modSp mod">
        <pc:chgData name="Marikannan Rajendran" userId="ddd1a9cbcb789ac2" providerId="LiveId" clId="{89EABC9D-98E6-4049-BD12-6BB9D67A4DBA}" dt="2022-07-03T10:46:05.904" v="17292" actId="207"/>
        <pc:sldMkLst>
          <pc:docMk/>
          <pc:sldMk cId="1783774202" sldId="335"/>
        </pc:sldMkLst>
        <pc:spChg chg="mod">
          <ac:chgData name="Marikannan Rajendran" userId="ddd1a9cbcb789ac2" providerId="LiveId" clId="{89EABC9D-98E6-4049-BD12-6BB9D67A4DBA}" dt="2022-07-03T10:46:05.904" v="17292" actId="207"/>
          <ac:spMkLst>
            <pc:docMk/>
            <pc:sldMk cId="1783774202" sldId="335"/>
            <ac:spMk id="6" creationId="{7F78883C-BA9F-475D-B736-CB415FCC5DA6}"/>
          </ac:spMkLst>
        </pc:spChg>
        <pc:spChg chg="mod">
          <ac:chgData name="Marikannan Rajendran" userId="ddd1a9cbcb789ac2" providerId="LiveId" clId="{89EABC9D-98E6-4049-BD12-6BB9D67A4DBA}" dt="2022-07-03T10:40:46.421" v="16772" actId="20577"/>
          <ac:spMkLst>
            <pc:docMk/>
            <pc:sldMk cId="1783774202" sldId="335"/>
            <ac:spMk id="8" creationId="{00000000-0000-0000-0000-000000000000}"/>
          </ac:spMkLst>
        </pc:spChg>
        <pc:picChg chg="add mod">
          <ac:chgData name="Marikannan Rajendran" userId="ddd1a9cbcb789ac2" providerId="LiveId" clId="{89EABC9D-98E6-4049-BD12-6BB9D67A4DBA}" dt="2022-07-03T10:41:27.455" v="16783" actId="1076"/>
          <ac:picMkLst>
            <pc:docMk/>
            <pc:sldMk cId="1783774202" sldId="335"/>
            <ac:picMk id="10242" creationId="{E9093283-50BF-8E2E-33B9-B7102FE875F8}"/>
          </ac:picMkLst>
        </pc:picChg>
      </pc:sldChg>
      <pc:sldChg chg="modSp mod">
        <pc:chgData name="Marikannan Rajendran" userId="ddd1a9cbcb789ac2" providerId="LiveId" clId="{89EABC9D-98E6-4049-BD12-6BB9D67A4DBA}" dt="2022-07-03T16:45:38.531" v="25051" actId="20577"/>
        <pc:sldMkLst>
          <pc:docMk/>
          <pc:sldMk cId="2128207645" sldId="336"/>
        </pc:sldMkLst>
        <pc:spChg chg="mod">
          <ac:chgData name="Marikannan Rajendran" userId="ddd1a9cbcb789ac2" providerId="LiveId" clId="{89EABC9D-98E6-4049-BD12-6BB9D67A4DBA}" dt="2022-07-03T16:45:38.531" v="25051" actId="20577"/>
          <ac:spMkLst>
            <pc:docMk/>
            <pc:sldMk cId="2128207645" sldId="336"/>
            <ac:spMk id="6" creationId="{7F78883C-BA9F-475D-B736-CB415FCC5DA6}"/>
          </ac:spMkLst>
        </pc:spChg>
        <pc:spChg chg="mod">
          <ac:chgData name="Marikannan Rajendran" userId="ddd1a9cbcb789ac2" providerId="LiveId" clId="{89EABC9D-98E6-4049-BD12-6BB9D67A4DBA}" dt="2022-07-03T10:38:24.337" v="16752" actId="20577"/>
          <ac:spMkLst>
            <pc:docMk/>
            <pc:sldMk cId="2128207645" sldId="336"/>
            <ac:spMk id="8" creationId="{00000000-0000-0000-0000-000000000000}"/>
          </ac:spMkLst>
        </pc:spChg>
      </pc:sldChg>
      <pc:sldChg chg="addSp modSp mod">
        <pc:chgData name="Marikannan Rajendran" userId="ddd1a9cbcb789ac2" providerId="LiveId" clId="{89EABC9D-98E6-4049-BD12-6BB9D67A4DBA}" dt="2022-07-03T10:34:50.222" v="16428" actId="207"/>
        <pc:sldMkLst>
          <pc:docMk/>
          <pc:sldMk cId="873121269" sldId="337"/>
        </pc:sldMkLst>
        <pc:spChg chg="mod">
          <ac:chgData name="Marikannan Rajendran" userId="ddd1a9cbcb789ac2" providerId="LiveId" clId="{89EABC9D-98E6-4049-BD12-6BB9D67A4DBA}" dt="2022-07-03T10:34:50.222" v="16428" actId="207"/>
          <ac:spMkLst>
            <pc:docMk/>
            <pc:sldMk cId="873121269" sldId="337"/>
            <ac:spMk id="6" creationId="{7F78883C-BA9F-475D-B736-CB415FCC5DA6}"/>
          </ac:spMkLst>
        </pc:spChg>
        <pc:spChg chg="mod">
          <ac:chgData name="Marikannan Rajendran" userId="ddd1a9cbcb789ac2" providerId="LiveId" clId="{89EABC9D-98E6-4049-BD12-6BB9D67A4DBA}" dt="2022-07-03T10:32:38.331" v="16317" actId="20577"/>
          <ac:spMkLst>
            <pc:docMk/>
            <pc:sldMk cId="873121269" sldId="337"/>
            <ac:spMk id="8" creationId="{00000000-0000-0000-0000-000000000000}"/>
          </ac:spMkLst>
        </pc:spChg>
        <pc:picChg chg="add">
          <ac:chgData name="Marikannan Rajendran" userId="ddd1a9cbcb789ac2" providerId="LiveId" clId="{89EABC9D-98E6-4049-BD12-6BB9D67A4DBA}" dt="2022-07-03T10:34:04.969" v="16324"/>
          <ac:picMkLst>
            <pc:docMk/>
            <pc:sldMk cId="873121269" sldId="337"/>
            <ac:picMk id="9218" creationId="{D692E97A-52EE-B97C-F48C-4A54C2D475DE}"/>
          </ac:picMkLst>
        </pc:picChg>
      </pc:sldChg>
      <pc:sldChg chg="addSp delSp modSp mod">
        <pc:chgData name="Marikannan Rajendran" userId="ddd1a9cbcb789ac2" providerId="LiveId" clId="{89EABC9D-98E6-4049-BD12-6BB9D67A4DBA}" dt="2022-07-03T11:06:43.889" v="18699" actId="20577"/>
        <pc:sldMkLst>
          <pc:docMk/>
          <pc:sldMk cId="1722804450" sldId="338"/>
        </pc:sldMkLst>
        <pc:spChg chg="mod">
          <ac:chgData name="Marikannan Rajendran" userId="ddd1a9cbcb789ac2" providerId="LiveId" clId="{89EABC9D-98E6-4049-BD12-6BB9D67A4DBA}" dt="2022-07-03T10:58:20.514" v="18273" actId="20577"/>
          <ac:spMkLst>
            <pc:docMk/>
            <pc:sldMk cId="1722804450" sldId="338"/>
            <ac:spMk id="4" creationId="{43C5CC91-45DE-BD67-356A-8E76BEE64B31}"/>
          </ac:spMkLst>
        </pc:spChg>
        <pc:spChg chg="mod">
          <ac:chgData name="Marikannan Rajendran" userId="ddd1a9cbcb789ac2" providerId="LiveId" clId="{89EABC9D-98E6-4049-BD12-6BB9D67A4DBA}" dt="2022-07-03T11:06:43.889" v="18699" actId="20577"/>
          <ac:spMkLst>
            <pc:docMk/>
            <pc:sldMk cId="1722804450" sldId="338"/>
            <ac:spMk id="5" creationId="{80B2314F-DD35-8A86-9833-253F22B5878E}"/>
          </ac:spMkLst>
        </pc:spChg>
        <pc:picChg chg="del">
          <ac:chgData name="Marikannan Rajendran" userId="ddd1a9cbcb789ac2" providerId="LiveId" clId="{89EABC9D-98E6-4049-BD12-6BB9D67A4DBA}" dt="2022-07-03T10:58:26.159" v="18274" actId="478"/>
          <ac:picMkLst>
            <pc:docMk/>
            <pc:sldMk cId="1722804450" sldId="338"/>
            <ac:picMk id="8194" creationId="{066B0E79-5C0B-2B7B-4ABE-8FB74F5B28B5}"/>
          </ac:picMkLst>
        </pc:picChg>
        <pc:picChg chg="add mod">
          <ac:chgData name="Marikannan Rajendran" userId="ddd1a9cbcb789ac2" providerId="LiveId" clId="{89EABC9D-98E6-4049-BD12-6BB9D67A4DBA}" dt="2022-07-03T11:06:37.848" v="18698" actId="14100"/>
          <ac:picMkLst>
            <pc:docMk/>
            <pc:sldMk cId="1722804450" sldId="338"/>
            <ac:picMk id="11266" creationId="{B275A893-877C-A227-EF2B-6E827AAAEDD3}"/>
          </ac:picMkLst>
        </pc:picChg>
      </pc:sldChg>
      <pc:sldChg chg="modSp mod">
        <pc:chgData name="Marikannan Rajendran" userId="ddd1a9cbcb789ac2" providerId="LiveId" clId="{89EABC9D-98E6-4049-BD12-6BB9D67A4DBA}" dt="2022-07-03T12:12:52.407" v="18849" actId="5793"/>
        <pc:sldMkLst>
          <pc:docMk/>
          <pc:sldMk cId="3188223584" sldId="339"/>
        </pc:sldMkLst>
        <pc:spChg chg="mod">
          <ac:chgData name="Marikannan Rajendran" userId="ddd1a9cbcb789ac2" providerId="LiveId" clId="{89EABC9D-98E6-4049-BD12-6BB9D67A4DBA}" dt="2022-07-03T12:12:52.407" v="18849" actId="5793"/>
          <ac:spMkLst>
            <pc:docMk/>
            <pc:sldMk cId="3188223584" sldId="339"/>
            <ac:spMk id="6" creationId="{7F78883C-BA9F-475D-B736-CB415FCC5DA6}"/>
          </ac:spMkLst>
        </pc:spChg>
        <pc:spChg chg="mod">
          <ac:chgData name="Marikannan Rajendran" userId="ddd1a9cbcb789ac2" providerId="LiveId" clId="{89EABC9D-98E6-4049-BD12-6BB9D67A4DBA}" dt="2022-07-03T12:11:14.389" v="18736" actId="20577"/>
          <ac:spMkLst>
            <pc:docMk/>
            <pc:sldMk cId="3188223584" sldId="339"/>
            <ac:spMk id="8" creationId="{00000000-0000-0000-0000-000000000000}"/>
          </ac:spMkLst>
        </pc:spChg>
      </pc:sldChg>
      <pc:sldChg chg="delSp modSp mod">
        <pc:chgData name="Marikannan Rajendran" userId="ddd1a9cbcb789ac2" providerId="LiveId" clId="{89EABC9D-98E6-4049-BD12-6BB9D67A4DBA}" dt="2022-07-03T12:48:43.196" v="19233" actId="113"/>
        <pc:sldMkLst>
          <pc:docMk/>
          <pc:sldMk cId="3220546857" sldId="340"/>
        </pc:sldMkLst>
        <pc:spChg chg="mod">
          <ac:chgData name="Marikannan Rajendran" userId="ddd1a9cbcb789ac2" providerId="LiveId" clId="{89EABC9D-98E6-4049-BD12-6BB9D67A4DBA}" dt="2022-07-03T12:44:45.422" v="18865" actId="20577"/>
          <ac:spMkLst>
            <pc:docMk/>
            <pc:sldMk cId="3220546857" sldId="340"/>
            <ac:spMk id="4" creationId="{43C5CC91-45DE-BD67-356A-8E76BEE64B31}"/>
          </ac:spMkLst>
        </pc:spChg>
        <pc:spChg chg="mod">
          <ac:chgData name="Marikannan Rajendran" userId="ddd1a9cbcb789ac2" providerId="LiveId" clId="{89EABC9D-98E6-4049-BD12-6BB9D67A4DBA}" dt="2022-07-03T12:48:43.196" v="19233" actId="113"/>
          <ac:spMkLst>
            <pc:docMk/>
            <pc:sldMk cId="3220546857" sldId="340"/>
            <ac:spMk id="5" creationId="{80B2314F-DD35-8A86-9833-253F22B5878E}"/>
          </ac:spMkLst>
        </pc:spChg>
        <pc:picChg chg="del">
          <ac:chgData name="Marikannan Rajendran" userId="ddd1a9cbcb789ac2" providerId="LiveId" clId="{89EABC9D-98E6-4049-BD12-6BB9D67A4DBA}" dt="2022-07-03T12:44:59.371" v="18866" actId="478"/>
          <ac:picMkLst>
            <pc:docMk/>
            <pc:sldMk cId="3220546857" sldId="340"/>
            <ac:picMk id="11266" creationId="{B275A893-877C-A227-EF2B-6E827AAAEDD3}"/>
          </ac:picMkLst>
        </pc:picChg>
      </pc:sldChg>
      <pc:sldChg chg="modSp mod">
        <pc:chgData name="Marikannan Rajendran" userId="ddd1a9cbcb789ac2" providerId="LiveId" clId="{89EABC9D-98E6-4049-BD12-6BB9D67A4DBA}" dt="2022-07-03T14:17:31.761" v="21464"/>
        <pc:sldMkLst>
          <pc:docMk/>
          <pc:sldMk cId="823948180" sldId="341"/>
        </pc:sldMkLst>
        <pc:spChg chg="mod">
          <ac:chgData name="Marikannan Rajendran" userId="ddd1a9cbcb789ac2" providerId="LiveId" clId="{89EABC9D-98E6-4049-BD12-6BB9D67A4DBA}" dt="2022-07-03T14:17:31.761" v="21464"/>
          <ac:spMkLst>
            <pc:docMk/>
            <pc:sldMk cId="823948180" sldId="341"/>
            <ac:spMk id="6" creationId="{7F78883C-BA9F-475D-B736-CB415FCC5DA6}"/>
          </ac:spMkLst>
        </pc:spChg>
        <pc:spChg chg="mod">
          <ac:chgData name="Marikannan Rajendran" userId="ddd1a9cbcb789ac2" providerId="LiveId" clId="{89EABC9D-98E6-4049-BD12-6BB9D67A4DBA}" dt="2022-07-03T14:01:07.133" v="21236" actId="20577"/>
          <ac:spMkLst>
            <pc:docMk/>
            <pc:sldMk cId="823948180" sldId="341"/>
            <ac:spMk id="8" creationId="{00000000-0000-0000-0000-000000000000}"/>
          </ac:spMkLst>
        </pc:spChg>
      </pc:sldChg>
      <pc:sldChg chg="modSp mod">
        <pc:chgData name="Marikannan Rajendran" userId="ddd1a9cbcb789ac2" providerId="LiveId" clId="{89EABC9D-98E6-4049-BD12-6BB9D67A4DBA}" dt="2022-07-03T13:58:24.407" v="21215" actId="113"/>
        <pc:sldMkLst>
          <pc:docMk/>
          <pc:sldMk cId="2321791943" sldId="342"/>
        </pc:sldMkLst>
        <pc:spChg chg="mod">
          <ac:chgData name="Marikannan Rajendran" userId="ddd1a9cbcb789ac2" providerId="LiveId" clId="{89EABC9D-98E6-4049-BD12-6BB9D67A4DBA}" dt="2022-07-03T13:58:24.407" v="21215" actId="113"/>
          <ac:spMkLst>
            <pc:docMk/>
            <pc:sldMk cId="2321791943" sldId="342"/>
            <ac:spMk id="6" creationId="{7F78883C-BA9F-475D-B736-CB415FCC5DA6}"/>
          </ac:spMkLst>
        </pc:spChg>
        <pc:spChg chg="mod">
          <ac:chgData name="Marikannan Rajendran" userId="ddd1a9cbcb789ac2" providerId="LiveId" clId="{89EABC9D-98E6-4049-BD12-6BB9D67A4DBA}" dt="2022-07-03T13:54:50.253" v="20784" actId="20577"/>
          <ac:spMkLst>
            <pc:docMk/>
            <pc:sldMk cId="2321791943" sldId="342"/>
            <ac:spMk id="8" creationId="{00000000-0000-0000-0000-000000000000}"/>
          </ac:spMkLst>
        </pc:spChg>
      </pc:sldChg>
      <pc:sldChg chg="modSp mod">
        <pc:chgData name="Marikannan Rajendran" userId="ddd1a9cbcb789ac2" providerId="LiveId" clId="{89EABC9D-98E6-4049-BD12-6BB9D67A4DBA}" dt="2022-07-03T13:24:35.261" v="19792" actId="15"/>
        <pc:sldMkLst>
          <pc:docMk/>
          <pc:sldMk cId="3259022819" sldId="343"/>
        </pc:sldMkLst>
        <pc:spChg chg="mod">
          <ac:chgData name="Marikannan Rajendran" userId="ddd1a9cbcb789ac2" providerId="LiveId" clId="{89EABC9D-98E6-4049-BD12-6BB9D67A4DBA}" dt="2022-07-03T13:24:35.261" v="19792" actId="15"/>
          <ac:spMkLst>
            <pc:docMk/>
            <pc:sldMk cId="3259022819" sldId="343"/>
            <ac:spMk id="6" creationId="{7F78883C-BA9F-475D-B736-CB415FCC5DA6}"/>
          </ac:spMkLst>
        </pc:spChg>
        <pc:spChg chg="mod">
          <ac:chgData name="Marikannan Rajendran" userId="ddd1a9cbcb789ac2" providerId="LiveId" clId="{89EABC9D-98E6-4049-BD12-6BB9D67A4DBA}" dt="2022-07-03T13:22:52.002" v="19576" actId="20577"/>
          <ac:spMkLst>
            <pc:docMk/>
            <pc:sldMk cId="3259022819" sldId="343"/>
            <ac:spMk id="8" creationId="{00000000-0000-0000-0000-000000000000}"/>
          </ac:spMkLst>
        </pc:spChg>
      </pc:sldChg>
      <pc:sldChg chg="modSp mod">
        <pc:chgData name="Marikannan Rajendran" userId="ddd1a9cbcb789ac2" providerId="LiveId" clId="{89EABC9D-98E6-4049-BD12-6BB9D67A4DBA}" dt="2022-07-03T13:22:14.146" v="19564" actId="207"/>
        <pc:sldMkLst>
          <pc:docMk/>
          <pc:sldMk cId="4113313812" sldId="344"/>
        </pc:sldMkLst>
        <pc:spChg chg="mod">
          <ac:chgData name="Marikannan Rajendran" userId="ddd1a9cbcb789ac2" providerId="LiveId" clId="{89EABC9D-98E6-4049-BD12-6BB9D67A4DBA}" dt="2022-07-03T13:22:14.146" v="19564" actId="207"/>
          <ac:spMkLst>
            <pc:docMk/>
            <pc:sldMk cId="4113313812" sldId="344"/>
            <ac:spMk id="6" creationId="{7F78883C-BA9F-475D-B736-CB415FCC5DA6}"/>
          </ac:spMkLst>
        </pc:spChg>
        <pc:spChg chg="mod">
          <ac:chgData name="Marikannan Rajendran" userId="ddd1a9cbcb789ac2" providerId="LiveId" clId="{89EABC9D-98E6-4049-BD12-6BB9D67A4DBA}" dt="2022-07-03T13:10:58.605" v="19242" actId="20577"/>
          <ac:spMkLst>
            <pc:docMk/>
            <pc:sldMk cId="4113313812" sldId="344"/>
            <ac:spMk id="8" creationId="{00000000-0000-0000-0000-000000000000}"/>
          </ac:spMkLst>
        </pc:spChg>
      </pc:sldChg>
      <pc:sldChg chg="modSp mod">
        <pc:chgData name="Marikannan Rajendran" userId="ddd1a9cbcb789ac2" providerId="LiveId" clId="{89EABC9D-98E6-4049-BD12-6BB9D67A4DBA}" dt="2022-07-03T13:54:30.222" v="20775" actId="207"/>
        <pc:sldMkLst>
          <pc:docMk/>
          <pc:sldMk cId="3493801990" sldId="345"/>
        </pc:sldMkLst>
        <pc:spChg chg="mod">
          <ac:chgData name="Marikannan Rajendran" userId="ddd1a9cbcb789ac2" providerId="LiveId" clId="{89EABC9D-98E6-4049-BD12-6BB9D67A4DBA}" dt="2022-07-03T13:54:30.222" v="20775" actId="207"/>
          <ac:spMkLst>
            <pc:docMk/>
            <pc:sldMk cId="3493801990" sldId="345"/>
            <ac:spMk id="6" creationId="{7F78883C-BA9F-475D-B736-CB415FCC5DA6}"/>
          </ac:spMkLst>
        </pc:spChg>
        <pc:spChg chg="mod">
          <ac:chgData name="Marikannan Rajendran" userId="ddd1a9cbcb789ac2" providerId="LiveId" clId="{89EABC9D-98E6-4049-BD12-6BB9D67A4DBA}" dt="2022-07-03T13:41:33.207" v="20288" actId="20577"/>
          <ac:spMkLst>
            <pc:docMk/>
            <pc:sldMk cId="3493801990" sldId="345"/>
            <ac:spMk id="8" creationId="{00000000-0000-0000-0000-000000000000}"/>
          </ac:spMkLst>
        </pc:spChg>
      </pc:sldChg>
      <pc:sldChg chg="modSp mod">
        <pc:chgData name="Marikannan Rajendran" userId="ddd1a9cbcb789ac2" providerId="LiveId" clId="{89EABC9D-98E6-4049-BD12-6BB9D67A4DBA}" dt="2022-07-03T13:40:20.832" v="20272" actId="207"/>
        <pc:sldMkLst>
          <pc:docMk/>
          <pc:sldMk cId="2650208809" sldId="346"/>
        </pc:sldMkLst>
        <pc:spChg chg="mod">
          <ac:chgData name="Marikannan Rajendran" userId="ddd1a9cbcb789ac2" providerId="LiveId" clId="{89EABC9D-98E6-4049-BD12-6BB9D67A4DBA}" dt="2022-07-03T13:40:20.832" v="20272" actId="207"/>
          <ac:spMkLst>
            <pc:docMk/>
            <pc:sldMk cId="2650208809" sldId="346"/>
            <ac:spMk id="6" creationId="{7F78883C-BA9F-475D-B736-CB415FCC5DA6}"/>
          </ac:spMkLst>
        </pc:spChg>
        <pc:spChg chg="mod">
          <ac:chgData name="Marikannan Rajendran" userId="ddd1a9cbcb789ac2" providerId="LiveId" clId="{89EABC9D-98E6-4049-BD12-6BB9D67A4DBA}" dt="2022-07-03T13:36:00.472" v="19808" actId="20577"/>
          <ac:spMkLst>
            <pc:docMk/>
            <pc:sldMk cId="2650208809" sldId="346"/>
            <ac:spMk id="8" creationId="{00000000-0000-0000-0000-000000000000}"/>
          </ac:spMkLst>
        </pc:spChg>
      </pc:sldChg>
      <pc:sldChg chg="modSp mod">
        <pc:chgData name="Marikannan Rajendran" userId="ddd1a9cbcb789ac2" providerId="LiveId" clId="{89EABC9D-98E6-4049-BD12-6BB9D67A4DBA}" dt="2022-07-03T14:58:37.118" v="23227" actId="207"/>
        <pc:sldMkLst>
          <pc:docMk/>
          <pc:sldMk cId="2802288180" sldId="347"/>
        </pc:sldMkLst>
        <pc:spChg chg="mod">
          <ac:chgData name="Marikannan Rajendran" userId="ddd1a9cbcb789ac2" providerId="LiveId" clId="{89EABC9D-98E6-4049-BD12-6BB9D67A4DBA}" dt="2022-07-03T14:58:37.118" v="23227" actId="207"/>
          <ac:spMkLst>
            <pc:docMk/>
            <pc:sldMk cId="2802288180" sldId="347"/>
            <ac:spMk id="6" creationId="{7F78883C-BA9F-475D-B736-CB415FCC5DA6}"/>
          </ac:spMkLst>
        </pc:spChg>
        <pc:spChg chg="mod">
          <ac:chgData name="Marikannan Rajendran" userId="ddd1a9cbcb789ac2" providerId="LiveId" clId="{89EABC9D-98E6-4049-BD12-6BB9D67A4DBA}" dt="2022-07-03T14:33:03.426" v="22361" actId="20577"/>
          <ac:spMkLst>
            <pc:docMk/>
            <pc:sldMk cId="2802288180" sldId="347"/>
            <ac:spMk id="8" creationId="{00000000-0000-0000-0000-000000000000}"/>
          </ac:spMkLst>
        </pc:spChg>
      </pc:sldChg>
      <pc:sldChg chg="modSp mod">
        <pc:chgData name="Marikannan Rajendran" userId="ddd1a9cbcb789ac2" providerId="LiveId" clId="{89EABC9D-98E6-4049-BD12-6BB9D67A4DBA}" dt="2022-07-03T14:30:32.906" v="22351" actId="20577"/>
        <pc:sldMkLst>
          <pc:docMk/>
          <pc:sldMk cId="2342352675" sldId="348"/>
        </pc:sldMkLst>
        <pc:spChg chg="mod">
          <ac:chgData name="Marikannan Rajendran" userId="ddd1a9cbcb789ac2" providerId="LiveId" clId="{89EABC9D-98E6-4049-BD12-6BB9D67A4DBA}" dt="2022-07-03T14:30:32.906" v="22351" actId="20577"/>
          <ac:spMkLst>
            <pc:docMk/>
            <pc:sldMk cId="2342352675" sldId="348"/>
            <ac:spMk id="6" creationId="{7F78883C-BA9F-475D-B736-CB415FCC5DA6}"/>
          </ac:spMkLst>
        </pc:spChg>
        <pc:spChg chg="mod">
          <ac:chgData name="Marikannan Rajendran" userId="ddd1a9cbcb789ac2" providerId="LiveId" clId="{89EABC9D-98E6-4049-BD12-6BB9D67A4DBA}" dt="2022-07-03T14:19:20.549" v="21504" actId="20577"/>
          <ac:spMkLst>
            <pc:docMk/>
            <pc:sldMk cId="2342352675" sldId="348"/>
            <ac:spMk id="8" creationId="{00000000-0000-0000-0000-000000000000}"/>
          </ac:spMkLst>
        </pc:spChg>
      </pc:sldChg>
      <pc:sldChg chg="addSp modSp mod">
        <pc:chgData name="Marikannan Rajendran" userId="ddd1a9cbcb789ac2" providerId="LiveId" clId="{89EABC9D-98E6-4049-BD12-6BB9D67A4DBA}" dt="2022-07-03T14:40:29.816" v="23153" actId="207"/>
        <pc:sldMkLst>
          <pc:docMk/>
          <pc:sldMk cId="840237820" sldId="349"/>
        </pc:sldMkLst>
        <pc:spChg chg="mod">
          <ac:chgData name="Marikannan Rajendran" userId="ddd1a9cbcb789ac2" providerId="LiveId" clId="{89EABC9D-98E6-4049-BD12-6BB9D67A4DBA}" dt="2022-07-03T14:37:51.401" v="22841" actId="6549"/>
          <ac:spMkLst>
            <pc:docMk/>
            <pc:sldMk cId="840237820" sldId="349"/>
            <ac:spMk id="6" creationId="{7F78883C-BA9F-475D-B736-CB415FCC5DA6}"/>
          </ac:spMkLst>
        </pc:spChg>
        <pc:spChg chg="mod">
          <ac:chgData name="Marikannan Rajendran" userId="ddd1a9cbcb789ac2" providerId="LiveId" clId="{89EABC9D-98E6-4049-BD12-6BB9D67A4DBA}" dt="2022-07-03T14:37:07.677" v="22744" actId="20577"/>
          <ac:spMkLst>
            <pc:docMk/>
            <pc:sldMk cId="840237820" sldId="349"/>
            <ac:spMk id="8" creationId="{00000000-0000-0000-0000-000000000000}"/>
          </ac:spMkLst>
        </pc:spChg>
        <pc:graphicFrameChg chg="add mod modGraphic">
          <ac:chgData name="Marikannan Rajendran" userId="ddd1a9cbcb789ac2" providerId="LiveId" clId="{89EABC9D-98E6-4049-BD12-6BB9D67A4DBA}" dt="2022-07-03T14:40:29.816" v="23153" actId="207"/>
          <ac:graphicFrameMkLst>
            <pc:docMk/>
            <pc:sldMk cId="840237820" sldId="349"/>
            <ac:graphicFrameMk id="2" creationId="{A37A5CAB-0783-644C-31BA-D323C598CEC9}"/>
          </ac:graphicFrameMkLst>
        </pc:graphicFrameChg>
      </pc:sldChg>
      <pc:sldChg chg="modSp mod">
        <pc:chgData name="Marikannan Rajendran" userId="ddd1a9cbcb789ac2" providerId="LiveId" clId="{89EABC9D-98E6-4049-BD12-6BB9D67A4DBA}" dt="2022-07-03T15:03:29.932" v="23481" actId="113"/>
        <pc:sldMkLst>
          <pc:docMk/>
          <pc:sldMk cId="2425721344" sldId="350"/>
        </pc:sldMkLst>
        <pc:spChg chg="mod">
          <ac:chgData name="Marikannan Rajendran" userId="ddd1a9cbcb789ac2" providerId="LiveId" clId="{89EABC9D-98E6-4049-BD12-6BB9D67A4DBA}" dt="2022-07-03T14:59:52.213" v="23239" actId="20577"/>
          <ac:spMkLst>
            <pc:docMk/>
            <pc:sldMk cId="2425721344" sldId="350"/>
            <ac:spMk id="4" creationId="{43C5CC91-45DE-BD67-356A-8E76BEE64B31}"/>
          </ac:spMkLst>
        </pc:spChg>
        <pc:spChg chg="mod">
          <ac:chgData name="Marikannan Rajendran" userId="ddd1a9cbcb789ac2" providerId="LiveId" clId="{89EABC9D-98E6-4049-BD12-6BB9D67A4DBA}" dt="2022-07-03T15:03:29.932" v="23481" actId="113"/>
          <ac:spMkLst>
            <pc:docMk/>
            <pc:sldMk cId="2425721344" sldId="350"/>
            <ac:spMk id="5" creationId="{80B2314F-DD35-8A86-9833-253F22B5878E}"/>
          </ac:spMkLst>
        </pc:spChg>
      </pc:sldChg>
      <pc:sldChg chg="modSp mod">
        <pc:chgData name="Marikannan Rajendran" userId="ddd1a9cbcb789ac2" providerId="LiveId" clId="{89EABC9D-98E6-4049-BD12-6BB9D67A4DBA}" dt="2022-07-03T15:32:00.294" v="24602" actId="948"/>
        <pc:sldMkLst>
          <pc:docMk/>
          <pc:sldMk cId="2322270796" sldId="351"/>
        </pc:sldMkLst>
        <pc:spChg chg="mod">
          <ac:chgData name="Marikannan Rajendran" userId="ddd1a9cbcb789ac2" providerId="LiveId" clId="{89EABC9D-98E6-4049-BD12-6BB9D67A4DBA}" dt="2022-07-03T15:32:00.294" v="24602" actId="948"/>
          <ac:spMkLst>
            <pc:docMk/>
            <pc:sldMk cId="2322270796" sldId="351"/>
            <ac:spMk id="6" creationId="{7F78883C-BA9F-475D-B736-CB415FCC5DA6}"/>
          </ac:spMkLst>
        </pc:spChg>
        <pc:spChg chg="mod">
          <ac:chgData name="Marikannan Rajendran" userId="ddd1a9cbcb789ac2" providerId="LiveId" clId="{89EABC9D-98E6-4049-BD12-6BB9D67A4DBA}" dt="2022-07-03T15:17:23.455" v="24124" actId="20577"/>
          <ac:spMkLst>
            <pc:docMk/>
            <pc:sldMk cId="2322270796" sldId="351"/>
            <ac:spMk id="8" creationId="{00000000-0000-0000-0000-000000000000}"/>
          </ac:spMkLst>
        </pc:spChg>
      </pc:sldChg>
      <pc:sldChg chg="modSp mod">
        <pc:chgData name="Marikannan Rajendran" userId="ddd1a9cbcb789ac2" providerId="LiveId" clId="{89EABC9D-98E6-4049-BD12-6BB9D67A4DBA}" dt="2022-07-03T15:14:30.472" v="24103" actId="6549"/>
        <pc:sldMkLst>
          <pc:docMk/>
          <pc:sldMk cId="3921297406" sldId="352"/>
        </pc:sldMkLst>
        <pc:spChg chg="mod">
          <ac:chgData name="Marikannan Rajendran" userId="ddd1a9cbcb789ac2" providerId="LiveId" clId="{89EABC9D-98E6-4049-BD12-6BB9D67A4DBA}" dt="2022-07-03T15:14:30.472" v="24103" actId="6549"/>
          <ac:spMkLst>
            <pc:docMk/>
            <pc:sldMk cId="3921297406" sldId="352"/>
            <ac:spMk id="6" creationId="{7F78883C-BA9F-475D-B736-CB415FCC5DA6}"/>
          </ac:spMkLst>
        </pc:spChg>
        <pc:spChg chg="mod">
          <ac:chgData name="Marikannan Rajendran" userId="ddd1a9cbcb789ac2" providerId="LiveId" clId="{89EABC9D-98E6-4049-BD12-6BB9D67A4DBA}" dt="2022-07-03T15:12:21.689" v="23870" actId="20577"/>
          <ac:spMkLst>
            <pc:docMk/>
            <pc:sldMk cId="3921297406" sldId="352"/>
            <ac:spMk id="8" creationId="{00000000-0000-0000-0000-000000000000}"/>
          </ac:spMkLst>
        </pc:spChg>
      </pc:sldChg>
      <pc:sldChg chg="modSp mod">
        <pc:chgData name="Marikannan Rajendran" userId="ddd1a9cbcb789ac2" providerId="LiveId" clId="{89EABC9D-98E6-4049-BD12-6BB9D67A4DBA}" dt="2022-07-03T15:09:36.391" v="23849" actId="207"/>
        <pc:sldMkLst>
          <pc:docMk/>
          <pc:sldMk cId="3667715305" sldId="353"/>
        </pc:sldMkLst>
        <pc:spChg chg="mod">
          <ac:chgData name="Marikannan Rajendran" userId="ddd1a9cbcb789ac2" providerId="LiveId" clId="{89EABC9D-98E6-4049-BD12-6BB9D67A4DBA}" dt="2022-07-03T15:09:36.391" v="23849" actId="207"/>
          <ac:spMkLst>
            <pc:docMk/>
            <pc:sldMk cId="3667715305" sldId="353"/>
            <ac:spMk id="6" creationId="{7F78883C-BA9F-475D-B736-CB415FCC5DA6}"/>
          </ac:spMkLst>
        </pc:spChg>
        <pc:spChg chg="mod">
          <ac:chgData name="Marikannan Rajendran" userId="ddd1a9cbcb789ac2" providerId="LiveId" clId="{89EABC9D-98E6-4049-BD12-6BB9D67A4DBA}" dt="2022-07-03T15:05:27.482" v="23487" actId="20577"/>
          <ac:spMkLst>
            <pc:docMk/>
            <pc:sldMk cId="3667715305" sldId="353"/>
            <ac:spMk id="8" creationId="{00000000-0000-0000-0000-000000000000}"/>
          </ac:spMkLst>
        </pc:spChg>
      </pc:sldChg>
      <pc:sldChg chg="addSp delSp modSp mod">
        <pc:chgData name="Marikannan Rajendran" userId="ddd1a9cbcb789ac2" providerId="LiveId" clId="{89EABC9D-98E6-4049-BD12-6BB9D67A4DBA}" dt="2022-07-03T15:54:20.303" v="25019" actId="207"/>
        <pc:sldMkLst>
          <pc:docMk/>
          <pc:sldMk cId="1326761803" sldId="354"/>
        </pc:sldMkLst>
        <pc:spChg chg="add del mod">
          <ac:chgData name="Marikannan Rajendran" userId="ddd1a9cbcb789ac2" providerId="LiveId" clId="{89EABC9D-98E6-4049-BD12-6BB9D67A4DBA}" dt="2022-07-03T15:44:49.007" v="24606" actId="478"/>
          <ac:spMkLst>
            <pc:docMk/>
            <pc:sldMk cId="1326761803" sldId="354"/>
            <ac:spMk id="3" creationId="{3AF33A65-5046-0295-9189-AB033235B6EC}"/>
          </ac:spMkLst>
        </pc:spChg>
        <pc:spChg chg="mod">
          <ac:chgData name="Marikannan Rajendran" userId="ddd1a9cbcb789ac2" providerId="LiveId" clId="{89EABC9D-98E6-4049-BD12-6BB9D67A4DBA}" dt="2022-07-03T15:45:05.872" v="24626" actId="20577"/>
          <ac:spMkLst>
            <pc:docMk/>
            <pc:sldMk cId="1326761803" sldId="354"/>
            <ac:spMk id="4" creationId="{43C5CC91-45DE-BD67-356A-8E76BEE64B31}"/>
          </ac:spMkLst>
        </pc:spChg>
        <pc:spChg chg="del">
          <ac:chgData name="Marikannan Rajendran" userId="ddd1a9cbcb789ac2" providerId="LiveId" clId="{89EABC9D-98E6-4049-BD12-6BB9D67A4DBA}" dt="2022-07-03T15:44:43.313" v="24604" actId="478"/>
          <ac:spMkLst>
            <pc:docMk/>
            <pc:sldMk cId="1326761803" sldId="354"/>
            <ac:spMk id="5" creationId="{80B2314F-DD35-8A86-9833-253F22B5878E}"/>
          </ac:spMkLst>
        </pc:spChg>
        <pc:spChg chg="add mod">
          <ac:chgData name="Marikannan Rajendran" userId="ddd1a9cbcb789ac2" providerId="LiveId" clId="{89EABC9D-98E6-4049-BD12-6BB9D67A4DBA}" dt="2022-07-03T15:54:20.303" v="25019" actId="207"/>
          <ac:spMkLst>
            <pc:docMk/>
            <pc:sldMk cId="1326761803" sldId="354"/>
            <ac:spMk id="6" creationId="{5098516C-2404-1CE3-CD62-B1C47515A8D6}"/>
          </ac:spMkLst>
        </pc:spChg>
      </pc:sldChg>
      <pc:sldChg chg="modSp mod">
        <pc:chgData name="Marikannan Rajendran" userId="ddd1a9cbcb789ac2" providerId="LiveId" clId="{89EABC9D-98E6-4049-BD12-6BB9D67A4DBA}" dt="2022-07-03T16:47:28.765" v="25156" actId="6549"/>
        <pc:sldMkLst>
          <pc:docMk/>
          <pc:sldMk cId="2151577625" sldId="355"/>
        </pc:sldMkLst>
        <pc:spChg chg="mod">
          <ac:chgData name="Marikannan Rajendran" userId="ddd1a9cbcb789ac2" providerId="LiveId" clId="{89EABC9D-98E6-4049-BD12-6BB9D67A4DBA}" dt="2022-07-03T16:47:28.765" v="25156" actId="6549"/>
          <ac:spMkLst>
            <pc:docMk/>
            <pc:sldMk cId="2151577625" sldId="355"/>
            <ac:spMk id="6" creationId="{7F78883C-BA9F-475D-B736-CB415FCC5DA6}"/>
          </ac:spMkLst>
        </pc:spChg>
        <pc:spChg chg="mod">
          <ac:chgData name="Marikannan Rajendran" userId="ddd1a9cbcb789ac2" providerId="LiveId" clId="{89EABC9D-98E6-4049-BD12-6BB9D67A4DBA}" dt="2022-07-03T16:46:49.341" v="25065" actId="20577"/>
          <ac:spMkLst>
            <pc:docMk/>
            <pc:sldMk cId="2151577625" sldId="355"/>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64</a:t>
            </a:fld>
            <a:endParaRPr lang="en-US" dirty="0"/>
          </a:p>
        </p:txBody>
      </p:sp>
    </p:spTree>
    <p:extLst>
      <p:ext uri="{BB962C8B-B14F-4D97-AF65-F5344CB8AC3E}">
        <p14:creationId xmlns:p14="http://schemas.microsoft.com/office/powerpoint/2010/main" val="342178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70</a:t>
            </a:fld>
            <a:endParaRPr lang="en-US" dirty="0"/>
          </a:p>
        </p:txBody>
      </p:sp>
    </p:spTree>
    <p:extLst>
      <p:ext uri="{BB962C8B-B14F-4D97-AF65-F5344CB8AC3E}">
        <p14:creationId xmlns:p14="http://schemas.microsoft.com/office/powerpoint/2010/main" val="2961451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73</a:t>
            </a:fld>
            <a:endParaRPr lang="en-US" dirty="0"/>
          </a:p>
        </p:txBody>
      </p:sp>
    </p:spTree>
    <p:extLst>
      <p:ext uri="{BB962C8B-B14F-4D97-AF65-F5344CB8AC3E}">
        <p14:creationId xmlns:p14="http://schemas.microsoft.com/office/powerpoint/2010/main" val="861362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editorconfig.org/index.html" TargetMode="External"/><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nyu-dataservices.github.io/Intro-Git-GitHub/" TargetMode="External"/><Relationship Id="rId5" Type="http://schemas.openxmlformats.org/officeDocument/2006/relationships/image" Target="../media/image2.png"/><Relationship Id="rId4" Type="http://schemas.openxmlformats.org/officeDocument/2006/relationships/hyperlink" Target="http://knowledge7.com/training/courses/effective-series/effective-git"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wnload/mac"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mailto:git@github.com:user/repo.git" TargetMode="External"/><Relationship Id="rId2" Type="http://schemas.openxmlformats.org/officeDocument/2006/relationships/hyperlink" Target="https://github.com/user/reps.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nnanfsd/accdevb1.g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kannanfsd/repo.gi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editorconfig.org/index.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mvnrepository.co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Git, GitHub &amp; Maven</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IN" sz="3600" dirty="0">
                <a:solidFill>
                  <a:srgbClr val="4E443C"/>
                </a:solidFill>
                <a:latin typeface="Roboto Slab"/>
              </a:rPr>
              <a:t>D</a:t>
            </a:r>
            <a:r>
              <a:rPr lang="en-IN" sz="3600" b="0" i="0" dirty="0">
                <a:solidFill>
                  <a:srgbClr val="4E443C"/>
                </a:solidFill>
                <a:effectLst/>
                <a:latin typeface="Roboto Slab"/>
              </a:rPr>
              <a:t>istributed version control system</a:t>
            </a:r>
            <a:endParaRPr lang="en-US" sz="2400" dirty="0">
              <a:solidFill>
                <a:schemeClr val="bg1"/>
              </a:solidFill>
              <a:latin typeface="+mj-lt"/>
            </a:endParaRPr>
          </a:p>
        </p:txBody>
      </p:sp>
      <p:pic>
        <p:nvPicPr>
          <p:cNvPr id="4" name="Picture 3"/>
          <p:cNvPicPr>
            <a:picLocks noChangeAspect="1"/>
          </p:cNvPicPr>
          <p:nvPr/>
        </p:nvPicPr>
        <p:blipFill>
          <a:blip r:embed="rId3">
            <a:extLst>
              <a:ext uri="{837473B0-CC2E-450A-ABE3-18F120FF3D39}">
                <a1611:picAttrSrcUrl xmlns:a1611="http://schemas.microsoft.com/office/drawing/2016/11/main" r:id="rId4"/>
              </a:ext>
            </a:extLst>
          </a:blip>
          <a:srcRect/>
          <a:stretch/>
        </p:blipFill>
        <p:spPr bwMode="invGray">
          <a:xfrm>
            <a:off x="853010" y="4394445"/>
            <a:ext cx="1668247" cy="1621575"/>
          </a:xfrm>
          <a:prstGeom prst="rect">
            <a:avLst/>
          </a:prstGeom>
        </p:spPr>
      </p:pic>
      <p:pic>
        <p:nvPicPr>
          <p:cNvPr id="6" name="Picture 5">
            <a:extLst>
              <a:ext uri="{FF2B5EF4-FFF2-40B4-BE49-F238E27FC236}">
                <a16:creationId xmlns:a16="http://schemas.microsoft.com/office/drawing/2014/main" id="{68E9A3BF-9A50-4A95-AED6-56BBC8C1A521}"/>
              </a:ext>
            </a:extLst>
          </p:cNvPr>
          <p:cNvPicPr>
            <a:picLocks noChangeAspect="1"/>
          </p:cNvPicPr>
          <p:nvPr/>
        </p:nvPicPr>
        <p:blipFill>
          <a:blip r:embed="rId5">
            <a:extLst>
              <a:ext uri="{837473B0-CC2E-450A-ABE3-18F120FF3D39}">
                <a1611:picAttrSrcUrl xmlns:a1611="http://schemas.microsoft.com/office/drawing/2016/11/main" r:id="rId6"/>
              </a:ext>
            </a:extLst>
          </a:blip>
          <a:srcRect/>
          <a:stretch/>
        </p:blipFill>
        <p:spPr bwMode="invGray">
          <a:xfrm>
            <a:off x="5210411" y="4394445"/>
            <a:ext cx="1340563" cy="1621575"/>
          </a:xfrm>
          <a:prstGeom prst="rect">
            <a:avLst/>
          </a:prstGeom>
        </p:spPr>
      </p:pic>
      <p:pic>
        <p:nvPicPr>
          <p:cNvPr id="7" name="Picture 6">
            <a:extLst>
              <a:ext uri="{FF2B5EF4-FFF2-40B4-BE49-F238E27FC236}">
                <a16:creationId xmlns:a16="http://schemas.microsoft.com/office/drawing/2014/main" id="{41920FF4-461D-4827-9159-E78FB9184EDE}"/>
              </a:ext>
            </a:extLst>
          </p:cNvPr>
          <p:cNvPicPr>
            <a:picLocks noChangeAspect="1"/>
          </p:cNvPicPr>
          <p:nvPr/>
        </p:nvPicPr>
        <p:blipFill>
          <a:blip r:embed="rId7">
            <a:extLst>
              <a:ext uri="{837473B0-CC2E-450A-ABE3-18F120FF3D39}">
                <a1611:picAttrSrcUrl xmlns:a1611="http://schemas.microsoft.com/office/drawing/2016/11/main" r:id="rId8"/>
              </a:ext>
            </a:extLst>
          </a:blip>
          <a:srcRect/>
          <a:stretch/>
        </p:blipFill>
        <p:spPr bwMode="invGray">
          <a:xfrm>
            <a:off x="9078220" y="4394446"/>
            <a:ext cx="1621575" cy="1621575"/>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How to Install Git?</a:t>
            </a:r>
          </a:p>
        </p:txBody>
      </p:sp>
      <p:sp>
        <p:nvSpPr>
          <p:cNvPr id="38" name="Content Placeholder 17"/>
          <p:cNvSpPr txBox="1">
            <a:spLocks/>
          </p:cNvSpPr>
          <p:nvPr/>
        </p:nvSpPr>
        <p:spPr>
          <a:xfrm>
            <a:off x="541609" y="1524708"/>
            <a:ext cx="10999361" cy="474292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1" i="0" dirty="0">
                <a:solidFill>
                  <a:srgbClr val="4E443C"/>
                </a:solidFill>
                <a:effectLst/>
                <a:latin typeface="Arial" panose="020B0604020202020204" pitchFamily="34" charset="0"/>
              </a:rPr>
              <a:t>For Windows</a:t>
            </a:r>
          </a:p>
          <a:p>
            <a:pPr marL="0" lvl="0" indent="0">
              <a:spcAft>
                <a:spcPts val="600"/>
              </a:spcAft>
              <a:buNone/>
              <a:defRPr/>
            </a:pPr>
            <a:r>
              <a:rPr lang="en-US" sz="1800" b="1" dirty="0">
                <a:solidFill>
                  <a:srgbClr val="4E443C"/>
                </a:solidFill>
                <a:latin typeface="Arial" panose="020B0604020202020204" pitchFamily="34" charset="0"/>
                <a:cs typeface="Segoe UI" panose="020B0502040204020203" pitchFamily="34" charset="0"/>
                <a:hlinkClick r:id="rId2"/>
              </a:rPr>
              <a:t>https://git-scm.com/download/win</a:t>
            </a:r>
            <a:endParaRPr lang="en-US" sz="1800" b="1" dirty="0">
              <a:solidFill>
                <a:srgbClr val="4E443C"/>
              </a:solidFill>
              <a:latin typeface="Arial" panose="020B0604020202020204" pitchFamily="34" charset="0"/>
              <a:cs typeface="Segoe UI" panose="020B0502040204020203" pitchFamily="34" charset="0"/>
            </a:endParaRPr>
          </a:p>
          <a:p>
            <a:pPr marL="0" lvl="0" indent="0">
              <a:spcAft>
                <a:spcPts val="600"/>
              </a:spcAft>
              <a:buNone/>
              <a:defRPr/>
            </a:pPr>
            <a:r>
              <a:rPr lang="en-US" sz="1800" b="1" dirty="0">
                <a:solidFill>
                  <a:srgbClr val="4E443C"/>
                </a:solidFill>
                <a:latin typeface="Arial" panose="020B0604020202020204" pitchFamily="34" charset="0"/>
                <a:cs typeface="Segoe UI" panose="020B0502040204020203" pitchFamily="34" charset="0"/>
              </a:rPr>
              <a:t>For Mac</a:t>
            </a:r>
          </a:p>
          <a:p>
            <a:pPr marL="0" lvl="0" indent="0">
              <a:spcAft>
                <a:spcPts val="600"/>
              </a:spcAft>
              <a:buNone/>
              <a:defRPr/>
            </a:pPr>
            <a:r>
              <a:rPr lang="en-US" sz="1800" b="1" dirty="0">
                <a:solidFill>
                  <a:srgbClr val="4E443C"/>
                </a:solidFill>
                <a:latin typeface="Arial" panose="020B0604020202020204" pitchFamily="34" charset="0"/>
                <a:cs typeface="Segoe UI" panose="020B0502040204020203" pitchFamily="34" charset="0"/>
                <a:hlinkClick r:id="rId3"/>
              </a:rPr>
              <a:t>https://git-scm.com/download/mac</a:t>
            </a:r>
            <a:endParaRPr lang="en-US" sz="1800" b="1" dirty="0">
              <a:solidFill>
                <a:srgbClr val="4E443C"/>
              </a:solidFill>
              <a:latin typeface="Arial" panose="020B0604020202020204" pitchFamily="34" charset="0"/>
              <a:cs typeface="Segoe UI" panose="020B0502040204020203" pitchFamily="34" charset="0"/>
            </a:endParaRPr>
          </a:p>
          <a:p>
            <a:pPr marL="0" lvl="0" indent="0">
              <a:spcAft>
                <a:spcPts val="600"/>
              </a:spcAft>
              <a:buNone/>
              <a:defRPr/>
            </a:pPr>
            <a:r>
              <a:rPr lang="en-US" sz="1800" b="1" dirty="0">
                <a:solidFill>
                  <a:srgbClr val="4E443C"/>
                </a:solidFill>
                <a:latin typeface="Arial" panose="020B0604020202020204" pitchFamily="34" charset="0"/>
                <a:cs typeface="Segoe UI" panose="020B0502040204020203" pitchFamily="34" charset="0"/>
              </a:rPr>
              <a:t>For Linux</a:t>
            </a:r>
          </a:p>
          <a:p>
            <a:pPr marL="0" lvl="0" indent="0">
              <a:spcAft>
                <a:spcPts val="600"/>
              </a:spcAft>
              <a:buNone/>
              <a:defRPr/>
            </a:pPr>
            <a:r>
              <a:rPr lang="en-US" sz="1800" b="1" dirty="0">
                <a:solidFill>
                  <a:srgbClr val="4E443C"/>
                </a:solidFill>
                <a:latin typeface="Arial" panose="020B0604020202020204" pitchFamily="34" charset="0"/>
                <a:cs typeface="Segoe UI" panose="020B0502040204020203" pitchFamily="34" charset="0"/>
              </a:rPr>
              <a:t>Type the following commands from the Shell.</a:t>
            </a:r>
          </a:p>
          <a:p>
            <a:pPr marL="0" lvl="0" indent="0">
              <a:spcAft>
                <a:spcPts val="600"/>
              </a:spcAft>
              <a:buNone/>
              <a:defRPr/>
            </a:pPr>
            <a:r>
              <a:rPr lang="en-US" sz="1400" b="1" dirty="0">
                <a:solidFill>
                  <a:srgbClr val="4E443C"/>
                </a:solidFill>
                <a:latin typeface="Arial" panose="020B0604020202020204" pitchFamily="34" charset="0"/>
                <a:cs typeface="Segoe UI" panose="020B0502040204020203" pitchFamily="34" charset="0"/>
              </a:rPr>
              <a:t>$ </a:t>
            </a:r>
            <a:r>
              <a:rPr lang="en-US" sz="1400" b="1" dirty="0" err="1">
                <a:solidFill>
                  <a:srgbClr val="4E443C"/>
                </a:solidFill>
                <a:latin typeface="Arial" panose="020B0604020202020204" pitchFamily="34" charset="0"/>
                <a:cs typeface="Segoe UI" panose="020B0502040204020203" pitchFamily="34" charset="0"/>
              </a:rPr>
              <a:t>sudo</a:t>
            </a:r>
            <a:r>
              <a:rPr lang="en-US" sz="1400" b="1" dirty="0">
                <a:solidFill>
                  <a:srgbClr val="4E443C"/>
                </a:solidFill>
                <a:latin typeface="Arial" panose="020B0604020202020204" pitchFamily="34" charset="0"/>
                <a:cs typeface="Segoe UI" panose="020B0502040204020203" pitchFamily="34" charset="0"/>
              </a:rPr>
              <a:t> apt-get update</a:t>
            </a:r>
          </a:p>
          <a:p>
            <a:pPr marL="0" lvl="0" indent="0">
              <a:spcAft>
                <a:spcPts val="600"/>
              </a:spcAft>
              <a:buNone/>
              <a:defRPr/>
            </a:pPr>
            <a:r>
              <a:rPr lang="en-US" sz="1400" b="1" dirty="0">
                <a:solidFill>
                  <a:srgbClr val="4E443C"/>
                </a:solidFill>
                <a:latin typeface="Arial" panose="020B0604020202020204" pitchFamily="34" charset="0"/>
                <a:cs typeface="Segoe UI" panose="020B0502040204020203" pitchFamily="34" charset="0"/>
              </a:rPr>
              <a:t>$ </a:t>
            </a:r>
            <a:r>
              <a:rPr lang="en-US" sz="1400" b="1" dirty="0" err="1">
                <a:solidFill>
                  <a:srgbClr val="4E443C"/>
                </a:solidFill>
                <a:latin typeface="Arial" panose="020B0604020202020204" pitchFamily="34" charset="0"/>
                <a:cs typeface="Segoe UI" panose="020B0502040204020203" pitchFamily="34" charset="0"/>
              </a:rPr>
              <a:t>sudo</a:t>
            </a:r>
            <a:r>
              <a:rPr lang="en-US" sz="1400" b="1" dirty="0">
                <a:solidFill>
                  <a:srgbClr val="4E443C"/>
                </a:solidFill>
                <a:latin typeface="Arial" panose="020B0604020202020204" pitchFamily="34" charset="0"/>
                <a:cs typeface="Segoe UI" panose="020B0502040204020203" pitchFamily="34" charset="0"/>
              </a:rPr>
              <a:t> apt-get install git</a:t>
            </a:r>
          </a:p>
          <a:p>
            <a:pPr marL="0" lvl="0" indent="0">
              <a:spcAft>
                <a:spcPts val="600"/>
              </a:spcAft>
              <a:buNone/>
              <a:defRPr/>
            </a:pPr>
            <a:r>
              <a:rPr lang="en-US" sz="1400" dirty="0">
                <a:solidFill>
                  <a:srgbClr val="4E443C"/>
                </a:solidFill>
                <a:latin typeface="Arial" panose="020B0604020202020204" pitchFamily="34" charset="0"/>
                <a:cs typeface="Segoe UI" panose="020B0502040204020203" pitchFamily="34" charset="0"/>
              </a:rPr>
              <a:t>After successful installation of Git, you can configure your user name and e-mail ID using the following commands,</a:t>
            </a:r>
          </a:p>
          <a:p>
            <a:pPr marL="0" lvl="0" indent="0">
              <a:spcAft>
                <a:spcPts val="600"/>
              </a:spcAft>
              <a:buNone/>
              <a:defRPr/>
            </a:pPr>
            <a:r>
              <a:rPr lang="en-US" sz="1400" b="1" dirty="0">
                <a:solidFill>
                  <a:srgbClr val="4E443C"/>
                </a:solidFill>
                <a:latin typeface="Arial" panose="020B0604020202020204" pitchFamily="34" charset="0"/>
                <a:cs typeface="Segoe UI" panose="020B0502040204020203" pitchFamily="34" charset="0"/>
              </a:rPr>
              <a:t>$ git config --global user.name “</a:t>
            </a:r>
            <a:r>
              <a:rPr lang="en-US" sz="1400" b="1" dirty="0" err="1">
                <a:solidFill>
                  <a:srgbClr val="4E443C"/>
                </a:solidFill>
                <a:latin typeface="Arial" panose="020B0604020202020204" pitchFamily="34" charset="0"/>
                <a:cs typeface="Segoe UI" panose="020B0502040204020203" pitchFamily="34" charset="0"/>
              </a:rPr>
              <a:t>Firstname</a:t>
            </a:r>
            <a:r>
              <a:rPr lang="en-US" sz="1400" b="1" dirty="0">
                <a:solidFill>
                  <a:srgbClr val="4E443C"/>
                </a:solidFill>
                <a:latin typeface="Arial" panose="020B0604020202020204" pitchFamily="34" charset="0"/>
                <a:cs typeface="Segoe UI" panose="020B0502040204020203" pitchFamily="34" charset="0"/>
              </a:rPr>
              <a:t> </a:t>
            </a:r>
            <a:r>
              <a:rPr lang="en-US" sz="1400" b="1" dirty="0" err="1">
                <a:solidFill>
                  <a:srgbClr val="4E443C"/>
                </a:solidFill>
                <a:latin typeface="Arial" panose="020B0604020202020204" pitchFamily="34" charset="0"/>
                <a:cs typeface="Segoe UI" panose="020B0502040204020203" pitchFamily="34" charset="0"/>
              </a:rPr>
              <a:t>Lastname</a:t>
            </a:r>
            <a:r>
              <a:rPr lang="en-US" sz="1400" b="1" dirty="0">
                <a:solidFill>
                  <a:srgbClr val="4E443C"/>
                </a:solidFill>
                <a:latin typeface="Arial" panose="020B0604020202020204" pitchFamily="34" charset="0"/>
                <a:cs typeface="Segoe UI" panose="020B0502040204020203" pitchFamily="34" charset="0"/>
              </a:rPr>
              <a:t>”</a:t>
            </a:r>
          </a:p>
          <a:p>
            <a:pPr marL="0" lvl="0" indent="0">
              <a:spcAft>
                <a:spcPts val="600"/>
              </a:spcAft>
              <a:buNone/>
              <a:defRPr/>
            </a:pPr>
            <a:r>
              <a:rPr lang="en-US" sz="1400" b="1" dirty="0">
                <a:solidFill>
                  <a:srgbClr val="4E443C"/>
                </a:solidFill>
                <a:latin typeface="Arial" panose="020B0604020202020204" pitchFamily="34" charset="0"/>
                <a:cs typeface="Segoe UI" panose="020B0502040204020203" pitchFamily="34" charset="0"/>
              </a:rPr>
              <a:t>$ git config --global </a:t>
            </a:r>
            <a:r>
              <a:rPr lang="en-US" sz="1400" b="1" dirty="0" err="1">
                <a:solidFill>
                  <a:srgbClr val="4E443C"/>
                </a:solidFill>
                <a:latin typeface="Arial" panose="020B0604020202020204" pitchFamily="34" charset="0"/>
                <a:cs typeface="Segoe UI" panose="020B0502040204020203" pitchFamily="34" charset="0"/>
              </a:rPr>
              <a:t>user.email</a:t>
            </a:r>
            <a:r>
              <a:rPr lang="en-US" sz="1400" b="1" dirty="0">
                <a:solidFill>
                  <a:srgbClr val="4E443C"/>
                </a:solidFill>
                <a:latin typeface="Arial" panose="020B0604020202020204" pitchFamily="34" charset="0"/>
                <a:cs typeface="Segoe UI" panose="020B0502040204020203" pitchFamily="34" charset="0"/>
              </a:rPr>
              <a:t> “myemail@gmail.com” </a:t>
            </a:r>
          </a:p>
        </p:txBody>
      </p:sp>
      <p:sp>
        <p:nvSpPr>
          <p:cNvPr id="2" name="Rectangle 1">
            <a:extLst>
              <a:ext uri="{FF2B5EF4-FFF2-40B4-BE49-F238E27FC236}">
                <a16:creationId xmlns:a16="http://schemas.microsoft.com/office/drawing/2014/main" id="{56904120-CEC5-4FFD-AD4D-F60D9D036EF3}"/>
              </a:ext>
            </a:extLst>
          </p:cNvPr>
          <p:cNvSpPr/>
          <p:nvPr/>
        </p:nvSpPr>
        <p:spPr>
          <a:xfrm>
            <a:off x="541609" y="4083728"/>
            <a:ext cx="10910585" cy="8611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C156A57-746F-4935-AEFA-C053F35EEC1C}"/>
              </a:ext>
            </a:extLst>
          </p:cNvPr>
          <p:cNvSpPr/>
          <p:nvPr/>
        </p:nvSpPr>
        <p:spPr>
          <a:xfrm>
            <a:off x="541609" y="5333292"/>
            <a:ext cx="10910585" cy="8611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6727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Git Terminologies</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3977640"/>
          </a:xfrm>
        </p:spPr>
        <p:txBody>
          <a:bodyPr>
            <a:normAutofit/>
          </a:bodyPr>
          <a:lstStyle/>
          <a:p>
            <a:r>
              <a:rPr lang="en-US" sz="1800" dirty="0"/>
              <a:t>Before starting with the basics, let’s explore a few terminologies:</a:t>
            </a:r>
          </a:p>
          <a:p>
            <a:pPr marL="285750" indent="-285750">
              <a:spcBef>
                <a:spcPts val="0"/>
              </a:spcBef>
              <a:spcAft>
                <a:spcPts val="0"/>
              </a:spcAft>
              <a:buFont typeface="Wingdings" panose="05000000000000000000" pitchFamily="2" charset="2"/>
              <a:buChar char="§"/>
            </a:pPr>
            <a:r>
              <a:rPr lang="en-US" sz="1800" dirty="0">
                <a:solidFill>
                  <a:srgbClr val="FF0000"/>
                </a:solidFill>
              </a:rPr>
              <a:t>Git Repository:</a:t>
            </a:r>
            <a:r>
              <a:rPr lang="en-US" sz="1800" dirty="0"/>
              <a:t> A directory with </a:t>
            </a:r>
            <a:r>
              <a:rPr lang="en-US" sz="1800" dirty="0">
                <a:solidFill>
                  <a:srgbClr val="FF9B45"/>
                </a:solidFill>
              </a:rPr>
              <a:t>.</a:t>
            </a:r>
            <a:r>
              <a:rPr lang="en-US" sz="1800" dirty="0">
                <a:solidFill>
                  <a:srgbClr val="FF0000"/>
                </a:solidFill>
              </a:rPr>
              <a:t>git</a:t>
            </a:r>
            <a:r>
              <a:rPr lang="en-US" sz="1800" dirty="0">
                <a:solidFill>
                  <a:srgbClr val="FF9B45"/>
                </a:solidFill>
              </a:rPr>
              <a:t> </a:t>
            </a:r>
            <a:r>
              <a:rPr lang="en-US" sz="1800" i="1" dirty="0"/>
              <a:t>folder</a:t>
            </a:r>
            <a:r>
              <a:rPr lang="en-US" sz="1800" dirty="0"/>
              <a:t>, where all the contents are tracked for changes.</a:t>
            </a:r>
          </a:p>
          <a:p>
            <a:pPr marL="285750" indent="-285750">
              <a:spcBef>
                <a:spcPts val="0"/>
              </a:spcBef>
              <a:spcAft>
                <a:spcPts val="0"/>
              </a:spcAft>
              <a:buFont typeface="Wingdings" panose="05000000000000000000" pitchFamily="2" charset="2"/>
              <a:buChar char="§"/>
            </a:pPr>
            <a:r>
              <a:rPr lang="en-US" sz="1800" dirty="0">
                <a:solidFill>
                  <a:srgbClr val="FF0000"/>
                </a:solidFill>
              </a:rPr>
              <a:t>Remote:</a:t>
            </a:r>
            <a:r>
              <a:rPr lang="en-US" sz="1800" dirty="0"/>
              <a:t> It refers to a server where the project code is present. For example, GitHub and Gitlab.</a:t>
            </a:r>
          </a:p>
          <a:p>
            <a:pPr marL="285750" indent="-285750">
              <a:spcBef>
                <a:spcPts val="0"/>
              </a:spcBef>
              <a:spcAft>
                <a:spcPts val="0"/>
              </a:spcAft>
              <a:buFont typeface="Wingdings" panose="05000000000000000000" pitchFamily="2" charset="2"/>
              <a:buChar char="§"/>
            </a:pPr>
            <a:r>
              <a:rPr lang="en-US" sz="1800" dirty="0">
                <a:solidFill>
                  <a:srgbClr val="FF0000"/>
                </a:solidFill>
              </a:rPr>
              <a:t>Commit:</a:t>
            </a:r>
            <a:r>
              <a:rPr lang="en-US" sz="1800" dirty="0"/>
              <a:t> It is similar to version. When you make changes in a file, you need to </a:t>
            </a:r>
            <a:r>
              <a:rPr lang="en-US" sz="1800" i="1" dirty="0"/>
              <a:t>commit the changes</a:t>
            </a:r>
            <a:r>
              <a:rPr lang="en-US" sz="1800" dirty="0"/>
              <a:t> in order </a:t>
            </a:r>
            <a:r>
              <a:rPr lang="en-US" sz="1800" i="1" dirty="0"/>
              <a:t>to save and create its new version</a:t>
            </a:r>
            <a:r>
              <a:rPr lang="en-US" sz="1800" dirty="0"/>
              <a:t>, which will create a unique commit hash. (like version number)</a:t>
            </a:r>
          </a:p>
          <a:p>
            <a:pPr marL="285750" indent="-285750">
              <a:spcBef>
                <a:spcPts val="0"/>
              </a:spcBef>
              <a:spcAft>
                <a:spcPts val="0"/>
              </a:spcAft>
              <a:buFont typeface="Wingdings" panose="05000000000000000000" pitchFamily="2" charset="2"/>
              <a:buChar char="§"/>
            </a:pPr>
            <a:r>
              <a:rPr lang="en-US" sz="1800" dirty="0">
                <a:solidFill>
                  <a:srgbClr val="FF0000"/>
                </a:solidFill>
              </a:rPr>
              <a:t>Origin:</a:t>
            </a:r>
            <a:r>
              <a:rPr lang="en-US" sz="1800" dirty="0"/>
              <a:t> It is a variable where Git stores the URL of your remote repository. For example, origin =&gt; </a:t>
            </a:r>
            <a:r>
              <a:rPr lang="en-US" sz="1800" i="1" dirty="0"/>
              <a:t>https://www.github.com/username/myrepo</a:t>
            </a:r>
          </a:p>
          <a:p>
            <a:endParaRPr lang="en-IN" sz="1800" dirty="0"/>
          </a:p>
        </p:txBody>
      </p:sp>
    </p:spTree>
    <p:extLst>
      <p:ext uri="{BB962C8B-B14F-4D97-AF65-F5344CB8AC3E}">
        <p14:creationId xmlns:p14="http://schemas.microsoft.com/office/powerpoint/2010/main" val="176139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Git Basic Commands</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3977640"/>
          </a:xfrm>
        </p:spPr>
        <p:txBody>
          <a:bodyPr>
            <a:normAutofit/>
          </a:bodyPr>
          <a:lstStyle/>
          <a:p>
            <a:r>
              <a:rPr lang="en-US" sz="1800" dirty="0"/>
              <a:t>Before starting with the basics, let’s explore a few terminologies:</a:t>
            </a:r>
          </a:p>
          <a:p>
            <a:pPr marL="285750" indent="-285750">
              <a:spcBef>
                <a:spcPts val="0"/>
              </a:spcBef>
              <a:spcAft>
                <a:spcPts val="0"/>
              </a:spcAft>
              <a:buFont typeface="Wingdings" panose="05000000000000000000" pitchFamily="2" charset="2"/>
              <a:buChar char="§"/>
            </a:pPr>
            <a:r>
              <a:rPr lang="en-US" sz="1800" i="1" dirty="0">
                <a:solidFill>
                  <a:srgbClr val="FF0000"/>
                </a:solidFill>
              </a:rPr>
              <a:t>git init</a:t>
            </a:r>
            <a:r>
              <a:rPr lang="en-US" sz="1800" dirty="0"/>
              <a:t> adds </a:t>
            </a:r>
            <a:r>
              <a:rPr lang="en-US" sz="1800" dirty="0">
                <a:solidFill>
                  <a:srgbClr val="FF0000"/>
                </a:solidFill>
              </a:rPr>
              <a:t>.git</a:t>
            </a:r>
            <a:r>
              <a:rPr lang="en-US" sz="1800" dirty="0">
                <a:solidFill>
                  <a:srgbClr val="FF9B45"/>
                </a:solidFill>
              </a:rPr>
              <a:t> </a:t>
            </a:r>
            <a:r>
              <a:rPr lang="en-US" sz="1800" i="1" dirty="0"/>
              <a:t>folder</a:t>
            </a:r>
            <a:r>
              <a:rPr lang="en-US" sz="1800" dirty="0"/>
              <a:t>, and initializes the current folder to track its changes.</a:t>
            </a:r>
          </a:p>
          <a:p>
            <a:pPr marL="285750" indent="-285750">
              <a:spcBef>
                <a:spcPts val="0"/>
              </a:spcBef>
              <a:spcAft>
                <a:spcPts val="0"/>
              </a:spcAft>
              <a:buFont typeface="Wingdings" panose="05000000000000000000" pitchFamily="2" charset="2"/>
              <a:buChar char="§"/>
            </a:pPr>
            <a:r>
              <a:rPr lang="en-US" sz="1800" i="1" dirty="0">
                <a:solidFill>
                  <a:srgbClr val="FF0000"/>
                </a:solidFill>
              </a:rPr>
              <a:t>git status</a:t>
            </a:r>
            <a:r>
              <a:rPr lang="en-US" sz="1800" dirty="0">
                <a:solidFill>
                  <a:srgbClr val="FF9B45"/>
                </a:solidFill>
              </a:rPr>
              <a:t> </a:t>
            </a:r>
            <a:r>
              <a:rPr lang="en-US" sz="1800" dirty="0"/>
              <a:t>displays the current state of the staging area and the working directory, that is which files are added/removed/modified.</a:t>
            </a:r>
          </a:p>
          <a:p>
            <a:pPr marL="285750" indent="-285750">
              <a:spcBef>
                <a:spcPts val="0"/>
              </a:spcBef>
              <a:spcAft>
                <a:spcPts val="0"/>
              </a:spcAft>
              <a:buFont typeface="Wingdings" panose="05000000000000000000" pitchFamily="2" charset="2"/>
              <a:buChar char="§"/>
            </a:pPr>
            <a:r>
              <a:rPr lang="en-US" sz="1800" i="1" dirty="0">
                <a:solidFill>
                  <a:srgbClr val="FF0000"/>
                </a:solidFill>
              </a:rPr>
              <a:t>git diff</a:t>
            </a:r>
            <a:r>
              <a:rPr lang="en-US" sz="1800" dirty="0"/>
              <a:t> shows the exact changes with line and column number</a:t>
            </a:r>
          </a:p>
          <a:p>
            <a:pPr marL="285750" indent="-285750">
              <a:spcBef>
                <a:spcPts val="0"/>
              </a:spcBef>
              <a:spcAft>
                <a:spcPts val="0"/>
              </a:spcAft>
              <a:buFont typeface="Wingdings" panose="05000000000000000000" pitchFamily="2" charset="2"/>
              <a:buChar char="§"/>
            </a:pPr>
            <a:r>
              <a:rPr lang="en-US" sz="1800" i="1" dirty="0">
                <a:solidFill>
                  <a:srgbClr val="FF0000"/>
                </a:solidFill>
              </a:rPr>
              <a:t>git add</a:t>
            </a:r>
            <a:r>
              <a:rPr lang="en-US" sz="1800" dirty="0"/>
              <a:t> adds the changes to the staging area. If you have added a new file, this command starts tracking the file for modifications.</a:t>
            </a:r>
            <a:endParaRPr lang="en-US" sz="1800" i="1" dirty="0"/>
          </a:p>
          <a:p>
            <a:pPr marL="285750" indent="-285750">
              <a:spcBef>
                <a:spcPts val="0"/>
              </a:spcBef>
              <a:spcAft>
                <a:spcPts val="0"/>
              </a:spcAft>
              <a:buFont typeface="Wingdings" panose="05000000000000000000" pitchFamily="2" charset="2"/>
              <a:buChar char="§"/>
            </a:pPr>
            <a:r>
              <a:rPr lang="en-US" sz="1800" i="1" dirty="0">
                <a:solidFill>
                  <a:srgbClr val="FF0000"/>
                </a:solidFill>
              </a:rPr>
              <a:t>git commit</a:t>
            </a:r>
            <a:r>
              <a:rPr lang="en-US" sz="1800" i="1" dirty="0">
                <a:solidFill>
                  <a:srgbClr val="FF9B45"/>
                </a:solidFill>
              </a:rPr>
              <a:t> </a:t>
            </a:r>
            <a:r>
              <a:rPr lang="en-US" sz="1800" dirty="0">
                <a:solidFill>
                  <a:schemeClr val="tx1"/>
                </a:solidFill>
              </a:rPr>
              <a:t>will save all the changes with a unique hash number in the local repository</a:t>
            </a:r>
            <a:endParaRPr lang="en-US" sz="1800" i="1" dirty="0">
              <a:solidFill>
                <a:srgbClr val="FF9B45"/>
              </a:solidFill>
            </a:endParaRPr>
          </a:p>
          <a:p>
            <a:pPr marL="285750" indent="-285750">
              <a:spcBef>
                <a:spcPts val="0"/>
              </a:spcBef>
              <a:spcAft>
                <a:spcPts val="0"/>
              </a:spcAft>
              <a:buFont typeface="Wingdings" panose="05000000000000000000" pitchFamily="2" charset="2"/>
              <a:buChar char="§"/>
            </a:pPr>
            <a:r>
              <a:rPr lang="en-US" sz="1800" i="1" dirty="0">
                <a:solidFill>
                  <a:srgbClr val="FF0000"/>
                </a:solidFill>
              </a:rPr>
              <a:t>git push</a:t>
            </a:r>
            <a:r>
              <a:rPr lang="en-US" sz="1800" i="1" dirty="0">
                <a:solidFill>
                  <a:srgbClr val="FF9B45"/>
                </a:solidFill>
              </a:rPr>
              <a:t> </a:t>
            </a:r>
            <a:r>
              <a:rPr lang="en-US" sz="1800" dirty="0">
                <a:solidFill>
                  <a:schemeClr val="tx1"/>
                </a:solidFill>
              </a:rPr>
              <a:t>sends the changes to the remote repository (server)</a:t>
            </a:r>
            <a:endParaRPr lang="en-US" sz="1800" i="1" dirty="0">
              <a:solidFill>
                <a:srgbClr val="FF9B45"/>
              </a:solidFill>
            </a:endParaRPr>
          </a:p>
          <a:p>
            <a:endParaRPr lang="en-IN" sz="1800" dirty="0"/>
          </a:p>
        </p:txBody>
      </p:sp>
    </p:spTree>
    <p:extLst>
      <p:ext uri="{BB962C8B-B14F-4D97-AF65-F5344CB8AC3E}">
        <p14:creationId xmlns:p14="http://schemas.microsoft.com/office/powerpoint/2010/main" val="19869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Stages in Git</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6" y="1435608"/>
            <a:ext cx="4751596" cy="4974336"/>
          </a:xfrm>
        </p:spPr>
        <p:txBody>
          <a:bodyPr>
            <a:normAutofit fontScale="85000" lnSpcReduction="10000"/>
          </a:bodyPr>
          <a:lstStyle/>
          <a:p>
            <a:r>
              <a:rPr lang="en-US" sz="1800" dirty="0"/>
              <a:t>The following are the three stages in the Git workflow:</a:t>
            </a:r>
          </a:p>
          <a:p>
            <a:pPr marL="285750" indent="-285750">
              <a:spcBef>
                <a:spcPts val="0"/>
              </a:spcBef>
              <a:spcAft>
                <a:spcPts val="0"/>
              </a:spcAft>
              <a:buFont typeface="Wingdings" panose="05000000000000000000" pitchFamily="2" charset="2"/>
              <a:buChar char="§"/>
            </a:pPr>
            <a:r>
              <a:rPr lang="en-US" sz="1800" i="1" dirty="0">
                <a:solidFill>
                  <a:srgbClr val="FF0000"/>
                </a:solidFill>
              </a:rPr>
              <a:t>working area</a:t>
            </a:r>
            <a:r>
              <a:rPr lang="en-US" sz="1800" dirty="0"/>
              <a:t> you can </a:t>
            </a:r>
            <a:r>
              <a:rPr lang="en-US" sz="1800" b="1" dirty="0">
                <a:solidFill>
                  <a:srgbClr val="404040"/>
                </a:solidFill>
              </a:rPr>
              <a:t>edit</a:t>
            </a:r>
            <a:r>
              <a:rPr lang="en-US" sz="1800" b="1" dirty="0">
                <a:solidFill>
                  <a:srgbClr val="FF9B45"/>
                </a:solidFill>
              </a:rPr>
              <a:t> </a:t>
            </a:r>
            <a:r>
              <a:rPr lang="en-US" sz="1800" b="1" i="1" dirty="0"/>
              <a:t>files </a:t>
            </a:r>
            <a:r>
              <a:rPr lang="en-US" sz="1800" dirty="0"/>
              <a:t>using your favorite editor/integrated Development Environment.</a:t>
            </a:r>
          </a:p>
          <a:p>
            <a:pPr marL="285750" indent="-285750">
              <a:spcBef>
                <a:spcPts val="0"/>
              </a:spcBef>
              <a:spcAft>
                <a:spcPts val="0"/>
              </a:spcAft>
              <a:buFont typeface="Wingdings" panose="05000000000000000000" pitchFamily="2" charset="2"/>
              <a:buChar char="§"/>
            </a:pPr>
            <a:r>
              <a:rPr lang="en-US" sz="1800" i="1" dirty="0">
                <a:solidFill>
                  <a:srgbClr val="FF0000"/>
                </a:solidFill>
              </a:rPr>
              <a:t>staging area</a:t>
            </a:r>
            <a:r>
              <a:rPr lang="en-US" sz="1800" dirty="0">
                <a:solidFill>
                  <a:srgbClr val="FF0000"/>
                </a:solidFill>
              </a:rPr>
              <a:t> </a:t>
            </a:r>
            <a:r>
              <a:rPr lang="en-US" sz="1800" dirty="0"/>
              <a:t>you have made the changes and added the changes to Git. You can still make changes here. (From the analogy explained in the next card). It is like taking an item out of the box, where the box is the staging area. (</a:t>
            </a:r>
            <a:r>
              <a:rPr lang="en-US" sz="1800" i="1" dirty="0">
                <a:solidFill>
                  <a:srgbClr val="FF0000"/>
                </a:solidFill>
              </a:rPr>
              <a:t>git add</a:t>
            </a:r>
            <a:r>
              <a:rPr lang="en-US" sz="1800" dirty="0"/>
              <a:t>)</a:t>
            </a:r>
          </a:p>
          <a:p>
            <a:pPr marL="285750" indent="-285750">
              <a:spcBef>
                <a:spcPts val="0"/>
              </a:spcBef>
              <a:spcAft>
                <a:spcPts val="0"/>
              </a:spcAft>
              <a:buFont typeface="Wingdings" panose="05000000000000000000" pitchFamily="2" charset="2"/>
              <a:buChar char="§"/>
            </a:pPr>
            <a:r>
              <a:rPr lang="en-US" sz="1800" i="1" dirty="0">
                <a:solidFill>
                  <a:srgbClr val="FF0000"/>
                </a:solidFill>
              </a:rPr>
              <a:t>local repository</a:t>
            </a:r>
            <a:r>
              <a:rPr lang="en-US" sz="1800" dirty="0">
                <a:solidFill>
                  <a:srgbClr val="FF0000"/>
                </a:solidFill>
              </a:rPr>
              <a:t> </a:t>
            </a:r>
            <a:r>
              <a:rPr lang="en-US" sz="1800" dirty="0"/>
              <a:t>You have finalized the changes and committed them with a new hash and proper message. (</a:t>
            </a:r>
            <a:r>
              <a:rPr lang="en-US" sz="1800" i="1" dirty="0">
                <a:solidFill>
                  <a:srgbClr val="FF0000"/>
                </a:solidFill>
              </a:rPr>
              <a:t>git commit</a:t>
            </a:r>
            <a:r>
              <a:rPr lang="en-US" sz="1800" dirty="0"/>
              <a:t>)</a:t>
            </a:r>
          </a:p>
          <a:p>
            <a:pPr>
              <a:spcBef>
                <a:spcPts val="0"/>
              </a:spcBef>
              <a:spcAft>
                <a:spcPts val="0"/>
              </a:spcAft>
            </a:pPr>
            <a:r>
              <a:rPr lang="en-US" sz="1800" i="1" dirty="0">
                <a:solidFill>
                  <a:srgbClr val="FF0000"/>
                </a:solidFill>
              </a:rPr>
              <a:t>Remote Repository</a:t>
            </a:r>
            <a:r>
              <a:rPr lang="en-US" sz="1800" dirty="0">
                <a:solidFill>
                  <a:srgbClr val="FF0000"/>
                </a:solidFill>
              </a:rPr>
              <a:t> </a:t>
            </a:r>
            <a:r>
              <a:rPr lang="en-US" sz="1800" dirty="0"/>
              <a:t>you can now push the changes to online platforms like </a:t>
            </a:r>
            <a:r>
              <a:rPr lang="en-US" sz="1800" dirty="0" err="1"/>
              <a:t>Github</a:t>
            </a:r>
            <a:r>
              <a:rPr lang="en-US" sz="1800" dirty="0"/>
              <a:t> or Gitlab from where others can collaborate.(</a:t>
            </a:r>
            <a:r>
              <a:rPr lang="en-US" sz="1800" i="1" dirty="0">
                <a:solidFill>
                  <a:srgbClr val="FF0000"/>
                </a:solidFill>
              </a:rPr>
              <a:t>git push</a:t>
            </a:r>
            <a:r>
              <a:rPr lang="en-US" sz="1800" dirty="0"/>
              <a:t>)</a:t>
            </a:r>
            <a:endParaRPr lang="en-US" sz="1800" i="1" dirty="0"/>
          </a:p>
          <a:p>
            <a:endParaRPr lang="en-IN" sz="1800" dirty="0"/>
          </a:p>
        </p:txBody>
      </p:sp>
      <p:pic>
        <p:nvPicPr>
          <p:cNvPr id="3074" name="Picture 2" descr="GitHub Development Practice - UW Finance - Technology Shared Services -  UW-IT Wiki">
            <a:extLst>
              <a:ext uri="{FF2B5EF4-FFF2-40B4-BE49-F238E27FC236}">
                <a16:creationId xmlns:a16="http://schemas.microsoft.com/office/drawing/2014/main" id="{B8227650-3EBD-2932-08DA-843C454A8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454" y="1435608"/>
            <a:ext cx="5734050" cy="497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8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Stages: Analogy</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Git works in three stages known as </a:t>
            </a:r>
            <a:r>
              <a:rPr lang="en-US" sz="1800" dirty="0">
                <a:solidFill>
                  <a:srgbClr val="FF0000"/>
                </a:solidFill>
              </a:rPr>
              <a:t>The Three Trees</a:t>
            </a:r>
            <a:r>
              <a:rPr lang="en-US" sz="1800" dirty="0"/>
              <a:t>: Working Area, Staging Area and Local Repository which means Git maintains three states of a file. To understand this better, let us take an analogy of a box.</a:t>
            </a:r>
          </a:p>
          <a:p>
            <a:r>
              <a:rPr lang="en-US" sz="1800" dirty="0"/>
              <a:t>Assume you are packing items in the house in different boxes and labeling them to identify it later.</a:t>
            </a:r>
          </a:p>
          <a:p>
            <a:pPr marL="285750" indent="-285750">
              <a:spcBef>
                <a:spcPts val="0"/>
              </a:spcBef>
              <a:spcAft>
                <a:spcPts val="0"/>
              </a:spcAft>
              <a:buFont typeface="Wingdings" panose="05000000000000000000" pitchFamily="2" charset="2"/>
              <a:buChar char="§"/>
            </a:pPr>
            <a:r>
              <a:rPr lang="en-US" sz="1800" dirty="0">
                <a:solidFill>
                  <a:schemeClr val="tx1"/>
                </a:solidFill>
              </a:rPr>
              <a:t>Get a table and keep all the items than you want to pack underneath.( </a:t>
            </a:r>
            <a:r>
              <a:rPr lang="en-US" sz="1800" i="1" dirty="0">
                <a:solidFill>
                  <a:srgbClr val="FF0000"/>
                </a:solidFill>
              </a:rPr>
              <a:t>git init </a:t>
            </a:r>
            <a:r>
              <a:rPr lang="en-US" sz="1800" i="1" dirty="0"/>
              <a:t>)</a:t>
            </a:r>
            <a:endParaRPr lang="en-US" sz="1800" dirty="0"/>
          </a:p>
          <a:p>
            <a:pPr marL="285750" indent="-285750">
              <a:spcBef>
                <a:spcPts val="0"/>
              </a:spcBef>
              <a:spcAft>
                <a:spcPts val="0"/>
              </a:spcAft>
              <a:buFont typeface="Wingdings" panose="05000000000000000000" pitchFamily="2" charset="2"/>
              <a:buChar char="§"/>
            </a:pPr>
            <a:r>
              <a:rPr lang="en-US" sz="1800" dirty="0"/>
              <a:t>Now you might select specific kitchen items, dust them and club similar items (like spoons) together. (doing changes – working area)</a:t>
            </a:r>
          </a:p>
          <a:p>
            <a:pPr marL="285750" indent="-285750">
              <a:spcBef>
                <a:spcPts val="0"/>
              </a:spcBef>
              <a:spcAft>
                <a:spcPts val="0"/>
              </a:spcAft>
              <a:buFont typeface="Wingdings" panose="05000000000000000000" pitchFamily="2" charset="2"/>
              <a:buChar char="§"/>
            </a:pPr>
            <a:r>
              <a:rPr lang="en-US" sz="1800" dirty="0"/>
              <a:t>Add the items that are ready to the box. (</a:t>
            </a:r>
            <a:r>
              <a:rPr lang="en-US" sz="1800" i="1" dirty="0">
                <a:solidFill>
                  <a:srgbClr val="FF0000"/>
                </a:solidFill>
              </a:rPr>
              <a:t>git add</a:t>
            </a:r>
            <a:r>
              <a:rPr lang="en-US" sz="1800" i="1" dirty="0">
                <a:solidFill>
                  <a:srgbClr val="FF9B45"/>
                </a:solidFill>
              </a:rPr>
              <a:t> </a:t>
            </a:r>
            <a:r>
              <a:rPr lang="en-US" sz="1800" dirty="0">
                <a:solidFill>
                  <a:schemeClr val="tx1"/>
                </a:solidFill>
              </a:rPr>
              <a:t>- Staged</a:t>
            </a:r>
            <a:r>
              <a:rPr lang="en-US" sz="1800" dirty="0"/>
              <a:t>)</a:t>
            </a:r>
          </a:p>
          <a:p>
            <a:pPr marL="285750" indent="-285750">
              <a:spcBef>
                <a:spcPts val="0"/>
              </a:spcBef>
              <a:spcAft>
                <a:spcPts val="0"/>
              </a:spcAft>
              <a:buFont typeface="Wingdings" panose="05000000000000000000" pitchFamily="2" charset="2"/>
              <a:buChar char="§"/>
            </a:pPr>
            <a:r>
              <a:rPr lang="en-US" sz="1800" dirty="0"/>
              <a:t>Seal the box and add a label – “Kitchen Items”. (</a:t>
            </a:r>
            <a:r>
              <a:rPr lang="en-US" sz="1800" i="1" dirty="0">
                <a:solidFill>
                  <a:srgbClr val="FF0000"/>
                </a:solidFill>
              </a:rPr>
              <a:t>git commit </a:t>
            </a:r>
            <a:r>
              <a:rPr lang="en-US" sz="1800" dirty="0">
                <a:solidFill>
                  <a:schemeClr val="tx1"/>
                </a:solidFill>
              </a:rPr>
              <a:t>- Committed</a:t>
            </a:r>
            <a:r>
              <a:rPr lang="en-US" sz="1800" dirty="0"/>
              <a:t>)</a:t>
            </a:r>
          </a:p>
          <a:p>
            <a:pPr>
              <a:spcBef>
                <a:spcPts val="0"/>
              </a:spcBef>
              <a:spcAft>
                <a:spcPts val="0"/>
              </a:spcAft>
            </a:pPr>
            <a:r>
              <a:rPr lang="en-US" sz="1800" dirty="0">
                <a:solidFill>
                  <a:schemeClr val="tx1"/>
                </a:solidFill>
              </a:rPr>
              <a:t>After</a:t>
            </a:r>
            <a:r>
              <a:rPr lang="en-US" sz="1800" i="1" dirty="0">
                <a:solidFill>
                  <a:srgbClr val="FF9B45"/>
                </a:solidFill>
              </a:rPr>
              <a:t> </a:t>
            </a:r>
            <a:r>
              <a:rPr lang="en-US" sz="1800" i="1" dirty="0">
                <a:solidFill>
                  <a:srgbClr val="FF0000"/>
                </a:solidFill>
              </a:rPr>
              <a:t>git commit</a:t>
            </a:r>
            <a:r>
              <a:rPr lang="en-US" sz="1800" dirty="0">
                <a:solidFill>
                  <a:srgbClr val="FF0000"/>
                </a:solidFill>
              </a:rPr>
              <a:t> </a:t>
            </a:r>
            <a:r>
              <a:rPr lang="en-US" sz="1800" dirty="0"/>
              <a:t>a unique hash is created and the changes are saved.</a:t>
            </a:r>
            <a:endParaRPr lang="en-US" sz="1800" i="1" dirty="0"/>
          </a:p>
          <a:p>
            <a:endParaRPr lang="en-IN" sz="1800" dirty="0"/>
          </a:p>
        </p:txBody>
      </p:sp>
    </p:spTree>
    <p:extLst>
      <p:ext uri="{BB962C8B-B14F-4D97-AF65-F5344CB8AC3E}">
        <p14:creationId xmlns:p14="http://schemas.microsoft.com/office/powerpoint/2010/main" val="2489188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Basic Commands: add, commit, push</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Git works in three stages known as </a:t>
            </a:r>
            <a:r>
              <a:rPr lang="en-US" sz="1800" dirty="0">
                <a:solidFill>
                  <a:srgbClr val="FF0000"/>
                </a:solidFill>
              </a:rPr>
              <a:t>The Three Trees</a:t>
            </a:r>
            <a:r>
              <a:rPr lang="en-US" sz="1800" dirty="0"/>
              <a:t>: Working Area, Staging Area and Local Repository which means Git maintains three states of a file. To understand this better, let us take an analogy of a box.</a:t>
            </a:r>
          </a:p>
          <a:p>
            <a:r>
              <a:rPr lang="en-US" sz="1800" dirty="0"/>
              <a:t>Assume you are packing items in the house in different boxes and labeling them to identify it later.</a:t>
            </a:r>
          </a:p>
          <a:p>
            <a:pPr marL="285750" indent="-285750">
              <a:spcBef>
                <a:spcPts val="0"/>
              </a:spcBef>
              <a:spcAft>
                <a:spcPts val="0"/>
              </a:spcAft>
              <a:buFont typeface="Wingdings" panose="05000000000000000000" pitchFamily="2" charset="2"/>
              <a:buChar char="§"/>
            </a:pPr>
            <a:r>
              <a:rPr lang="en-US" sz="1800" dirty="0">
                <a:solidFill>
                  <a:schemeClr val="tx1"/>
                </a:solidFill>
              </a:rPr>
              <a:t>Get a table and keep all the items than you want to pack underneath.( </a:t>
            </a:r>
            <a:r>
              <a:rPr lang="en-US" sz="1800" i="1" dirty="0">
                <a:solidFill>
                  <a:srgbClr val="FF0000"/>
                </a:solidFill>
              </a:rPr>
              <a:t>git init </a:t>
            </a:r>
            <a:r>
              <a:rPr lang="en-US" sz="1800" i="1" dirty="0"/>
              <a:t>)</a:t>
            </a:r>
            <a:endParaRPr lang="en-US" sz="1800" dirty="0"/>
          </a:p>
          <a:p>
            <a:pPr marL="285750" indent="-285750">
              <a:spcBef>
                <a:spcPts val="0"/>
              </a:spcBef>
              <a:spcAft>
                <a:spcPts val="0"/>
              </a:spcAft>
              <a:buFont typeface="Wingdings" panose="05000000000000000000" pitchFamily="2" charset="2"/>
              <a:buChar char="§"/>
            </a:pPr>
            <a:r>
              <a:rPr lang="en-US" sz="1800" dirty="0"/>
              <a:t>Now you might select specific kitchen items, dust them and club similar items (like spoons) together. (doing changes – working area)</a:t>
            </a:r>
          </a:p>
          <a:p>
            <a:pPr marL="285750" indent="-285750">
              <a:spcBef>
                <a:spcPts val="0"/>
              </a:spcBef>
              <a:spcAft>
                <a:spcPts val="0"/>
              </a:spcAft>
              <a:buFont typeface="Wingdings" panose="05000000000000000000" pitchFamily="2" charset="2"/>
              <a:buChar char="§"/>
            </a:pPr>
            <a:r>
              <a:rPr lang="en-US" sz="1800" dirty="0"/>
              <a:t>Add the items that are ready to the box. (</a:t>
            </a:r>
            <a:r>
              <a:rPr lang="en-US" sz="1800" i="1" dirty="0">
                <a:solidFill>
                  <a:srgbClr val="FF0000"/>
                </a:solidFill>
              </a:rPr>
              <a:t>git add</a:t>
            </a:r>
            <a:r>
              <a:rPr lang="en-US" sz="1800" i="1" dirty="0">
                <a:solidFill>
                  <a:srgbClr val="FF9B45"/>
                </a:solidFill>
              </a:rPr>
              <a:t> </a:t>
            </a:r>
            <a:r>
              <a:rPr lang="en-US" sz="1800" dirty="0">
                <a:solidFill>
                  <a:schemeClr val="tx1"/>
                </a:solidFill>
              </a:rPr>
              <a:t>- Staged</a:t>
            </a:r>
            <a:r>
              <a:rPr lang="en-US" sz="1800" dirty="0"/>
              <a:t>)</a:t>
            </a:r>
          </a:p>
          <a:p>
            <a:pPr marL="285750" indent="-285750">
              <a:spcBef>
                <a:spcPts val="0"/>
              </a:spcBef>
              <a:spcAft>
                <a:spcPts val="0"/>
              </a:spcAft>
              <a:buFont typeface="Wingdings" panose="05000000000000000000" pitchFamily="2" charset="2"/>
              <a:buChar char="§"/>
            </a:pPr>
            <a:r>
              <a:rPr lang="en-US" sz="1800" dirty="0"/>
              <a:t>Seal the box and add a label – “Kitchen Items”. (</a:t>
            </a:r>
            <a:r>
              <a:rPr lang="en-US" sz="1800" i="1" dirty="0">
                <a:solidFill>
                  <a:srgbClr val="FF0000"/>
                </a:solidFill>
              </a:rPr>
              <a:t>git commit </a:t>
            </a:r>
            <a:r>
              <a:rPr lang="en-US" sz="1800" dirty="0">
                <a:solidFill>
                  <a:schemeClr val="tx1"/>
                </a:solidFill>
              </a:rPr>
              <a:t>- Committed</a:t>
            </a:r>
            <a:r>
              <a:rPr lang="en-US" sz="1800" dirty="0"/>
              <a:t>)</a:t>
            </a:r>
          </a:p>
          <a:p>
            <a:pPr>
              <a:spcBef>
                <a:spcPts val="0"/>
              </a:spcBef>
              <a:spcAft>
                <a:spcPts val="0"/>
              </a:spcAft>
            </a:pPr>
            <a:r>
              <a:rPr lang="en-US" sz="1800" dirty="0">
                <a:solidFill>
                  <a:schemeClr val="tx1"/>
                </a:solidFill>
              </a:rPr>
              <a:t>After</a:t>
            </a:r>
            <a:r>
              <a:rPr lang="en-US" sz="1800" i="1" dirty="0">
                <a:solidFill>
                  <a:srgbClr val="FF9B45"/>
                </a:solidFill>
              </a:rPr>
              <a:t> </a:t>
            </a:r>
            <a:r>
              <a:rPr lang="en-US" sz="1800" i="1" dirty="0">
                <a:solidFill>
                  <a:srgbClr val="FF0000"/>
                </a:solidFill>
              </a:rPr>
              <a:t>git commit</a:t>
            </a:r>
            <a:r>
              <a:rPr lang="en-US" sz="1800" dirty="0">
                <a:solidFill>
                  <a:srgbClr val="FF0000"/>
                </a:solidFill>
              </a:rPr>
              <a:t> </a:t>
            </a:r>
            <a:r>
              <a:rPr lang="en-US" sz="1800" dirty="0"/>
              <a:t>a unique hash is created and the changes are saved.</a:t>
            </a:r>
            <a:endParaRPr lang="en-US" sz="1800" i="1" dirty="0"/>
          </a:p>
          <a:p>
            <a:endParaRPr lang="en-IN" sz="1800" dirty="0"/>
          </a:p>
        </p:txBody>
      </p:sp>
    </p:spTree>
    <p:extLst>
      <p:ext uri="{BB962C8B-B14F-4D97-AF65-F5344CB8AC3E}">
        <p14:creationId xmlns:p14="http://schemas.microsoft.com/office/powerpoint/2010/main" val="3002214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39495" y="448056"/>
            <a:ext cx="6877119" cy="640080"/>
          </a:xfrm>
        </p:spPr>
        <p:txBody>
          <a:bodyPr>
            <a:noAutofit/>
          </a:bodyPr>
          <a:lstStyle/>
          <a:p>
            <a:r>
              <a:rPr lang="en-US" dirty="0">
                <a:latin typeface="Segoe UI Light" panose="020B0502040204020203" pitchFamily="34" charset="0"/>
                <a:cs typeface="Segoe UI Light" panose="020B0502040204020203" pitchFamily="34" charset="0"/>
              </a:rPr>
              <a:t>Git Ignore or Keep</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pPr>
              <a:spcBef>
                <a:spcPts val="0"/>
              </a:spcBef>
              <a:spcAft>
                <a:spcPts val="0"/>
              </a:spcAft>
            </a:pPr>
            <a:r>
              <a:rPr lang="en-US" sz="1800" dirty="0"/>
              <a:t>If you </a:t>
            </a:r>
            <a:r>
              <a:rPr lang="en-US" sz="1800" b="1" dirty="0"/>
              <a:t>do not want Git to any file/directory</a:t>
            </a:r>
            <a:r>
              <a:rPr lang="en-US" sz="1800" dirty="0"/>
              <a:t>, you can add the file/directory to </a:t>
            </a:r>
            <a:r>
              <a:rPr lang="en-US" sz="1800" dirty="0">
                <a:solidFill>
                  <a:srgbClr val="FF0000"/>
                </a:solidFill>
              </a:rPr>
              <a:t>.</a:t>
            </a:r>
            <a:r>
              <a:rPr lang="en-US" sz="1800" dirty="0" err="1">
                <a:solidFill>
                  <a:srgbClr val="FF0000"/>
                </a:solidFill>
              </a:rPr>
              <a:t>gitignore</a:t>
            </a:r>
            <a:r>
              <a:rPr lang="en-US" sz="1800" dirty="0"/>
              <a:t> file. </a:t>
            </a:r>
          </a:p>
          <a:p>
            <a:pPr>
              <a:spcBef>
                <a:spcPts val="0"/>
              </a:spcBef>
              <a:spcAft>
                <a:spcPts val="0"/>
              </a:spcAft>
            </a:pPr>
            <a:r>
              <a:rPr lang="en-US" sz="1800" dirty="0"/>
              <a:t>To track an empty directory, you need to add </a:t>
            </a:r>
            <a:r>
              <a:rPr lang="en-US" sz="1800" dirty="0">
                <a:solidFill>
                  <a:srgbClr val="FF0000"/>
                </a:solidFill>
              </a:rPr>
              <a:t>.</a:t>
            </a:r>
            <a:r>
              <a:rPr lang="en-US" sz="1800" dirty="0" err="1">
                <a:solidFill>
                  <a:srgbClr val="FF0000"/>
                </a:solidFill>
              </a:rPr>
              <a:t>gitkeep</a:t>
            </a:r>
            <a:r>
              <a:rPr lang="en-US" sz="1800" dirty="0"/>
              <a:t> to that empty directory, as Git ignores them by default. </a:t>
            </a:r>
          </a:p>
        </p:txBody>
      </p:sp>
    </p:spTree>
    <p:extLst>
      <p:ext uri="{BB962C8B-B14F-4D97-AF65-F5344CB8AC3E}">
        <p14:creationId xmlns:p14="http://schemas.microsoft.com/office/powerpoint/2010/main" val="3022842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39495" y="448056"/>
            <a:ext cx="6877119" cy="640080"/>
          </a:xfrm>
        </p:spPr>
        <p:txBody>
          <a:bodyPr>
            <a:noAutofit/>
          </a:bodyPr>
          <a:lstStyle/>
          <a:p>
            <a:r>
              <a:rPr lang="en-US" dirty="0">
                <a:latin typeface="Segoe UI Light" panose="020B0502040204020203" pitchFamily="34" charset="0"/>
                <a:cs typeface="Segoe UI Light" panose="020B0502040204020203" pitchFamily="34" charset="0"/>
              </a:rPr>
              <a:t>Git Basic Commands: add, commit, push</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pPr marL="342900" indent="-342900">
              <a:spcBef>
                <a:spcPts val="0"/>
              </a:spcBef>
              <a:spcAft>
                <a:spcPts val="0"/>
              </a:spcAft>
              <a:buFont typeface="+mj-lt"/>
              <a:buAutoNum type="arabicPeriod"/>
            </a:pPr>
            <a:r>
              <a:rPr lang="en-US" sz="1800" dirty="0"/>
              <a:t>Create new </a:t>
            </a:r>
            <a:r>
              <a:rPr lang="en-US" sz="1800" dirty="0" err="1"/>
              <a:t>github</a:t>
            </a:r>
            <a:r>
              <a:rPr lang="en-US" sz="1800" dirty="0"/>
              <a:t> repository.</a:t>
            </a:r>
          </a:p>
          <a:p>
            <a:pPr marL="342900" indent="-342900">
              <a:spcBef>
                <a:spcPts val="0"/>
              </a:spcBef>
              <a:spcAft>
                <a:spcPts val="0"/>
              </a:spcAft>
              <a:buFont typeface="+mj-lt"/>
              <a:buAutoNum type="arabicPeriod"/>
            </a:pPr>
            <a:r>
              <a:rPr lang="en-US" sz="1800" dirty="0"/>
              <a:t>Push code to this repository using git</a:t>
            </a:r>
          </a:p>
          <a:p>
            <a:pPr marL="342900" indent="-342900">
              <a:spcBef>
                <a:spcPts val="0"/>
              </a:spcBef>
              <a:spcAft>
                <a:spcPts val="0"/>
              </a:spcAft>
              <a:buFont typeface="+mj-lt"/>
              <a:buAutoNum type="arabicPeriod"/>
            </a:pPr>
            <a:r>
              <a:rPr lang="en-US" sz="1800" dirty="0"/>
              <a:t>Go over these git commands,</a:t>
            </a:r>
          </a:p>
          <a:p>
            <a:pPr marL="571500" lvl="1" indent="-342900">
              <a:spcBef>
                <a:spcPts val="0"/>
              </a:spcBef>
              <a:spcAft>
                <a:spcPts val="0"/>
              </a:spcAft>
              <a:buFont typeface="+mj-lt"/>
              <a:buAutoNum type="arabicPeriod"/>
            </a:pPr>
            <a:r>
              <a:rPr lang="en-US" sz="1800" dirty="0"/>
              <a:t>git add</a:t>
            </a:r>
          </a:p>
          <a:p>
            <a:pPr marL="571500" lvl="1" indent="-342900">
              <a:spcBef>
                <a:spcPts val="0"/>
              </a:spcBef>
              <a:spcAft>
                <a:spcPts val="0"/>
              </a:spcAft>
              <a:buFont typeface="+mj-lt"/>
              <a:buAutoNum type="arabicPeriod"/>
            </a:pPr>
            <a:r>
              <a:rPr lang="en-US" sz="1800" dirty="0"/>
              <a:t>git commit</a:t>
            </a:r>
          </a:p>
          <a:p>
            <a:pPr marL="571500" lvl="1" indent="-342900">
              <a:spcBef>
                <a:spcPts val="0"/>
              </a:spcBef>
              <a:spcAft>
                <a:spcPts val="0"/>
              </a:spcAft>
              <a:buFont typeface="+mj-lt"/>
              <a:buAutoNum type="arabicPeriod"/>
            </a:pPr>
            <a:r>
              <a:rPr lang="en-US" sz="1800" dirty="0"/>
              <a:t>git log</a:t>
            </a:r>
          </a:p>
          <a:p>
            <a:pPr marL="571500" lvl="1" indent="-342900">
              <a:spcBef>
                <a:spcPts val="0"/>
              </a:spcBef>
              <a:spcAft>
                <a:spcPts val="0"/>
              </a:spcAft>
              <a:buFont typeface="+mj-lt"/>
              <a:buAutoNum type="arabicPeriod"/>
            </a:pPr>
            <a:r>
              <a:rPr lang="en-US" sz="1800" dirty="0"/>
              <a:t>git push</a:t>
            </a:r>
          </a:p>
          <a:p>
            <a:pPr marL="571500" lvl="1" indent="-342900">
              <a:spcBef>
                <a:spcPts val="0"/>
              </a:spcBef>
              <a:spcAft>
                <a:spcPts val="0"/>
              </a:spcAft>
              <a:buFont typeface="+mj-lt"/>
              <a:buAutoNum type="arabicPeriod"/>
            </a:pPr>
            <a:r>
              <a:rPr lang="en-US" sz="1800" dirty="0"/>
              <a:t>git difftool</a:t>
            </a:r>
          </a:p>
          <a:p>
            <a:endParaRPr lang="en-IN" sz="1800" dirty="0"/>
          </a:p>
        </p:txBody>
      </p:sp>
    </p:spTree>
    <p:extLst>
      <p:ext uri="{BB962C8B-B14F-4D97-AF65-F5344CB8AC3E}">
        <p14:creationId xmlns:p14="http://schemas.microsoft.com/office/powerpoint/2010/main" val="2965835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5CC91-45DE-BD67-356A-8E76BEE64B31}"/>
              </a:ext>
            </a:extLst>
          </p:cNvPr>
          <p:cNvSpPr>
            <a:spLocks noGrp="1"/>
          </p:cNvSpPr>
          <p:nvPr>
            <p:ph type="title"/>
          </p:nvPr>
        </p:nvSpPr>
        <p:spPr/>
        <p:txBody>
          <a:bodyPr/>
          <a:lstStyle/>
          <a:p>
            <a:r>
              <a:rPr lang="en-US" dirty="0"/>
              <a:t>Git History</a:t>
            </a:r>
          </a:p>
        </p:txBody>
      </p:sp>
      <p:sp>
        <p:nvSpPr>
          <p:cNvPr id="5" name="Content Placeholder 4">
            <a:extLst>
              <a:ext uri="{FF2B5EF4-FFF2-40B4-BE49-F238E27FC236}">
                <a16:creationId xmlns:a16="http://schemas.microsoft.com/office/drawing/2014/main" id="{80B2314F-DD35-8A86-9833-253F22B5878E}"/>
              </a:ext>
            </a:extLst>
          </p:cNvPr>
          <p:cNvSpPr>
            <a:spLocks noGrp="1"/>
          </p:cNvSpPr>
          <p:nvPr>
            <p:ph sz="quarter" idx="13"/>
          </p:nvPr>
        </p:nvSpPr>
        <p:spPr>
          <a:xfrm>
            <a:off x="539496" y="2560320"/>
            <a:ext cx="11072496" cy="3977640"/>
          </a:xfrm>
        </p:spPr>
        <p:txBody>
          <a:bodyPr>
            <a:normAutofit/>
          </a:bodyPr>
          <a:lstStyle/>
          <a:p>
            <a:pPr>
              <a:lnSpc>
                <a:spcPct val="120000"/>
              </a:lnSpc>
              <a:spcBef>
                <a:spcPts val="0"/>
              </a:spcBef>
              <a:spcAft>
                <a:spcPts val="0"/>
              </a:spcAft>
            </a:pPr>
            <a:r>
              <a:rPr lang="en-US" dirty="0"/>
              <a:t>Git provides the following commands, which allows you to </a:t>
            </a:r>
            <a:r>
              <a:rPr lang="en-US" b="1" dirty="0">
                <a:effectLst>
                  <a:outerShdw blurRad="38100" dist="38100" dir="2700000" algn="tl">
                    <a:srgbClr val="000000">
                      <a:alpha val="43137"/>
                    </a:srgbClr>
                  </a:outerShdw>
                </a:effectLst>
              </a:rPr>
              <a:t>read and review your repo’s history:</a:t>
            </a:r>
          </a:p>
          <a:p>
            <a:pPr marL="571500" lvl="1" indent="-342900">
              <a:lnSpc>
                <a:spcPct val="120000"/>
              </a:lnSpc>
              <a:spcBef>
                <a:spcPts val="0"/>
              </a:spcBef>
              <a:spcAft>
                <a:spcPts val="0"/>
              </a:spcAft>
            </a:pPr>
            <a:r>
              <a:rPr lang="en-US" sz="2400" dirty="0">
                <a:solidFill>
                  <a:srgbClr val="FF0000"/>
                </a:solidFill>
              </a:rPr>
              <a:t>git log</a:t>
            </a:r>
          </a:p>
          <a:p>
            <a:pPr marL="571500" lvl="1" indent="-342900">
              <a:lnSpc>
                <a:spcPct val="120000"/>
              </a:lnSpc>
              <a:spcBef>
                <a:spcPts val="0"/>
              </a:spcBef>
              <a:spcAft>
                <a:spcPts val="0"/>
              </a:spcAft>
            </a:pPr>
            <a:r>
              <a:rPr lang="en-US" sz="2400" dirty="0">
                <a:solidFill>
                  <a:srgbClr val="FF0000"/>
                </a:solidFill>
              </a:rPr>
              <a:t>git show</a:t>
            </a:r>
          </a:p>
          <a:p>
            <a:pPr marL="571500" lvl="1" indent="-342900">
              <a:lnSpc>
                <a:spcPct val="120000"/>
              </a:lnSpc>
              <a:spcBef>
                <a:spcPts val="0"/>
              </a:spcBef>
              <a:spcAft>
                <a:spcPts val="0"/>
              </a:spcAft>
            </a:pPr>
            <a:r>
              <a:rPr lang="en-US" sz="2400" dirty="0">
                <a:solidFill>
                  <a:srgbClr val="FF0000"/>
                </a:solidFill>
              </a:rPr>
              <a:t>git diff</a:t>
            </a:r>
            <a:endParaRPr lang="en-US" b="1" dirty="0">
              <a:effectLst>
                <a:outerShdw blurRad="38100" dist="38100" dir="2700000" algn="tl">
                  <a:srgbClr val="000000">
                    <a:alpha val="43137"/>
                  </a:srgbClr>
                </a:outerShdw>
              </a:effectLst>
            </a:endParaRPr>
          </a:p>
          <a:p>
            <a:pPr>
              <a:lnSpc>
                <a:spcPct val="120000"/>
              </a:lnSpc>
              <a:spcBef>
                <a:spcPts val="0"/>
              </a:spcBef>
              <a:spcAft>
                <a:spcPts val="0"/>
              </a:spcAft>
            </a:pPr>
            <a:r>
              <a:rPr lang="en-US" dirty="0"/>
              <a:t>Before learning more about these tools,</a:t>
            </a:r>
            <a:r>
              <a:rPr lang="en-US" dirty="0">
                <a:effectLst>
                  <a:outerShdw blurRad="38100" dist="38100" dir="2700000" algn="tl">
                    <a:srgbClr val="000000">
                      <a:alpha val="43137"/>
                    </a:srgbClr>
                  </a:outerShdw>
                </a:effectLst>
              </a:rPr>
              <a:t> you must first understand the HEAD and Dot operators.</a:t>
            </a:r>
            <a:endParaRPr lang="en-US" dirty="0"/>
          </a:p>
        </p:txBody>
      </p:sp>
    </p:spTree>
    <p:extLst>
      <p:ext uri="{BB962C8B-B14F-4D97-AF65-F5344CB8AC3E}">
        <p14:creationId xmlns:p14="http://schemas.microsoft.com/office/powerpoint/2010/main" val="163813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 is HEAD in Git?</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4941348" y="1329848"/>
            <a:ext cx="6786053" cy="5168606"/>
          </a:xfrm>
        </p:spPr>
        <p:txBody>
          <a:bodyPr>
            <a:normAutofit/>
          </a:bodyPr>
          <a:lstStyle/>
          <a:p>
            <a:r>
              <a:rPr lang="en-US" sz="1800" dirty="0"/>
              <a:t>HEAD is a reference variable that always points to the tip of your current branch, that is recent commit of your current branch.</a:t>
            </a:r>
          </a:p>
          <a:p>
            <a:r>
              <a:rPr lang="en-US" sz="1800" dirty="0"/>
              <a:t>HEAD can be used with the following symbols to refer to other commits:</a:t>
            </a:r>
          </a:p>
          <a:p>
            <a:pPr marL="285750" indent="-285750">
              <a:spcBef>
                <a:spcPts val="0"/>
              </a:spcBef>
              <a:spcAft>
                <a:spcPts val="0"/>
              </a:spcAft>
              <a:buFont typeface="Wingdings" panose="05000000000000000000" pitchFamily="2" charset="2"/>
              <a:buChar char="§"/>
            </a:pPr>
            <a:r>
              <a:rPr lang="en-US" sz="1800" dirty="0">
                <a:solidFill>
                  <a:schemeClr val="tx1"/>
                </a:solidFill>
              </a:rPr>
              <a:t>Tilde symbol ( </a:t>
            </a:r>
            <a:r>
              <a:rPr lang="en-US" sz="1800" i="1" dirty="0">
                <a:solidFill>
                  <a:srgbClr val="FF9B45"/>
                </a:solidFill>
              </a:rPr>
              <a:t>~ </a:t>
            </a:r>
            <a:r>
              <a:rPr lang="en-US" sz="1800" i="1" dirty="0"/>
              <a:t>): </a:t>
            </a:r>
            <a:r>
              <a:rPr lang="en-US" sz="1800" dirty="0"/>
              <a:t>used to point to the previous commits from base HEAD</a:t>
            </a:r>
          </a:p>
          <a:p>
            <a:pPr marL="285750" indent="-285750">
              <a:spcBef>
                <a:spcPts val="0"/>
              </a:spcBef>
              <a:spcAft>
                <a:spcPts val="0"/>
              </a:spcAft>
              <a:buFont typeface="Wingdings" panose="05000000000000000000" pitchFamily="2" charset="2"/>
              <a:buChar char="§"/>
            </a:pPr>
            <a:r>
              <a:rPr lang="en-US" sz="1800" dirty="0"/>
              <a:t>Caret symbol </a:t>
            </a:r>
            <a:r>
              <a:rPr lang="en-US" sz="1800" dirty="0">
                <a:solidFill>
                  <a:schemeClr val="tx1"/>
                </a:solidFill>
              </a:rPr>
              <a:t>( </a:t>
            </a:r>
            <a:r>
              <a:rPr lang="en-US" sz="1800" i="1" dirty="0">
                <a:solidFill>
                  <a:srgbClr val="FF9B45"/>
                </a:solidFill>
              </a:rPr>
              <a:t>^ </a:t>
            </a:r>
            <a:r>
              <a:rPr lang="en-US" sz="1800" i="1" dirty="0"/>
              <a:t>): </a:t>
            </a:r>
            <a:r>
              <a:rPr lang="en-US" sz="1800" dirty="0"/>
              <a:t>used to point to the immediate parent commit from the current referenced commit.</a:t>
            </a:r>
          </a:p>
          <a:p>
            <a:pPr marL="285750" indent="-285750">
              <a:spcBef>
                <a:spcPts val="0"/>
              </a:spcBef>
              <a:spcAft>
                <a:spcPts val="0"/>
              </a:spcAft>
              <a:buFont typeface="Wingdings" panose="05000000000000000000" pitchFamily="2" charset="2"/>
              <a:buChar char="§"/>
            </a:pPr>
            <a:r>
              <a:rPr lang="en-US" sz="1800" dirty="0">
                <a:solidFill>
                  <a:srgbClr val="FF0000"/>
                </a:solidFill>
              </a:rPr>
              <a:t>HEAD</a:t>
            </a:r>
            <a:r>
              <a:rPr lang="en-US" sz="1800" dirty="0"/>
              <a:t> </a:t>
            </a:r>
            <a:r>
              <a:rPr lang="en-US" sz="1800" dirty="0">
                <a:solidFill>
                  <a:schemeClr val="tx1"/>
                </a:solidFill>
              </a:rPr>
              <a:t>means the recent commit of current branch -&gt; C7</a:t>
            </a:r>
            <a:endParaRPr lang="en-US" sz="1800" dirty="0"/>
          </a:p>
          <a:p>
            <a:endParaRPr lang="en-IN" sz="1800" dirty="0"/>
          </a:p>
        </p:txBody>
      </p:sp>
      <p:pic>
        <p:nvPicPr>
          <p:cNvPr id="4098" name="Picture 2" descr="what are different ways between we git diff? - Stack Overflow">
            <a:extLst>
              <a:ext uri="{FF2B5EF4-FFF2-40B4-BE49-F238E27FC236}">
                <a16:creationId xmlns:a16="http://schemas.microsoft.com/office/drawing/2014/main" id="{9BE94908-8125-4309-5785-73971653D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48" y="1329848"/>
            <a:ext cx="4686300" cy="516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888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2CA3-F3C7-DAA7-1A8F-D2B094C4EB9E}"/>
              </a:ext>
            </a:extLst>
          </p:cNvPr>
          <p:cNvSpPr>
            <a:spLocks noGrp="1"/>
          </p:cNvSpPr>
          <p:nvPr>
            <p:ph type="title"/>
          </p:nvPr>
        </p:nvSpPr>
        <p:spPr/>
        <p:txBody>
          <a:bodyPr/>
          <a:lstStyle/>
          <a:p>
            <a:r>
              <a:rPr lang="en-US" dirty="0"/>
              <a:t>Git Overview</a:t>
            </a:r>
          </a:p>
        </p:txBody>
      </p:sp>
      <p:sp>
        <p:nvSpPr>
          <p:cNvPr id="3" name="Content Placeholder 2">
            <a:extLst>
              <a:ext uri="{FF2B5EF4-FFF2-40B4-BE49-F238E27FC236}">
                <a16:creationId xmlns:a16="http://schemas.microsoft.com/office/drawing/2014/main" id="{51270A9F-1843-83B3-21CE-C4A60278D4B9}"/>
              </a:ext>
            </a:extLst>
          </p:cNvPr>
          <p:cNvSpPr>
            <a:spLocks noGrp="1"/>
          </p:cNvSpPr>
          <p:nvPr>
            <p:ph sz="quarter" idx="10"/>
          </p:nvPr>
        </p:nvSpPr>
        <p:spPr>
          <a:xfrm>
            <a:off x="539496" y="1435608"/>
            <a:ext cx="11072496" cy="4911926"/>
          </a:xfrm>
        </p:spPr>
        <p:txBody>
          <a:bodyPr>
            <a:normAutofit/>
          </a:bodyPr>
          <a:lstStyle/>
          <a:p>
            <a:pPr>
              <a:lnSpc>
                <a:spcPct val="120000"/>
              </a:lnSpc>
              <a:spcBef>
                <a:spcPts val="600"/>
              </a:spcBef>
              <a:spcAft>
                <a:spcPts val="600"/>
              </a:spcAft>
            </a:pPr>
            <a:r>
              <a:rPr lang="en-US" sz="1800" dirty="0"/>
              <a:t>In this session, you will learn:</a:t>
            </a:r>
          </a:p>
          <a:p>
            <a:pPr marL="971550" lvl="2" indent="-285750">
              <a:lnSpc>
                <a:spcPct val="110000"/>
              </a:lnSpc>
              <a:spcBef>
                <a:spcPts val="600"/>
              </a:spcBef>
              <a:spcAft>
                <a:spcPts val="0"/>
              </a:spcAft>
            </a:pPr>
            <a:r>
              <a:rPr lang="en-US" sz="1800" dirty="0"/>
              <a:t>Distributed Version Control basics</a:t>
            </a:r>
          </a:p>
          <a:p>
            <a:pPr marL="971550" lvl="2" indent="-285750">
              <a:lnSpc>
                <a:spcPct val="110000"/>
              </a:lnSpc>
              <a:spcBef>
                <a:spcPts val="600"/>
              </a:spcBef>
              <a:spcAft>
                <a:spcPts val="0"/>
              </a:spcAft>
            </a:pPr>
            <a:r>
              <a:rPr lang="en-US" sz="1800" dirty="0"/>
              <a:t>Basic Git commands</a:t>
            </a:r>
          </a:p>
          <a:p>
            <a:pPr marL="971550" lvl="2" indent="-285750">
              <a:lnSpc>
                <a:spcPct val="110000"/>
              </a:lnSpc>
              <a:spcBef>
                <a:spcPts val="600"/>
              </a:spcBef>
              <a:spcAft>
                <a:spcPts val="0"/>
              </a:spcAft>
            </a:pPr>
            <a:r>
              <a:rPr lang="en-US" sz="1800" dirty="0"/>
              <a:t>Core concepts of Git like:</a:t>
            </a:r>
          </a:p>
          <a:p>
            <a:pPr marL="1428750" lvl="3" indent="-285750">
              <a:lnSpc>
                <a:spcPct val="110000"/>
              </a:lnSpc>
              <a:spcBef>
                <a:spcPts val="600"/>
              </a:spcBef>
              <a:spcAft>
                <a:spcPts val="0"/>
              </a:spcAft>
            </a:pPr>
            <a:r>
              <a:rPr lang="en-US" sz="1800" dirty="0"/>
              <a:t>Creating new features without affecting the current working version (Branching)</a:t>
            </a:r>
          </a:p>
          <a:p>
            <a:pPr marL="1428750" lvl="3" indent="-285750">
              <a:lnSpc>
                <a:spcPct val="110000"/>
              </a:lnSpc>
              <a:spcBef>
                <a:spcPts val="600"/>
              </a:spcBef>
              <a:spcAft>
                <a:spcPts val="0"/>
              </a:spcAft>
            </a:pPr>
            <a:r>
              <a:rPr lang="en-US" sz="1800" dirty="0"/>
              <a:t>Collaborating with other developers (clone, push, rebase and merge conflicts)</a:t>
            </a:r>
          </a:p>
          <a:p>
            <a:pPr marL="1428750" lvl="3" indent="-285750">
              <a:lnSpc>
                <a:spcPct val="110000"/>
              </a:lnSpc>
              <a:spcBef>
                <a:spcPts val="600"/>
              </a:spcBef>
              <a:spcAft>
                <a:spcPts val="0"/>
              </a:spcAft>
            </a:pPr>
            <a:r>
              <a:rPr lang="en-US" sz="1800" dirty="0"/>
              <a:t>Saving new changes temporarily (Stashing)</a:t>
            </a:r>
          </a:p>
          <a:p>
            <a:pPr marL="1428750" lvl="3" indent="-285750">
              <a:lnSpc>
                <a:spcPct val="110000"/>
              </a:lnSpc>
              <a:spcBef>
                <a:spcPts val="600"/>
              </a:spcBef>
              <a:spcAft>
                <a:spcPts val="0"/>
              </a:spcAft>
            </a:pPr>
            <a:r>
              <a:rPr lang="en-US" sz="1800" dirty="0"/>
              <a:t>Selecting particular changes from others</a:t>
            </a:r>
          </a:p>
          <a:p>
            <a:pPr>
              <a:lnSpc>
                <a:spcPct val="120000"/>
              </a:lnSpc>
              <a:spcBef>
                <a:spcPts val="600"/>
              </a:spcBef>
              <a:spcAft>
                <a:spcPts val="600"/>
              </a:spcAft>
            </a:pPr>
            <a:r>
              <a:rPr lang="en-US" sz="1800" dirty="0"/>
              <a:t>By the end of this session, you will be able to use Git.</a:t>
            </a:r>
          </a:p>
          <a:p>
            <a:pPr>
              <a:lnSpc>
                <a:spcPct val="120000"/>
              </a:lnSpc>
              <a:spcBef>
                <a:spcPts val="600"/>
              </a:spcBef>
              <a:spcAft>
                <a:spcPts val="600"/>
              </a:spcAft>
            </a:pPr>
            <a:r>
              <a:rPr lang="en-US" sz="1800" dirty="0"/>
              <a:t>Let’s get started!</a:t>
            </a:r>
          </a:p>
        </p:txBody>
      </p:sp>
    </p:spTree>
    <p:extLst>
      <p:ext uri="{BB962C8B-B14F-4D97-AF65-F5344CB8AC3E}">
        <p14:creationId xmlns:p14="http://schemas.microsoft.com/office/powerpoint/2010/main" val="1947159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Dot Operators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7398326" y="1329848"/>
            <a:ext cx="4329075" cy="5168606"/>
          </a:xfrm>
        </p:spPr>
        <p:txBody>
          <a:bodyPr>
            <a:normAutofit/>
          </a:bodyPr>
          <a:lstStyle/>
          <a:p>
            <a:r>
              <a:rPr lang="en-US" sz="1800" dirty="0"/>
              <a:t>Double Dot Operators</a:t>
            </a:r>
          </a:p>
          <a:p>
            <a:pPr marL="285750" indent="-285750">
              <a:spcBef>
                <a:spcPts val="0"/>
              </a:spcBef>
              <a:spcAft>
                <a:spcPts val="0"/>
              </a:spcAft>
              <a:buFont typeface="Wingdings" panose="05000000000000000000" pitchFamily="2" charset="2"/>
              <a:buChar char="§"/>
            </a:pPr>
            <a:r>
              <a:rPr lang="en-US" sz="1800" dirty="0">
                <a:solidFill>
                  <a:schemeClr val="tx1"/>
                </a:solidFill>
              </a:rPr>
              <a:t>It is the default operator in git diff</a:t>
            </a:r>
            <a:endParaRPr lang="en-US" sz="1800" dirty="0"/>
          </a:p>
          <a:p>
            <a:pPr marL="285750" indent="-285750">
              <a:spcBef>
                <a:spcPts val="0"/>
              </a:spcBef>
              <a:spcAft>
                <a:spcPts val="0"/>
              </a:spcAft>
              <a:buFont typeface="Wingdings" panose="05000000000000000000" pitchFamily="2" charset="2"/>
              <a:buChar char="§"/>
            </a:pPr>
            <a:r>
              <a:rPr lang="en-US" sz="1800" dirty="0"/>
              <a:t>git diff </a:t>
            </a:r>
            <a:r>
              <a:rPr lang="en-US" sz="1800" dirty="0" err="1"/>
              <a:t>a..b</a:t>
            </a:r>
            <a:r>
              <a:rPr lang="en-US" sz="1800" dirty="0"/>
              <a:t> or git diff a b command will display all the differences from A to C</a:t>
            </a:r>
          </a:p>
          <a:p>
            <a:r>
              <a:rPr lang="en-US" sz="1800" dirty="0"/>
              <a:t>Trible Dot Operators</a:t>
            </a:r>
          </a:p>
          <a:p>
            <a:pPr marL="285750" indent="-285750">
              <a:spcBef>
                <a:spcPts val="0"/>
              </a:spcBef>
              <a:spcAft>
                <a:spcPts val="0"/>
              </a:spcAft>
              <a:buFont typeface="Wingdings" panose="05000000000000000000" pitchFamily="2" charset="2"/>
              <a:buChar char="§"/>
            </a:pPr>
            <a:r>
              <a:rPr lang="en-US" sz="1800" dirty="0">
                <a:solidFill>
                  <a:schemeClr val="tx1"/>
                </a:solidFill>
              </a:rPr>
              <a:t>It shows the differences between master and feature branch starting at the last common commit.</a:t>
            </a:r>
            <a:endParaRPr lang="en-US" sz="1800" dirty="0"/>
          </a:p>
          <a:p>
            <a:pPr marL="285750" indent="-285750">
              <a:spcBef>
                <a:spcPts val="0"/>
              </a:spcBef>
              <a:spcAft>
                <a:spcPts val="0"/>
              </a:spcAft>
              <a:buFont typeface="Wingdings" panose="05000000000000000000" pitchFamily="2" charset="2"/>
              <a:buChar char="§"/>
            </a:pPr>
            <a:r>
              <a:rPr lang="en-US" sz="1800" dirty="0"/>
              <a:t>git diff A…B commands output would be the difference in B branch.</a:t>
            </a:r>
          </a:p>
          <a:p>
            <a:endParaRPr lang="en-IN" sz="1800" dirty="0"/>
          </a:p>
        </p:txBody>
      </p:sp>
      <p:pic>
        <p:nvPicPr>
          <p:cNvPr id="5122" name="Picture 2" descr="What are the differences between double-dot &quot;..&quot; and triple-dot &quot;...&quot; in Git  diff commit ranges? - Stack Overflow">
            <a:extLst>
              <a:ext uri="{FF2B5EF4-FFF2-40B4-BE49-F238E27FC236}">
                <a16:creationId xmlns:a16="http://schemas.microsoft.com/office/drawing/2014/main" id="{AFF3FDEA-A05A-BE99-51D6-A463DEEDA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3996"/>
            <a:ext cx="7398326" cy="562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587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Log</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pPr>
              <a:lnSpc>
                <a:spcPct val="120000"/>
              </a:lnSpc>
              <a:spcBef>
                <a:spcPts val="0"/>
              </a:spcBef>
              <a:spcAft>
                <a:spcPts val="0"/>
              </a:spcAft>
            </a:pPr>
            <a:r>
              <a:rPr lang="en-US" sz="1800" dirty="0"/>
              <a:t>Git log command shows the list of commits in the current branch. You can use it in the following ways:</a:t>
            </a:r>
          </a:p>
          <a:p>
            <a:pPr>
              <a:lnSpc>
                <a:spcPct val="120000"/>
              </a:lnSpc>
              <a:spcBef>
                <a:spcPts val="0"/>
              </a:spcBef>
              <a:spcAft>
                <a:spcPts val="0"/>
              </a:spcAft>
            </a:pPr>
            <a:endParaRPr lang="en-US" sz="1800" dirty="0"/>
          </a:p>
          <a:p>
            <a:pPr marL="514350" lvl="1" indent="-285750">
              <a:lnSpc>
                <a:spcPct val="120000"/>
              </a:lnSpc>
              <a:spcBef>
                <a:spcPts val="0"/>
              </a:spcBef>
              <a:spcAft>
                <a:spcPts val="0"/>
              </a:spcAft>
              <a:buFont typeface="Wingdings" panose="05000000000000000000" pitchFamily="2" charset="2"/>
              <a:buChar char="§"/>
            </a:pPr>
            <a:r>
              <a:rPr lang="en-US" sz="1800" i="1" dirty="0">
                <a:solidFill>
                  <a:srgbClr val="FF0000"/>
                </a:solidFill>
              </a:rPr>
              <a:t>git log -2</a:t>
            </a:r>
            <a:r>
              <a:rPr lang="en-US" sz="1800" dirty="0"/>
              <a:t> displays the history of last two commits</a:t>
            </a:r>
          </a:p>
          <a:p>
            <a:pPr marL="514350" lvl="1" indent="-285750">
              <a:lnSpc>
                <a:spcPct val="120000"/>
              </a:lnSpc>
              <a:spcBef>
                <a:spcPts val="0"/>
              </a:spcBef>
              <a:spcAft>
                <a:spcPts val="0"/>
              </a:spcAft>
              <a:buFont typeface="Wingdings" panose="05000000000000000000" pitchFamily="2" charset="2"/>
              <a:buChar char="§"/>
            </a:pPr>
            <a:r>
              <a:rPr lang="en-US" sz="1800" i="1" dirty="0">
                <a:solidFill>
                  <a:srgbClr val="FF0000"/>
                </a:solidFill>
              </a:rPr>
              <a:t>git log </a:t>
            </a:r>
            <a:r>
              <a:rPr lang="en-US" sz="1800" i="1" dirty="0" err="1">
                <a:solidFill>
                  <a:srgbClr val="FF0000"/>
                </a:solidFill>
              </a:rPr>
              <a:t>commit_id</a:t>
            </a:r>
            <a:r>
              <a:rPr lang="en-US" sz="1800" dirty="0"/>
              <a:t> shows the history starting from </a:t>
            </a:r>
            <a:r>
              <a:rPr lang="en-US" sz="1800" dirty="0" err="1"/>
              <a:t>commit_id</a:t>
            </a:r>
            <a:endParaRPr lang="en-US" sz="1800" dirty="0"/>
          </a:p>
          <a:p>
            <a:pPr marL="514350" lvl="1" indent="-285750">
              <a:lnSpc>
                <a:spcPct val="120000"/>
              </a:lnSpc>
              <a:spcBef>
                <a:spcPts val="0"/>
              </a:spcBef>
              <a:spcAft>
                <a:spcPts val="0"/>
              </a:spcAft>
              <a:buFont typeface="Wingdings" panose="05000000000000000000" pitchFamily="2" charset="2"/>
              <a:buChar char="§"/>
            </a:pPr>
            <a:r>
              <a:rPr lang="en-US" sz="1800" i="1" dirty="0">
                <a:solidFill>
                  <a:srgbClr val="FF0000"/>
                </a:solidFill>
              </a:rPr>
              <a:t>git log filename</a:t>
            </a:r>
            <a:r>
              <a:rPr lang="en-US" sz="1800" dirty="0"/>
              <a:t> displays the list of commits for the file.</a:t>
            </a:r>
          </a:p>
          <a:p>
            <a:pPr>
              <a:lnSpc>
                <a:spcPct val="110000"/>
              </a:lnSpc>
              <a:spcBef>
                <a:spcPts val="0"/>
              </a:spcBef>
              <a:spcAft>
                <a:spcPts val="0"/>
              </a:spcAft>
            </a:pPr>
            <a:endParaRPr lang="en-US" sz="1800" dirty="0"/>
          </a:p>
          <a:p>
            <a:pPr>
              <a:lnSpc>
                <a:spcPct val="110000"/>
              </a:lnSpc>
              <a:spcBef>
                <a:spcPts val="0"/>
              </a:spcBef>
              <a:spcAft>
                <a:spcPts val="0"/>
              </a:spcAft>
            </a:pPr>
            <a:r>
              <a:rPr lang="en-US" sz="1800" dirty="0"/>
              <a:t>Flags</a:t>
            </a:r>
          </a:p>
          <a:p>
            <a:r>
              <a:rPr lang="en-US" sz="1800" dirty="0"/>
              <a:t>You can enhance the output of git log command using these optional flags:</a:t>
            </a:r>
          </a:p>
          <a:p>
            <a:pPr marL="285750" indent="-285750">
              <a:spcBef>
                <a:spcPts val="0"/>
              </a:spcBef>
              <a:spcAft>
                <a:spcPts val="0"/>
              </a:spcAft>
              <a:buFont typeface="Wingdings" panose="05000000000000000000" pitchFamily="2" charset="2"/>
              <a:buChar char="§"/>
            </a:pPr>
            <a:r>
              <a:rPr lang="en-US" sz="1800" i="1" dirty="0">
                <a:solidFill>
                  <a:srgbClr val="FF0000"/>
                </a:solidFill>
              </a:rPr>
              <a:t>git log --</a:t>
            </a:r>
            <a:r>
              <a:rPr lang="en-US" sz="1800" i="1" dirty="0" err="1">
                <a:solidFill>
                  <a:srgbClr val="FF0000"/>
                </a:solidFill>
              </a:rPr>
              <a:t>oneline</a:t>
            </a:r>
            <a:r>
              <a:rPr lang="en-US" sz="1800" i="1" dirty="0">
                <a:solidFill>
                  <a:srgbClr val="FF0000"/>
                </a:solidFill>
              </a:rPr>
              <a:t> : </a:t>
            </a:r>
            <a:r>
              <a:rPr lang="en-US" sz="1800" dirty="0">
                <a:solidFill>
                  <a:schemeClr val="tx1"/>
                </a:solidFill>
              </a:rPr>
              <a:t>Fits the log output to a single line</a:t>
            </a:r>
            <a:endParaRPr lang="en-US" sz="1800" dirty="0"/>
          </a:p>
          <a:p>
            <a:pPr marL="285750" indent="-285750">
              <a:spcBef>
                <a:spcPts val="0"/>
              </a:spcBef>
              <a:spcAft>
                <a:spcPts val="0"/>
              </a:spcAft>
              <a:buFont typeface="Wingdings" panose="05000000000000000000" pitchFamily="2" charset="2"/>
              <a:buChar char="§"/>
            </a:pPr>
            <a:r>
              <a:rPr lang="en-US" sz="1800" i="1" dirty="0">
                <a:solidFill>
                  <a:srgbClr val="FF0000"/>
                </a:solidFill>
              </a:rPr>
              <a:t>git log --decorate : </a:t>
            </a:r>
            <a:r>
              <a:rPr lang="en-US" sz="1800" dirty="0">
                <a:solidFill>
                  <a:schemeClr val="tx1"/>
                </a:solidFill>
              </a:rPr>
              <a:t>Adds a symbolic pointer to the output</a:t>
            </a:r>
            <a:endParaRPr lang="en-US" sz="1800" dirty="0"/>
          </a:p>
          <a:p>
            <a:pPr marL="285750" indent="-285750">
              <a:spcBef>
                <a:spcPts val="0"/>
              </a:spcBef>
              <a:spcAft>
                <a:spcPts val="0"/>
              </a:spcAft>
              <a:buFont typeface="Wingdings" panose="05000000000000000000" pitchFamily="2" charset="2"/>
              <a:buChar char="§"/>
            </a:pPr>
            <a:r>
              <a:rPr lang="en-US" sz="1800" i="1" dirty="0">
                <a:solidFill>
                  <a:srgbClr val="FF0000"/>
                </a:solidFill>
              </a:rPr>
              <a:t>git log --graph : </a:t>
            </a:r>
            <a:r>
              <a:rPr lang="en-US" sz="1800" dirty="0">
                <a:solidFill>
                  <a:schemeClr val="tx1"/>
                </a:solidFill>
              </a:rPr>
              <a:t>Gives a graphical representation to the log output.</a:t>
            </a:r>
            <a:endParaRPr lang="en-US" sz="1800" dirty="0"/>
          </a:p>
        </p:txBody>
      </p:sp>
    </p:spTree>
    <p:extLst>
      <p:ext uri="{BB962C8B-B14F-4D97-AF65-F5344CB8AC3E}">
        <p14:creationId xmlns:p14="http://schemas.microsoft.com/office/powerpoint/2010/main" val="4257941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5CC91-45DE-BD67-356A-8E76BEE64B31}"/>
              </a:ext>
            </a:extLst>
          </p:cNvPr>
          <p:cNvSpPr>
            <a:spLocks noGrp="1"/>
          </p:cNvSpPr>
          <p:nvPr>
            <p:ph type="title"/>
          </p:nvPr>
        </p:nvSpPr>
        <p:spPr/>
        <p:txBody>
          <a:bodyPr/>
          <a:lstStyle/>
          <a:p>
            <a:r>
              <a:rPr lang="en-US" dirty="0"/>
              <a:t>Collaborate Using Git</a:t>
            </a:r>
          </a:p>
        </p:txBody>
      </p:sp>
      <p:sp>
        <p:nvSpPr>
          <p:cNvPr id="5" name="Content Placeholder 4">
            <a:extLst>
              <a:ext uri="{FF2B5EF4-FFF2-40B4-BE49-F238E27FC236}">
                <a16:creationId xmlns:a16="http://schemas.microsoft.com/office/drawing/2014/main" id="{80B2314F-DD35-8A86-9833-253F22B5878E}"/>
              </a:ext>
            </a:extLst>
          </p:cNvPr>
          <p:cNvSpPr>
            <a:spLocks noGrp="1"/>
          </p:cNvSpPr>
          <p:nvPr>
            <p:ph sz="quarter" idx="13"/>
          </p:nvPr>
        </p:nvSpPr>
        <p:spPr>
          <a:xfrm>
            <a:off x="539496" y="2560320"/>
            <a:ext cx="11072496" cy="3977640"/>
          </a:xfrm>
        </p:spPr>
        <p:txBody>
          <a:bodyPr>
            <a:normAutofit/>
          </a:bodyPr>
          <a:lstStyle/>
          <a:p>
            <a:pPr>
              <a:lnSpc>
                <a:spcPct val="110000"/>
              </a:lnSpc>
              <a:spcBef>
                <a:spcPts val="600"/>
              </a:spcBef>
              <a:spcAft>
                <a:spcPts val="600"/>
              </a:spcAft>
            </a:pPr>
            <a:r>
              <a:rPr lang="en-US"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Local to Remote</a:t>
            </a:r>
            <a:endParaRPr lang="en-US" sz="2400" b="1" dirty="0">
              <a:effectLst>
                <a:outerShdw blurRad="38100" dist="38100" dir="2700000" algn="tl">
                  <a:srgbClr val="000000">
                    <a:alpha val="43137"/>
                  </a:srgbClr>
                </a:outerShdw>
              </a:effectLst>
            </a:endParaRPr>
          </a:p>
          <a:p>
            <a:pPr>
              <a:lnSpc>
                <a:spcPct val="110000"/>
              </a:lnSpc>
              <a:spcBef>
                <a:spcPts val="600"/>
              </a:spcBef>
              <a:spcAft>
                <a:spcPts val="600"/>
              </a:spcAft>
            </a:pPr>
            <a:r>
              <a:rPr lang="en-US" sz="2000" dirty="0"/>
              <a:t>To collaborate with other developers, you need to </a:t>
            </a:r>
            <a:r>
              <a:rPr lang="en-US" sz="2000" dirty="0">
                <a:solidFill>
                  <a:srgbClr val="FF0000"/>
                </a:solidFill>
              </a:rPr>
              <a:t>push</a:t>
            </a:r>
            <a:r>
              <a:rPr lang="en-US" sz="2000" dirty="0"/>
              <a:t> your work to the remote repository, and vice-versa you need to </a:t>
            </a:r>
            <a:r>
              <a:rPr lang="en-US" sz="2000" dirty="0">
                <a:solidFill>
                  <a:srgbClr val="FF0000"/>
                </a:solidFill>
              </a:rPr>
              <a:t>pull</a:t>
            </a:r>
            <a:r>
              <a:rPr lang="en-US" sz="2000" dirty="0"/>
              <a:t> others work from remote to contribute your work to the project.</a:t>
            </a:r>
          </a:p>
          <a:p>
            <a:pPr>
              <a:lnSpc>
                <a:spcPct val="110000"/>
              </a:lnSpc>
              <a:spcBef>
                <a:spcPts val="600"/>
              </a:spcBef>
              <a:spcAft>
                <a:spcPts val="600"/>
              </a:spcAft>
            </a:pPr>
            <a:r>
              <a:rPr lang="en-US" sz="2000" dirty="0"/>
              <a:t>In Git, </a:t>
            </a:r>
            <a:r>
              <a:rPr lang="en-US" sz="2000" dirty="0">
                <a:solidFill>
                  <a:srgbClr val="FF0000"/>
                </a:solidFill>
              </a:rPr>
              <a:t>remote</a:t>
            </a:r>
            <a:r>
              <a:rPr lang="en-US" sz="2000" dirty="0"/>
              <a:t> is a repository on a server where all your team members can place the code to collaborate.</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693046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Remote URL Types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You can keep your project code in remote servers like GitHub, GitLab or on a self-hosted servers. Git sets a default name for your remote URL as </a:t>
            </a:r>
            <a:r>
              <a:rPr lang="en-US" sz="1800" dirty="0">
                <a:solidFill>
                  <a:srgbClr val="FF0000"/>
                </a:solidFill>
              </a:rPr>
              <a:t>origin</a:t>
            </a:r>
          </a:p>
          <a:p>
            <a:r>
              <a:rPr lang="en-US" sz="1800" dirty="0"/>
              <a:t>Remote URL can be one of the two types:</a:t>
            </a:r>
          </a:p>
          <a:p>
            <a:pPr marL="285750" indent="-285750">
              <a:spcBef>
                <a:spcPts val="0"/>
              </a:spcBef>
              <a:spcAft>
                <a:spcPts val="0"/>
              </a:spcAft>
              <a:buFont typeface="Wingdings" panose="05000000000000000000" pitchFamily="2" charset="2"/>
              <a:buChar char="§"/>
            </a:pPr>
            <a:r>
              <a:rPr lang="en-US" sz="1800" dirty="0">
                <a:solidFill>
                  <a:schemeClr val="tx1"/>
                </a:solidFill>
              </a:rPr>
              <a:t>HTTPS URL like </a:t>
            </a:r>
            <a:r>
              <a:rPr lang="en-US" sz="1800" dirty="0">
                <a:solidFill>
                  <a:schemeClr val="tx1"/>
                </a:solidFill>
                <a:hlinkClick r:id="rId2"/>
              </a:rPr>
              <a:t>https://github.com/user/reps.git</a:t>
            </a:r>
            <a:r>
              <a:rPr lang="en-US" sz="1800" dirty="0">
                <a:solidFill>
                  <a:schemeClr val="tx1"/>
                </a:solidFill>
              </a:rPr>
              <a:t> : you can clone/push using your username and password.</a:t>
            </a:r>
            <a:endParaRPr lang="en-US" sz="1800" dirty="0"/>
          </a:p>
          <a:p>
            <a:pPr marL="285750" indent="-285750">
              <a:spcBef>
                <a:spcPts val="0"/>
              </a:spcBef>
              <a:spcAft>
                <a:spcPts val="0"/>
              </a:spcAft>
              <a:buFont typeface="Wingdings" panose="05000000000000000000" pitchFamily="2" charset="2"/>
              <a:buChar char="§"/>
            </a:pPr>
            <a:r>
              <a:rPr lang="en-US" sz="1800" dirty="0"/>
              <a:t>SSH URL, like </a:t>
            </a:r>
            <a:r>
              <a:rPr lang="en-US" sz="1800" dirty="0" err="1">
                <a:hlinkClick r:id="rId3"/>
              </a:rPr>
              <a:t>git@github.com:user</a:t>
            </a:r>
            <a:r>
              <a:rPr lang="en-US" sz="1800" dirty="0">
                <a:hlinkClick r:id="rId3"/>
              </a:rPr>
              <a:t>/</a:t>
            </a:r>
            <a:r>
              <a:rPr lang="en-US" sz="1800" dirty="0" err="1">
                <a:hlinkClick r:id="rId3"/>
              </a:rPr>
              <a:t>repo.git</a:t>
            </a:r>
            <a:r>
              <a:rPr lang="en-US" sz="1800" dirty="0"/>
              <a:t> : you need to configure SSH keys in </a:t>
            </a:r>
            <a:r>
              <a:rPr lang="en-US" sz="1800" dirty="0" err="1"/>
              <a:t>Github</a:t>
            </a:r>
            <a:r>
              <a:rPr lang="en-US" sz="1800" dirty="0"/>
              <a:t>/Gitlab account and local machine.</a:t>
            </a:r>
          </a:p>
          <a:p>
            <a:endParaRPr lang="en-IN" sz="1800" dirty="0"/>
          </a:p>
        </p:txBody>
      </p:sp>
    </p:spTree>
    <p:extLst>
      <p:ext uri="{BB962C8B-B14F-4D97-AF65-F5344CB8AC3E}">
        <p14:creationId xmlns:p14="http://schemas.microsoft.com/office/powerpoint/2010/main" val="4100547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Clone</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To get source code of an already existing project from remote repo (For example, GitHub) you can use </a:t>
            </a:r>
          </a:p>
          <a:p>
            <a:r>
              <a:rPr lang="en-US" sz="1800" dirty="0">
                <a:solidFill>
                  <a:srgbClr val="FF0000"/>
                </a:solidFill>
              </a:rPr>
              <a:t>git clone &lt;</a:t>
            </a:r>
            <a:r>
              <a:rPr lang="en-US" sz="1800" dirty="0" err="1">
                <a:solidFill>
                  <a:srgbClr val="FF0000"/>
                </a:solidFill>
              </a:rPr>
              <a:t>url</a:t>
            </a:r>
            <a:r>
              <a:rPr lang="en-US" sz="1800" dirty="0">
                <a:solidFill>
                  <a:srgbClr val="FF0000"/>
                </a:solidFill>
              </a:rPr>
              <a:t>&gt;</a:t>
            </a:r>
            <a:r>
              <a:rPr lang="en-US" sz="1800" dirty="0"/>
              <a:t> command</a:t>
            </a:r>
          </a:p>
          <a:p>
            <a:r>
              <a:rPr lang="en-US" sz="1800" dirty="0"/>
              <a:t>For example, </a:t>
            </a:r>
            <a:r>
              <a:rPr lang="en-US" sz="1800" dirty="0">
                <a:solidFill>
                  <a:srgbClr val="FF0000"/>
                </a:solidFill>
              </a:rPr>
              <a:t>git clone </a:t>
            </a:r>
            <a:r>
              <a:rPr lang="en-US" sz="1800" dirty="0">
                <a:solidFill>
                  <a:srgbClr val="FF0000"/>
                </a:solidFill>
                <a:hlinkClick r:id="rId2">
                  <a:extLst>
                    <a:ext uri="{A12FA001-AC4F-418D-AE19-62706E023703}">
                      <ahyp:hlinkClr xmlns:ahyp="http://schemas.microsoft.com/office/drawing/2018/hyperlinkcolor" val="tx"/>
                    </a:ext>
                  </a:extLst>
                </a:hlinkClick>
              </a:rPr>
              <a:t>https://github.com/kannanfsd/accdevb1.git</a:t>
            </a:r>
            <a:r>
              <a:rPr lang="en-US" sz="1800" dirty="0"/>
              <a:t> </a:t>
            </a:r>
          </a:p>
          <a:p>
            <a:pPr>
              <a:spcBef>
                <a:spcPts val="0"/>
              </a:spcBef>
              <a:spcAft>
                <a:spcPts val="0"/>
              </a:spcAft>
            </a:pPr>
            <a:r>
              <a:rPr lang="en-US" sz="1800" dirty="0">
                <a:solidFill>
                  <a:schemeClr val="tx1"/>
                </a:solidFill>
              </a:rPr>
              <a:t>This command downloads the complete project, all branches, commits and logs from the given remote URL (react repo here) to your local machine.</a:t>
            </a:r>
            <a:endParaRPr lang="en-US" sz="1800" i="1" dirty="0"/>
          </a:p>
          <a:p>
            <a:endParaRPr lang="en-IN" sz="1800" dirty="0"/>
          </a:p>
        </p:txBody>
      </p:sp>
    </p:spTree>
    <p:extLst>
      <p:ext uri="{BB962C8B-B14F-4D97-AF65-F5344CB8AC3E}">
        <p14:creationId xmlns:p14="http://schemas.microsoft.com/office/powerpoint/2010/main" val="816809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Pull</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Your teammate hash pushed the changes to the project’s remote repo where you are also working. You can now pull the changes to your local machine using any one of the following commands.</a:t>
            </a:r>
          </a:p>
          <a:p>
            <a:pPr marL="285750" indent="-285750">
              <a:spcBef>
                <a:spcPts val="0"/>
              </a:spcBef>
              <a:spcAft>
                <a:spcPts val="0"/>
              </a:spcAft>
              <a:buFont typeface="Wingdings" panose="05000000000000000000" pitchFamily="2" charset="2"/>
              <a:buChar char="§"/>
            </a:pPr>
            <a:r>
              <a:rPr lang="en-US" sz="1800" dirty="0">
                <a:solidFill>
                  <a:srgbClr val="FF0000"/>
                </a:solidFill>
              </a:rPr>
              <a:t>git pull</a:t>
            </a:r>
            <a:r>
              <a:rPr lang="en-US" sz="1800" dirty="0">
                <a:solidFill>
                  <a:schemeClr val="tx1"/>
                </a:solidFill>
              </a:rPr>
              <a:t> is the convenient shortcut key to fetch and merge the content</a:t>
            </a:r>
          </a:p>
          <a:p>
            <a:pPr marL="514350" lvl="1" indent="-285750">
              <a:spcBef>
                <a:spcPts val="0"/>
              </a:spcBef>
              <a:spcAft>
                <a:spcPts val="0"/>
              </a:spcAft>
              <a:buFont typeface="Wingdings" panose="05000000000000000000" pitchFamily="2" charset="2"/>
              <a:buChar char="§"/>
            </a:pPr>
            <a:r>
              <a:rPr lang="en-US" sz="1800" dirty="0">
                <a:solidFill>
                  <a:srgbClr val="FF0000"/>
                </a:solidFill>
              </a:rPr>
              <a:t>git pull &lt;</a:t>
            </a:r>
            <a:r>
              <a:rPr lang="en-US" sz="1800" dirty="0" err="1">
                <a:solidFill>
                  <a:srgbClr val="FF0000"/>
                </a:solidFill>
              </a:rPr>
              <a:t>remote_name</a:t>
            </a:r>
            <a:r>
              <a:rPr lang="en-US" sz="1800" dirty="0">
                <a:solidFill>
                  <a:srgbClr val="FF0000"/>
                </a:solidFill>
              </a:rPr>
              <a:t>&gt; &lt;</a:t>
            </a:r>
            <a:r>
              <a:rPr lang="en-US" sz="1800" dirty="0" err="1">
                <a:solidFill>
                  <a:srgbClr val="FF0000"/>
                </a:solidFill>
              </a:rPr>
              <a:t>branch_name</a:t>
            </a:r>
            <a:r>
              <a:rPr lang="en-US" sz="1800" dirty="0">
                <a:solidFill>
                  <a:srgbClr val="FF0000"/>
                </a:solidFill>
              </a:rPr>
              <a:t>&gt;</a:t>
            </a:r>
          </a:p>
          <a:p>
            <a:pPr marL="285750" indent="-285750">
              <a:spcBef>
                <a:spcPts val="0"/>
              </a:spcBef>
              <a:spcAft>
                <a:spcPts val="0"/>
              </a:spcAft>
              <a:buFont typeface="Wingdings" panose="05000000000000000000" pitchFamily="2" charset="2"/>
              <a:buChar char="§"/>
            </a:pPr>
            <a:r>
              <a:rPr lang="en-US" sz="1800" dirty="0">
                <a:solidFill>
                  <a:srgbClr val="FF0000"/>
                </a:solidFill>
              </a:rPr>
              <a:t>git fetch </a:t>
            </a:r>
            <a:r>
              <a:rPr lang="en-US" sz="1800" dirty="0"/>
              <a:t>command downloads the remote content to your local repo, without changing your code changes. </a:t>
            </a:r>
          </a:p>
          <a:p>
            <a:pPr marL="514350" lvl="1" indent="-285750">
              <a:spcBef>
                <a:spcPts val="0"/>
              </a:spcBef>
              <a:spcAft>
                <a:spcPts val="0"/>
              </a:spcAft>
              <a:buFont typeface="Wingdings" panose="05000000000000000000" pitchFamily="2" charset="2"/>
              <a:buChar char="§"/>
            </a:pPr>
            <a:r>
              <a:rPr lang="en-US" sz="1800" dirty="0">
                <a:solidFill>
                  <a:srgbClr val="FF0000"/>
                </a:solidFill>
              </a:rPr>
              <a:t>git fetch &lt;</a:t>
            </a:r>
            <a:r>
              <a:rPr lang="en-US" sz="1800" dirty="0" err="1">
                <a:solidFill>
                  <a:srgbClr val="FF0000"/>
                </a:solidFill>
              </a:rPr>
              <a:t>remote_name</a:t>
            </a:r>
            <a:r>
              <a:rPr lang="en-US" sz="1800" dirty="0">
                <a:solidFill>
                  <a:srgbClr val="FF0000"/>
                </a:solidFill>
              </a:rPr>
              <a:t>&gt; &lt;</a:t>
            </a:r>
            <a:r>
              <a:rPr lang="en-US" sz="1800" dirty="0" err="1">
                <a:solidFill>
                  <a:srgbClr val="FF0000"/>
                </a:solidFill>
              </a:rPr>
              <a:t>branch_name</a:t>
            </a:r>
            <a:r>
              <a:rPr lang="en-US" sz="1800" dirty="0">
                <a:solidFill>
                  <a:srgbClr val="FF0000"/>
                </a:solidFill>
              </a:rPr>
              <a:t>&gt; </a:t>
            </a:r>
            <a:r>
              <a:rPr lang="en-US" sz="1800" dirty="0"/>
              <a:t>fetches the content from that specific branch in remote to your current working area.</a:t>
            </a:r>
          </a:p>
          <a:p>
            <a:pPr marL="285750" indent="-285750">
              <a:spcBef>
                <a:spcPts val="0"/>
              </a:spcBef>
              <a:spcAft>
                <a:spcPts val="0"/>
              </a:spcAft>
              <a:buFont typeface="Wingdings" panose="05000000000000000000" pitchFamily="2" charset="2"/>
              <a:buChar char="§"/>
            </a:pPr>
            <a:r>
              <a:rPr lang="en-US" sz="1800" dirty="0">
                <a:solidFill>
                  <a:srgbClr val="FF0000"/>
                </a:solidFill>
              </a:rPr>
              <a:t>git merge</a:t>
            </a:r>
            <a:r>
              <a:rPr lang="en-US" sz="1800" dirty="0"/>
              <a:t> command merges the fetched remote content to the local working tree.</a:t>
            </a:r>
          </a:p>
          <a:p>
            <a:pPr marL="514350" lvl="1" indent="-285750">
              <a:spcBef>
                <a:spcPts val="0"/>
              </a:spcBef>
              <a:spcAft>
                <a:spcPts val="0"/>
              </a:spcAft>
              <a:buFont typeface="Wingdings" panose="05000000000000000000" pitchFamily="2" charset="2"/>
              <a:buChar char="§"/>
            </a:pPr>
            <a:r>
              <a:rPr lang="en-US" sz="1800" dirty="0">
                <a:solidFill>
                  <a:srgbClr val="FF0000"/>
                </a:solidFill>
              </a:rPr>
              <a:t>git merge &lt;</a:t>
            </a:r>
            <a:r>
              <a:rPr lang="en-US" sz="1800" dirty="0" err="1">
                <a:solidFill>
                  <a:srgbClr val="FF0000"/>
                </a:solidFill>
              </a:rPr>
              <a:t>remote_name</a:t>
            </a:r>
            <a:r>
              <a:rPr lang="en-US" sz="1800" dirty="0">
                <a:solidFill>
                  <a:srgbClr val="FF0000"/>
                </a:solidFill>
              </a:rPr>
              <a:t>&gt;/&lt;</a:t>
            </a:r>
            <a:r>
              <a:rPr lang="en-US" sz="1800" dirty="0" err="1">
                <a:solidFill>
                  <a:srgbClr val="FF0000"/>
                </a:solidFill>
              </a:rPr>
              <a:t>branch_name</a:t>
            </a:r>
            <a:r>
              <a:rPr lang="en-US" sz="1800" dirty="0">
                <a:solidFill>
                  <a:srgbClr val="FF0000"/>
                </a:solidFill>
              </a:rPr>
              <a:t>&gt;</a:t>
            </a:r>
            <a:r>
              <a:rPr lang="en-US" sz="1800" dirty="0"/>
              <a:t> merges the content to the specified branch.</a:t>
            </a:r>
          </a:p>
          <a:p>
            <a:endParaRPr lang="en-IN" sz="1800" dirty="0"/>
          </a:p>
        </p:txBody>
      </p:sp>
    </p:spTree>
    <p:extLst>
      <p:ext uri="{BB962C8B-B14F-4D97-AF65-F5344CB8AC3E}">
        <p14:creationId xmlns:p14="http://schemas.microsoft.com/office/powerpoint/2010/main" val="312544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Push</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pPr>
              <a:lnSpc>
                <a:spcPct val="100000"/>
              </a:lnSpc>
              <a:spcBef>
                <a:spcPts val="0"/>
              </a:spcBef>
              <a:spcAft>
                <a:spcPts val="600"/>
              </a:spcAft>
            </a:pPr>
            <a:r>
              <a:rPr lang="en-US" sz="1800" dirty="0"/>
              <a:t>To keep your changes and work in remote repo, you need to push the branch using the command </a:t>
            </a:r>
          </a:p>
          <a:p>
            <a:pPr>
              <a:lnSpc>
                <a:spcPct val="100000"/>
              </a:lnSpc>
              <a:spcBef>
                <a:spcPts val="0"/>
              </a:spcBef>
              <a:spcAft>
                <a:spcPts val="600"/>
              </a:spcAft>
            </a:pPr>
            <a:r>
              <a:rPr lang="en-US" sz="1800" dirty="0">
                <a:solidFill>
                  <a:srgbClr val="FF0000"/>
                </a:solidFill>
              </a:rPr>
              <a:t>git push &lt;</a:t>
            </a:r>
            <a:r>
              <a:rPr lang="en-US" sz="1800" dirty="0" err="1">
                <a:solidFill>
                  <a:srgbClr val="FF0000"/>
                </a:solidFill>
              </a:rPr>
              <a:t>remote_name</a:t>
            </a:r>
            <a:r>
              <a:rPr lang="en-US" sz="1800" dirty="0">
                <a:solidFill>
                  <a:srgbClr val="FF0000"/>
                </a:solidFill>
              </a:rPr>
              <a:t>&gt; &lt;</a:t>
            </a:r>
            <a:r>
              <a:rPr lang="en-US" sz="1800" dirty="0" err="1">
                <a:solidFill>
                  <a:srgbClr val="FF0000"/>
                </a:solidFill>
              </a:rPr>
              <a:t>branch_name</a:t>
            </a:r>
            <a:r>
              <a:rPr lang="en-US" sz="1800" dirty="0">
                <a:solidFill>
                  <a:srgbClr val="FF0000"/>
                </a:solidFill>
              </a:rPr>
              <a:t>&gt;</a:t>
            </a:r>
          </a:p>
          <a:p>
            <a:pPr>
              <a:lnSpc>
                <a:spcPct val="110000"/>
              </a:lnSpc>
              <a:spcBef>
                <a:spcPts val="600"/>
              </a:spcBef>
              <a:spcAft>
                <a:spcPts val="600"/>
              </a:spcAft>
            </a:pPr>
            <a:r>
              <a:rPr lang="en-US" sz="1800" dirty="0"/>
              <a:t>Git push takes two arguments, namely:</a:t>
            </a:r>
          </a:p>
          <a:p>
            <a:pPr marL="514350" lvl="1" indent="-285750">
              <a:lnSpc>
                <a:spcPct val="110000"/>
              </a:lnSpc>
              <a:spcBef>
                <a:spcPts val="600"/>
              </a:spcBef>
              <a:spcAft>
                <a:spcPts val="600"/>
              </a:spcAft>
            </a:pPr>
            <a:r>
              <a:rPr lang="en-US" sz="1800" dirty="0"/>
              <a:t>&lt;</a:t>
            </a:r>
            <a:r>
              <a:rPr lang="en-US" sz="1800" dirty="0" err="1"/>
              <a:t>remote_name</a:t>
            </a:r>
            <a:r>
              <a:rPr lang="en-US" sz="1800" dirty="0"/>
              <a:t>&gt;</a:t>
            </a:r>
          </a:p>
          <a:p>
            <a:pPr marL="514350" lvl="1" indent="-285750">
              <a:lnSpc>
                <a:spcPct val="110000"/>
              </a:lnSpc>
              <a:spcBef>
                <a:spcPts val="600"/>
              </a:spcBef>
              <a:spcAft>
                <a:spcPts val="600"/>
              </a:spcAft>
            </a:pPr>
            <a:r>
              <a:rPr lang="en-US" sz="1800" dirty="0"/>
              <a:t>&lt;</a:t>
            </a:r>
            <a:r>
              <a:rPr lang="en-US" sz="1800" dirty="0" err="1"/>
              <a:t>branch_name</a:t>
            </a:r>
            <a:r>
              <a:rPr lang="en-US" sz="1800" dirty="0"/>
              <a:t>&gt;</a:t>
            </a:r>
          </a:p>
          <a:p>
            <a:pPr>
              <a:spcBef>
                <a:spcPts val="0"/>
              </a:spcBef>
              <a:spcAft>
                <a:spcPts val="0"/>
              </a:spcAft>
            </a:pPr>
            <a:r>
              <a:rPr lang="en-US" sz="1800" dirty="0">
                <a:solidFill>
                  <a:schemeClr val="tx1"/>
                </a:solidFill>
              </a:rPr>
              <a:t>For example, </a:t>
            </a:r>
            <a:r>
              <a:rPr lang="en-US" sz="1800" dirty="0">
                <a:solidFill>
                  <a:srgbClr val="FF0000"/>
                </a:solidFill>
              </a:rPr>
              <a:t>git push origin master</a:t>
            </a:r>
          </a:p>
          <a:p>
            <a:pPr marL="514350" lvl="1" indent="-285750">
              <a:spcBef>
                <a:spcPts val="0"/>
              </a:spcBef>
              <a:spcAft>
                <a:spcPts val="0"/>
              </a:spcAft>
              <a:buFont typeface="Wingdings" panose="05000000000000000000" pitchFamily="2" charset="2"/>
              <a:buChar char="§"/>
            </a:pPr>
            <a:r>
              <a:rPr lang="en-US" sz="1800" dirty="0">
                <a:solidFill>
                  <a:srgbClr val="FF0000"/>
                </a:solidFill>
              </a:rPr>
              <a:t>origin</a:t>
            </a:r>
            <a:r>
              <a:rPr lang="en-US" sz="1800" dirty="0"/>
              <a:t> will contain the remote URL</a:t>
            </a:r>
          </a:p>
          <a:p>
            <a:pPr marL="514350" lvl="1" indent="-285750">
              <a:spcBef>
                <a:spcPts val="0"/>
              </a:spcBef>
              <a:spcAft>
                <a:spcPts val="0"/>
              </a:spcAft>
              <a:buFont typeface="Wingdings" panose="05000000000000000000" pitchFamily="2" charset="2"/>
              <a:buChar char="§"/>
            </a:pPr>
            <a:r>
              <a:rPr lang="en-US" sz="1800" dirty="0">
                <a:solidFill>
                  <a:srgbClr val="FF0000"/>
                </a:solidFill>
              </a:rPr>
              <a:t>master</a:t>
            </a:r>
            <a:r>
              <a:rPr lang="en-US" sz="1800" dirty="0"/>
              <a:t> is the branch that is pushed.</a:t>
            </a:r>
          </a:p>
          <a:p>
            <a:pPr>
              <a:spcBef>
                <a:spcPts val="0"/>
              </a:spcBef>
              <a:spcAft>
                <a:spcPts val="0"/>
              </a:spcAft>
            </a:pPr>
            <a:endParaRPr lang="en-US" sz="1800" i="1" dirty="0"/>
          </a:p>
          <a:p>
            <a:endParaRPr lang="en-IN" sz="1800" dirty="0"/>
          </a:p>
        </p:txBody>
      </p:sp>
    </p:spTree>
    <p:extLst>
      <p:ext uri="{BB962C8B-B14F-4D97-AF65-F5344CB8AC3E}">
        <p14:creationId xmlns:p14="http://schemas.microsoft.com/office/powerpoint/2010/main" val="4103271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Working with Existing Projects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Mr. Max is new to the project. For a particular task, he created ten new files in his local machine. His technical lead said there is a common repo where all the team members place their code. He asked to Max to push his files to the same repo. What should Max do?</a:t>
            </a:r>
          </a:p>
          <a:p>
            <a:r>
              <a:rPr lang="en-US" sz="1800" dirty="0"/>
              <a:t>In such a scenario, you can connect your local repo with an existing remote repo using </a:t>
            </a:r>
            <a:r>
              <a:rPr lang="en-US" sz="1800" dirty="0">
                <a:solidFill>
                  <a:srgbClr val="FF0000"/>
                </a:solidFill>
              </a:rPr>
              <a:t>git remote add </a:t>
            </a:r>
            <a:r>
              <a:rPr lang="en-US" sz="1800" dirty="0"/>
              <a:t>command.</a:t>
            </a:r>
          </a:p>
        </p:txBody>
      </p:sp>
    </p:spTree>
    <p:extLst>
      <p:ext uri="{BB962C8B-B14F-4D97-AF65-F5344CB8AC3E}">
        <p14:creationId xmlns:p14="http://schemas.microsoft.com/office/powerpoint/2010/main" val="4113254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Remote</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The syntax to link your local repo with remote repo is</a:t>
            </a:r>
          </a:p>
          <a:p>
            <a:r>
              <a:rPr lang="en-US" sz="1800" dirty="0"/>
              <a:t>git remote add &lt;</a:t>
            </a:r>
            <a:r>
              <a:rPr lang="en-US" sz="1800" dirty="0" err="1"/>
              <a:t>remote_name</a:t>
            </a:r>
            <a:r>
              <a:rPr lang="en-US" sz="1800" dirty="0"/>
              <a:t>&gt; &lt;</a:t>
            </a:r>
            <a:r>
              <a:rPr lang="en-US" sz="1800" dirty="0" err="1"/>
              <a:t>remote_url</a:t>
            </a:r>
            <a:r>
              <a:rPr lang="en-US" sz="1800" dirty="0"/>
              <a:t>&gt;</a:t>
            </a:r>
          </a:p>
          <a:p>
            <a:r>
              <a:rPr lang="en-US" sz="1800" dirty="0"/>
              <a:t>It takes two arguments, namely:</a:t>
            </a:r>
          </a:p>
          <a:p>
            <a:pPr marL="285750" indent="-285750">
              <a:spcBef>
                <a:spcPts val="0"/>
              </a:spcBef>
              <a:spcAft>
                <a:spcPts val="0"/>
              </a:spcAft>
              <a:buFont typeface="Wingdings" panose="05000000000000000000" pitchFamily="2" charset="2"/>
              <a:buChar char="§"/>
            </a:pPr>
            <a:r>
              <a:rPr lang="en-US" sz="1800" dirty="0">
                <a:solidFill>
                  <a:srgbClr val="FF0000"/>
                </a:solidFill>
              </a:rPr>
              <a:t>&lt;</a:t>
            </a:r>
            <a:r>
              <a:rPr lang="en-US" sz="1800" dirty="0" err="1">
                <a:solidFill>
                  <a:srgbClr val="FF0000"/>
                </a:solidFill>
              </a:rPr>
              <a:t>remote_name</a:t>
            </a:r>
            <a:r>
              <a:rPr lang="en-US" sz="1800" dirty="0">
                <a:solidFill>
                  <a:srgbClr val="FF0000"/>
                </a:solidFill>
              </a:rPr>
              <a:t>&gt;</a:t>
            </a:r>
            <a:r>
              <a:rPr lang="en-US" sz="1800" dirty="0">
                <a:solidFill>
                  <a:schemeClr val="tx1"/>
                </a:solidFill>
              </a:rPr>
              <a:t>, let us take default name origin</a:t>
            </a:r>
            <a:endParaRPr lang="en-US" sz="1800" dirty="0"/>
          </a:p>
          <a:p>
            <a:pPr marL="285750" indent="-285750">
              <a:spcBef>
                <a:spcPts val="0"/>
              </a:spcBef>
              <a:spcAft>
                <a:spcPts val="0"/>
              </a:spcAft>
              <a:buFont typeface="Wingdings" panose="05000000000000000000" pitchFamily="2" charset="2"/>
              <a:buChar char="§"/>
            </a:pPr>
            <a:r>
              <a:rPr lang="en-US" sz="1800" dirty="0">
                <a:solidFill>
                  <a:srgbClr val="FF0000"/>
                </a:solidFill>
              </a:rPr>
              <a:t>&lt;</a:t>
            </a:r>
            <a:r>
              <a:rPr lang="en-US" sz="1800" dirty="0" err="1">
                <a:solidFill>
                  <a:srgbClr val="FF0000"/>
                </a:solidFill>
              </a:rPr>
              <a:t>remote_url</a:t>
            </a:r>
            <a:r>
              <a:rPr lang="en-US" sz="1800" dirty="0">
                <a:solidFill>
                  <a:srgbClr val="FF0000"/>
                </a:solidFill>
              </a:rPr>
              <a:t>&gt;</a:t>
            </a:r>
            <a:r>
              <a:rPr lang="en-US" sz="1800" dirty="0"/>
              <a:t>, let us take </a:t>
            </a:r>
            <a:r>
              <a:rPr lang="en-US" sz="1800" dirty="0">
                <a:hlinkClick r:id="rId2"/>
              </a:rPr>
              <a:t>https://github.com/kannanfsd/repo.git</a:t>
            </a:r>
            <a:r>
              <a:rPr lang="en-US" sz="1800" dirty="0"/>
              <a:t> </a:t>
            </a:r>
          </a:p>
          <a:p>
            <a:pPr>
              <a:spcBef>
                <a:spcPts val="0"/>
              </a:spcBef>
              <a:spcAft>
                <a:spcPts val="0"/>
              </a:spcAft>
            </a:pPr>
            <a:r>
              <a:rPr lang="en-US" sz="1800" dirty="0"/>
              <a:t>For example: </a:t>
            </a:r>
            <a:r>
              <a:rPr lang="en-US" sz="1800" dirty="0">
                <a:solidFill>
                  <a:srgbClr val="FF0000"/>
                </a:solidFill>
              </a:rPr>
              <a:t>git remote add origin </a:t>
            </a:r>
            <a:r>
              <a:rPr lang="en-US" sz="1800" dirty="0">
                <a:solidFill>
                  <a:srgbClr val="FF0000"/>
                </a:solidFill>
                <a:hlinkClick r:id="rId2">
                  <a:extLst>
                    <a:ext uri="{A12FA001-AC4F-418D-AE19-62706E023703}">
                      <ahyp:hlinkClr xmlns:ahyp="http://schemas.microsoft.com/office/drawing/2018/hyperlinkcolor" val="tx"/>
                    </a:ext>
                  </a:extLst>
                </a:hlinkClick>
              </a:rPr>
              <a:t>https://github.com/kannanfsd/repo.git</a:t>
            </a:r>
            <a:endParaRPr lang="en-US" sz="1800" dirty="0"/>
          </a:p>
        </p:txBody>
      </p:sp>
    </p:spTree>
    <p:extLst>
      <p:ext uri="{BB962C8B-B14F-4D97-AF65-F5344CB8AC3E}">
        <p14:creationId xmlns:p14="http://schemas.microsoft.com/office/powerpoint/2010/main" val="2907635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5CC91-45DE-BD67-356A-8E76BEE64B31}"/>
              </a:ext>
            </a:extLst>
          </p:cNvPr>
          <p:cNvSpPr>
            <a:spLocks noGrp="1"/>
          </p:cNvSpPr>
          <p:nvPr>
            <p:ph type="title"/>
          </p:nvPr>
        </p:nvSpPr>
        <p:spPr/>
        <p:txBody>
          <a:bodyPr/>
          <a:lstStyle/>
          <a:p>
            <a:r>
              <a:rPr lang="en-US" dirty="0"/>
              <a:t>Branches</a:t>
            </a:r>
          </a:p>
        </p:txBody>
      </p:sp>
      <p:sp>
        <p:nvSpPr>
          <p:cNvPr id="5" name="Content Placeholder 4">
            <a:extLst>
              <a:ext uri="{FF2B5EF4-FFF2-40B4-BE49-F238E27FC236}">
                <a16:creationId xmlns:a16="http://schemas.microsoft.com/office/drawing/2014/main" id="{80B2314F-DD35-8A86-9833-253F22B5878E}"/>
              </a:ext>
            </a:extLst>
          </p:cNvPr>
          <p:cNvSpPr>
            <a:spLocks noGrp="1"/>
          </p:cNvSpPr>
          <p:nvPr>
            <p:ph sz="quarter" idx="13"/>
          </p:nvPr>
        </p:nvSpPr>
        <p:spPr>
          <a:xfrm>
            <a:off x="5956918" y="2560320"/>
            <a:ext cx="5655074" cy="4080176"/>
          </a:xfrm>
        </p:spPr>
        <p:txBody>
          <a:bodyPr>
            <a:normAutofit/>
          </a:bodyPr>
          <a:lstStyle/>
          <a:p>
            <a:pPr>
              <a:lnSpc>
                <a:spcPct val="120000"/>
              </a:lnSpc>
              <a:spcBef>
                <a:spcPts val="0"/>
              </a:spcBef>
              <a:spcAft>
                <a:spcPts val="0"/>
              </a:spcAft>
            </a:pPr>
            <a:r>
              <a:rPr lang="en-US" dirty="0"/>
              <a:t>A branch is a </a:t>
            </a:r>
            <a:r>
              <a:rPr lang="en-US" b="1" dirty="0"/>
              <a:t>copy of your complete project</a:t>
            </a:r>
            <a:r>
              <a:rPr lang="en-US" dirty="0"/>
              <a:t>, where you can add new changes and develop new features. Technically, it is a collection of commits.</a:t>
            </a:r>
          </a:p>
          <a:p>
            <a:pPr>
              <a:lnSpc>
                <a:spcPct val="120000"/>
              </a:lnSpc>
              <a:spcBef>
                <a:spcPts val="0"/>
              </a:spcBef>
              <a:spcAft>
                <a:spcPts val="0"/>
              </a:spcAft>
            </a:pPr>
            <a:r>
              <a:rPr lang="en-US" dirty="0"/>
              <a:t>When you create </a:t>
            </a:r>
            <a:r>
              <a:rPr lang="en-US" b="1" dirty="0"/>
              <a:t>a new Git project</a:t>
            </a:r>
            <a:r>
              <a:rPr lang="en-US" dirty="0"/>
              <a:t>, it has a branch called </a:t>
            </a:r>
            <a:r>
              <a:rPr lang="en-US" dirty="0">
                <a:solidFill>
                  <a:srgbClr val="FF0000"/>
                </a:solidFill>
              </a:rPr>
              <a:t>master</a:t>
            </a:r>
            <a:r>
              <a:rPr lang="en-US" dirty="0"/>
              <a:t> by default.</a:t>
            </a:r>
          </a:p>
        </p:txBody>
      </p:sp>
      <p:pic>
        <p:nvPicPr>
          <p:cNvPr id="6146" name="Picture 2" descr="What is a Branch in Git and How to Use It - Ultimate Guide">
            <a:extLst>
              <a:ext uri="{FF2B5EF4-FFF2-40B4-BE49-F238E27FC236}">
                <a16:creationId xmlns:a16="http://schemas.microsoft.com/office/drawing/2014/main" id="{313D4D7F-CA90-26E8-814B-6DE916887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58" y="2560319"/>
            <a:ext cx="5700759" cy="408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4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 is Version Control System?</a:t>
            </a:r>
          </a:p>
        </p:txBody>
      </p:sp>
      <p:sp>
        <p:nvSpPr>
          <p:cNvPr id="38" name="Content Placeholder 17"/>
          <p:cNvSpPr txBox="1">
            <a:spLocks/>
          </p:cNvSpPr>
          <p:nvPr/>
        </p:nvSpPr>
        <p:spPr>
          <a:xfrm>
            <a:off x="923277" y="1524708"/>
            <a:ext cx="10626572" cy="7568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800" dirty="0">
              <a:latin typeface="Segoe UI" panose="020B0502040204020203" pitchFamily="34" charset="0"/>
              <a:cs typeface="Segoe UI" panose="020B0502040204020203" pitchFamily="34" charset="0"/>
            </a:endParaRPr>
          </a:p>
        </p:txBody>
      </p:sp>
      <p:pic>
        <p:nvPicPr>
          <p:cNvPr id="1030" name="Picture 6" descr="Git - Introduction to Version Control System #GIT #GitLab - YouTube">
            <a:extLst>
              <a:ext uri="{FF2B5EF4-FFF2-40B4-BE49-F238E27FC236}">
                <a16:creationId xmlns:a16="http://schemas.microsoft.com/office/drawing/2014/main" id="{81D8A9F1-6A48-4E6B-A330-62C4946E0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78" y="1524708"/>
            <a:ext cx="10626571" cy="488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How to Build Features?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2364035"/>
          </a:xfrm>
        </p:spPr>
        <p:txBody>
          <a:bodyPr>
            <a:normAutofit/>
          </a:bodyPr>
          <a:lstStyle/>
          <a:p>
            <a:r>
              <a:rPr lang="en-US" sz="1800" dirty="0"/>
              <a:t>To build new features without affecting the current working code, you need to:</a:t>
            </a:r>
          </a:p>
          <a:p>
            <a:pPr marL="285750" indent="-285750">
              <a:spcBef>
                <a:spcPts val="0"/>
              </a:spcBef>
              <a:spcAft>
                <a:spcPts val="0"/>
              </a:spcAft>
              <a:buFont typeface="Wingdings" panose="05000000000000000000" pitchFamily="2" charset="2"/>
              <a:buChar char="§"/>
            </a:pPr>
            <a:r>
              <a:rPr lang="en-US" sz="1800" dirty="0">
                <a:solidFill>
                  <a:schemeClr val="tx1"/>
                </a:solidFill>
              </a:rPr>
              <a:t>Create new branch from the master </a:t>
            </a:r>
            <a:r>
              <a:rPr lang="en-US" sz="1800" dirty="0">
                <a:solidFill>
                  <a:srgbClr val="FF0000"/>
                </a:solidFill>
              </a:rPr>
              <a:t>git branch &lt;</a:t>
            </a:r>
            <a:r>
              <a:rPr lang="en-US" sz="1800" dirty="0" err="1">
                <a:solidFill>
                  <a:srgbClr val="FF0000"/>
                </a:solidFill>
              </a:rPr>
              <a:t>branchname</a:t>
            </a:r>
            <a:r>
              <a:rPr lang="en-US" sz="1800" dirty="0">
                <a:solidFill>
                  <a:srgbClr val="FF0000"/>
                </a:solidFill>
              </a:rPr>
              <a:t>&gt;</a:t>
            </a:r>
            <a:r>
              <a:rPr lang="en-US" sz="1800" dirty="0">
                <a:solidFill>
                  <a:schemeClr val="tx1"/>
                </a:solidFill>
              </a:rPr>
              <a:t>. Here you will create code for the new feature.</a:t>
            </a:r>
            <a:endParaRPr lang="en-US" sz="1800" dirty="0"/>
          </a:p>
          <a:p>
            <a:pPr marL="285750" indent="-285750">
              <a:spcBef>
                <a:spcPts val="0"/>
              </a:spcBef>
              <a:spcAft>
                <a:spcPts val="0"/>
              </a:spcAft>
              <a:buFont typeface="Wingdings" panose="05000000000000000000" pitchFamily="2" charset="2"/>
              <a:buChar char="§"/>
            </a:pPr>
            <a:r>
              <a:rPr lang="en-US" sz="1800" dirty="0"/>
              <a:t>merge the feature branch with the master (or other branch where you want it to be). You can merge two branches locally or in remote.</a:t>
            </a:r>
          </a:p>
          <a:p>
            <a:endParaRPr lang="en-IN" sz="1800" dirty="0"/>
          </a:p>
        </p:txBody>
      </p:sp>
      <p:pic>
        <p:nvPicPr>
          <p:cNvPr id="7170" name="Picture 2" descr="How to Use Git Branches &amp; Buddy to Organize Project Code - SitePoint">
            <a:extLst>
              <a:ext uri="{FF2B5EF4-FFF2-40B4-BE49-F238E27FC236}">
                <a16:creationId xmlns:a16="http://schemas.microsoft.com/office/drawing/2014/main" id="{8D12C3E3-6487-20B0-9F7F-84E3C6E05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64" y="3799643"/>
            <a:ext cx="11736279" cy="305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60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Branch Operations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You can do the following with branch:</a:t>
            </a:r>
          </a:p>
          <a:p>
            <a:pPr marL="285750" indent="-285750">
              <a:spcBef>
                <a:spcPts val="0"/>
              </a:spcBef>
              <a:spcAft>
                <a:spcPts val="0"/>
              </a:spcAft>
              <a:buFont typeface="Wingdings" panose="05000000000000000000" pitchFamily="2" charset="2"/>
              <a:buChar char="§"/>
            </a:pPr>
            <a:r>
              <a:rPr lang="en-US" sz="1800" dirty="0">
                <a:solidFill>
                  <a:srgbClr val="FF0000"/>
                </a:solidFill>
              </a:rPr>
              <a:t>Creating</a:t>
            </a:r>
            <a:r>
              <a:rPr lang="en-US" sz="1800" dirty="0">
                <a:solidFill>
                  <a:schemeClr val="tx1"/>
                </a:solidFill>
              </a:rPr>
              <a:t> new branch: </a:t>
            </a:r>
            <a:r>
              <a:rPr lang="en-US" sz="1800" dirty="0">
                <a:solidFill>
                  <a:srgbClr val="FF0000"/>
                </a:solidFill>
              </a:rPr>
              <a:t>git checkout –b &lt;branch-name&gt;</a:t>
            </a:r>
          </a:p>
          <a:p>
            <a:pPr marL="285750" indent="-285750">
              <a:spcBef>
                <a:spcPts val="0"/>
              </a:spcBef>
              <a:spcAft>
                <a:spcPts val="0"/>
              </a:spcAft>
              <a:buFont typeface="Wingdings" panose="05000000000000000000" pitchFamily="2" charset="2"/>
              <a:buChar char="§"/>
            </a:pPr>
            <a:r>
              <a:rPr lang="en-US" sz="1800" dirty="0">
                <a:solidFill>
                  <a:srgbClr val="FF0000"/>
                </a:solidFill>
              </a:rPr>
              <a:t>Pushing</a:t>
            </a:r>
            <a:r>
              <a:rPr lang="en-US" sz="1800" dirty="0"/>
              <a:t> branch from local to remote repo: </a:t>
            </a:r>
            <a:r>
              <a:rPr lang="en-US" sz="1800" dirty="0">
                <a:solidFill>
                  <a:srgbClr val="FF0000"/>
                </a:solidFill>
              </a:rPr>
              <a:t>git push origin &lt;branch-name&gt;</a:t>
            </a:r>
          </a:p>
          <a:p>
            <a:pPr marL="285750" indent="-285750">
              <a:spcBef>
                <a:spcPts val="0"/>
              </a:spcBef>
              <a:spcAft>
                <a:spcPts val="0"/>
              </a:spcAft>
              <a:buFont typeface="Wingdings" panose="05000000000000000000" pitchFamily="2" charset="2"/>
              <a:buChar char="§"/>
            </a:pPr>
            <a:r>
              <a:rPr lang="en-US" sz="1800" dirty="0">
                <a:solidFill>
                  <a:srgbClr val="FF0000"/>
                </a:solidFill>
              </a:rPr>
              <a:t>Renaming</a:t>
            </a:r>
            <a:r>
              <a:rPr lang="en-US" sz="1800" dirty="0"/>
              <a:t> branch:</a:t>
            </a:r>
          </a:p>
          <a:p>
            <a:pPr marL="514350" lvl="1" indent="-285750">
              <a:spcBef>
                <a:spcPts val="0"/>
              </a:spcBef>
              <a:spcAft>
                <a:spcPts val="0"/>
              </a:spcAft>
              <a:buFont typeface="Wingdings" panose="05000000000000000000" pitchFamily="2" charset="2"/>
              <a:buChar char="§"/>
            </a:pPr>
            <a:r>
              <a:rPr lang="en-US" sz="1800" dirty="0"/>
              <a:t>Renaming local branch: </a:t>
            </a:r>
            <a:r>
              <a:rPr lang="en-US" sz="1800" dirty="0">
                <a:solidFill>
                  <a:srgbClr val="FF0000"/>
                </a:solidFill>
              </a:rPr>
              <a:t>git branch –m old-name new-name</a:t>
            </a:r>
          </a:p>
          <a:p>
            <a:pPr marL="514350" lvl="1" indent="-285750">
              <a:spcBef>
                <a:spcPts val="0"/>
              </a:spcBef>
              <a:spcAft>
                <a:spcPts val="0"/>
              </a:spcAft>
              <a:buFont typeface="Wingdings" panose="05000000000000000000" pitchFamily="2" charset="2"/>
              <a:buChar char="§"/>
            </a:pPr>
            <a:r>
              <a:rPr lang="en-US" sz="1800" dirty="0"/>
              <a:t>Renaming remote branch: </a:t>
            </a:r>
            <a:r>
              <a:rPr lang="en-US" sz="1800" dirty="0">
                <a:solidFill>
                  <a:srgbClr val="FF0000"/>
                </a:solidFill>
              </a:rPr>
              <a:t>git push origin :old-name new-name</a:t>
            </a:r>
          </a:p>
          <a:p>
            <a:pPr marL="285750" indent="-285750">
              <a:spcBef>
                <a:spcPts val="0"/>
              </a:spcBef>
              <a:spcAft>
                <a:spcPts val="0"/>
              </a:spcAft>
              <a:buFont typeface="Wingdings" panose="05000000000000000000" pitchFamily="2" charset="2"/>
              <a:buChar char="§"/>
            </a:pPr>
            <a:r>
              <a:rPr lang="en-US" sz="1800" dirty="0">
                <a:solidFill>
                  <a:srgbClr val="FF0000"/>
                </a:solidFill>
              </a:rPr>
              <a:t>Deleting</a:t>
            </a:r>
            <a:r>
              <a:rPr lang="en-US" sz="1800" dirty="0"/>
              <a:t> branch</a:t>
            </a:r>
          </a:p>
          <a:p>
            <a:pPr marL="514350" lvl="1" indent="-285750">
              <a:spcBef>
                <a:spcPts val="0"/>
              </a:spcBef>
              <a:spcAft>
                <a:spcPts val="0"/>
              </a:spcAft>
              <a:buFont typeface="Wingdings" panose="05000000000000000000" pitchFamily="2" charset="2"/>
              <a:buChar char="§"/>
            </a:pPr>
            <a:r>
              <a:rPr lang="en-US" sz="1800" dirty="0"/>
              <a:t>Deleting local branch: </a:t>
            </a:r>
            <a:r>
              <a:rPr lang="en-US" sz="1800" dirty="0">
                <a:solidFill>
                  <a:srgbClr val="FF0000"/>
                </a:solidFill>
              </a:rPr>
              <a:t>git branch –d &lt;branch-name&gt;</a:t>
            </a:r>
          </a:p>
          <a:p>
            <a:pPr marL="514350" lvl="1" indent="-285750">
              <a:spcBef>
                <a:spcPts val="0"/>
              </a:spcBef>
              <a:spcAft>
                <a:spcPts val="0"/>
              </a:spcAft>
              <a:buFont typeface="Wingdings" panose="05000000000000000000" pitchFamily="2" charset="2"/>
              <a:buChar char="§"/>
            </a:pPr>
            <a:r>
              <a:rPr lang="en-US" sz="1800" dirty="0"/>
              <a:t>Deleting remote branch: </a:t>
            </a:r>
            <a:r>
              <a:rPr lang="en-US" sz="1800" dirty="0">
                <a:solidFill>
                  <a:srgbClr val="FF0000"/>
                </a:solidFill>
              </a:rPr>
              <a:t>git push origin –d &lt;branch-name&gt;</a:t>
            </a:r>
          </a:p>
          <a:p>
            <a:endParaRPr lang="en-IN" sz="1800" dirty="0"/>
          </a:p>
        </p:txBody>
      </p:sp>
    </p:spTree>
    <p:extLst>
      <p:ext uri="{BB962C8B-B14F-4D97-AF65-F5344CB8AC3E}">
        <p14:creationId xmlns:p14="http://schemas.microsoft.com/office/powerpoint/2010/main" val="2499348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New branches for New Features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In a project, two developers need to build sign-in and sign-up pages at the same time. How can they do that without affecting the existing application?</a:t>
            </a:r>
          </a:p>
          <a:p>
            <a:r>
              <a:rPr lang="en-US" sz="1800" dirty="0"/>
              <a:t>They can create new branches for each new feature, such as </a:t>
            </a:r>
            <a:r>
              <a:rPr lang="en-US" sz="1800" dirty="0" err="1"/>
              <a:t>signin</a:t>
            </a:r>
            <a:r>
              <a:rPr lang="en-US" sz="1800" dirty="0"/>
              <a:t> and signup branches and work on the features parallelly. </a:t>
            </a:r>
          </a:p>
        </p:txBody>
      </p:sp>
    </p:spTree>
    <p:extLst>
      <p:ext uri="{BB962C8B-B14F-4D97-AF65-F5344CB8AC3E}">
        <p14:creationId xmlns:p14="http://schemas.microsoft.com/office/powerpoint/2010/main" val="2071833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Building New Feature: </a:t>
            </a:r>
            <a:r>
              <a:rPr lang="en-US" dirty="0" err="1">
                <a:latin typeface="Segoe UI Light" panose="020B0502040204020203" pitchFamily="34" charset="0"/>
                <a:cs typeface="Segoe UI Light" panose="020B0502040204020203" pitchFamily="34" charset="0"/>
              </a:rPr>
              <a:t>signin</a:t>
            </a:r>
            <a:endParaRPr lang="en-US" dirty="0">
              <a:latin typeface="Segoe UI Light" panose="020B0502040204020203" pitchFamily="34" charset="0"/>
              <a:cs typeface="Segoe UI Light" panose="020B0502040204020203" pitchFamily="34" charset="0"/>
            </a:endParaRP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For a new feature to be built: </a:t>
            </a:r>
          </a:p>
          <a:p>
            <a:pPr marL="285750" indent="-285750">
              <a:spcBef>
                <a:spcPts val="0"/>
              </a:spcBef>
              <a:spcAft>
                <a:spcPts val="0"/>
              </a:spcAft>
              <a:buFont typeface="Wingdings" panose="05000000000000000000" pitchFamily="2" charset="2"/>
              <a:buChar char="§"/>
            </a:pPr>
            <a:r>
              <a:rPr lang="en-US" sz="1800" dirty="0">
                <a:solidFill>
                  <a:schemeClr val="tx1"/>
                </a:solidFill>
              </a:rPr>
              <a:t>Create a new branch from the master branch: </a:t>
            </a:r>
            <a:r>
              <a:rPr lang="en-US" sz="1800" dirty="0">
                <a:solidFill>
                  <a:srgbClr val="FF0000"/>
                </a:solidFill>
              </a:rPr>
              <a:t>git checkout –b </a:t>
            </a:r>
            <a:r>
              <a:rPr lang="en-US" sz="1800" dirty="0" err="1">
                <a:solidFill>
                  <a:srgbClr val="FF0000"/>
                </a:solidFill>
              </a:rPr>
              <a:t>signin</a:t>
            </a:r>
            <a:endParaRPr lang="en-US" sz="1800" dirty="0">
              <a:solidFill>
                <a:srgbClr val="FF0000"/>
              </a:solidFill>
            </a:endParaRPr>
          </a:p>
          <a:p>
            <a:pPr marL="285750" indent="-285750">
              <a:spcBef>
                <a:spcPts val="0"/>
              </a:spcBef>
              <a:spcAft>
                <a:spcPts val="0"/>
              </a:spcAft>
              <a:buFont typeface="Wingdings" panose="05000000000000000000" pitchFamily="2" charset="2"/>
              <a:buChar char="§"/>
            </a:pPr>
            <a:r>
              <a:rPr lang="en-US" sz="1800" dirty="0"/>
              <a:t>Add your new code in the new feature branch: </a:t>
            </a:r>
            <a:r>
              <a:rPr lang="en-US" sz="1800" dirty="0">
                <a:solidFill>
                  <a:srgbClr val="FF0000"/>
                </a:solidFill>
              </a:rPr>
              <a:t>git add &lt;filename&gt;</a:t>
            </a:r>
          </a:p>
          <a:p>
            <a:pPr marL="285750" indent="-285750">
              <a:spcBef>
                <a:spcPts val="0"/>
              </a:spcBef>
              <a:spcAft>
                <a:spcPts val="0"/>
              </a:spcAft>
              <a:buFont typeface="Wingdings" panose="05000000000000000000" pitchFamily="2" charset="2"/>
              <a:buChar char="§"/>
            </a:pPr>
            <a:r>
              <a:rPr lang="en-US" sz="1800" dirty="0"/>
              <a:t>Commit your changes once done: </a:t>
            </a:r>
            <a:r>
              <a:rPr lang="en-US" sz="1800" dirty="0">
                <a:solidFill>
                  <a:srgbClr val="FF0000"/>
                </a:solidFill>
              </a:rPr>
              <a:t>git commit –m “add </a:t>
            </a:r>
            <a:r>
              <a:rPr lang="en-US" sz="1800" dirty="0" err="1">
                <a:solidFill>
                  <a:srgbClr val="FF0000"/>
                </a:solidFill>
              </a:rPr>
              <a:t>signin</a:t>
            </a:r>
            <a:r>
              <a:rPr lang="en-US" sz="1800" dirty="0">
                <a:solidFill>
                  <a:srgbClr val="FF0000"/>
                </a:solidFill>
              </a:rPr>
              <a:t> page”</a:t>
            </a:r>
          </a:p>
          <a:p>
            <a:pPr marL="285750" indent="-285750">
              <a:spcBef>
                <a:spcPts val="0"/>
              </a:spcBef>
              <a:spcAft>
                <a:spcPts val="0"/>
              </a:spcAft>
              <a:buFont typeface="Wingdings" panose="05000000000000000000" pitchFamily="2" charset="2"/>
              <a:buChar char="§"/>
            </a:pPr>
            <a:r>
              <a:rPr lang="en-US" sz="1800" dirty="0"/>
              <a:t>Push your changes to the remote: </a:t>
            </a:r>
            <a:r>
              <a:rPr lang="en-US" sz="1800" dirty="0">
                <a:solidFill>
                  <a:srgbClr val="FF0000"/>
                </a:solidFill>
              </a:rPr>
              <a:t>git push origin </a:t>
            </a:r>
            <a:r>
              <a:rPr lang="en-US" sz="1800" dirty="0" err="1">
                <a:solidFill>
                  <a:srgbClr val="FF0000"/>
                </a:solidFill>
              </a:rPr>
              <a:t>signin</a:t>
            </a:r>
            <a:endParaRPr lang="en-US" sz="1800" dirty="0">
              <a:solidFill>
                <a:srgbClr val="FF0000"/>
              </a:solidFill>
            </a:endParaRPr>
          </a:p>
          <a:p>
            <a:endParaRPr lang="en-IN" sz="1800" dirty="0"/>
          </a:p>
        </p:txBody>
      </p:sp>
    </p:spTree>
    <p:extLst>
      <p:ext uri="{BB962C8B-B14F-4D97-AF65-F5344CB8AC3E}">
        <p14:creationId xmlns:p14="http://schemas.microsoft.com/office/powerpoint/2010/main" val="428838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5CC91-45DE-BD67-356A-8E76BEE64B31}"/>
              </a:ext>
            </a:extLst>
          </p:cNvPr>
          <p:cNvSpPr>
            <a:spLocks noGrp="1"/>
          </p:cNvSpPr>
          <p:nvPr>
            <p:ph type="title"/>
          </p:nvPr>
        </p:nvSpPr>
        <p:spPr/>
        <p:txBody>
          <a:bodyPr/>
          <a:lstStyle/>
          <a:p>
            <a:r>
              <a:rPr lang="en-US" dirty="0"/>
              <a:t>Merging</a:t>
            </a:r>
          </a:p>
        </p:txBody>
      </p:sp>
      <p:sp>
        <p:nvSpPr>
          <p:cNvPr id="5" name="Content Placeholder 4">
            <a:extLst>
              <a:ext uri="{FF2B5EF4-FFF2-40B4-BE49-F238E27FC236}">
                <a16:creationId xmlns:a16="http://schemas.microsoft.com/office/drawing/2014/main" id="{80B2314F-DD35-8A86-9833-253F22B5878E}"/>
              </a:ext>
            </a:extLst>
          </p:cNvPr>
          <p:cNvSpPr>
            <a:spLocks noGrp="1"/>
          </p:cNvSpPr>
          <p:nvPr>
            <p:ph sz="quarter" idx="13"/>
          </p:nvPr>
        </p:nvSpPr>
        <p:spPr>
          <a:xfrm>
            <a:off x="6928301" y="2388093"/>
            <a:ext cx="5003287" cy="4469907"/>
          </a:xfrm>
        </p:spPr>
        <p:txBody>
          <a:bodyPr>
            <a:normAutofit/>
          </a:bodyPr>
          <a:lstStyle/>
          <a:p>
            <a:pPr>
              <a:lnSpc>
                <a:spcPct val="120000"/>
              </a:lnSpc>
              <a:spcBef>
                <a:spcPts val="0"/>
              </a:spcBef>
              <a:spcAft>
                <a:spcPts val="0"/>
              </a:spcAft>
            </a:pPr>
            <a:r>
              <a:rPr lang="en-US" dirty="0"/>
              <a:t>Integrating Changes</a:t>
            </a:r>
          </a:p>
          <a:p>
            <a:pPr>
              <a:lnSpc>
                <a:spcPct val="120000"/>
              </a:lnSpc>
              <a:spcBef>
                <a:spcPts val="0"/>
              </a:spcBef>
              <a:spcAft>
                <a:spcPts val="0"/>
              </a:spcAft>
            </a:pPr>
            <a:r>
              <a:rPr lang="en-US" sz="1800" dirty="0"/>
              <a:t>Once you have developed your feature in a separate branch, you need to integrate the feature and master branch. You can do that using one of the following two commands:</a:t>
            </a:r>
          </a:p>
          <a:p>
            <a:pPr marL="514350" lvl="1" indent="-285750">
              <a:lnSpc>
                <a:spcPct val="120000"/>
              </a:lnSpc>
              <a:spcBef>
                <a:spcPts val="0"/>
              </a:spcBef>
              <a:spcAft>
                <a:spcPts val="0"/>
              </a:spcAft>
            </a:pPr>
            <a:r>
              <a:rPr lang="en-US" sz="1800" dirty="0">
                <a:solidFill>
                  <a:srgbClr val="FF0000"/>
                </a:solidFill>
              </a:rPr>
              <a:t>merge</a:t>
            </a:r>
          </a:p>
          <a:p>
            <a:pPr marL="514350" lvl="1" indent="-285750">
              <a:lnSpc>
                <a:spcPct val="120000"/>
              </a:lnSpc>
              <a:spcBef>
                <a:spcPts val="0"/>
              </a:spcBef>
              <a:spcAft>
                <a:spcPts val="0"/>
              </a:spcAft>
            </a:pPr>
            <a:r>
              <a:rPr lang="en-US" sz="1800" dirty="0">
                <a:solidFill>
                  <a:srgbClr val="FF0000"/>
                </a:solidFill>
              </a:rPr>
              <a:t>rebase</a:t>
            </a:r>
          </a:p>
        </p:txBody>
      </p:sp>
      <p:pic>
        <p:nvPicPr>
          <p:cNvPr id="8194" name="Picture 2" descr="git rebase vs git merge | Git, Coding, How to apply">
            <a:extLst>
              <a:ext uri="{FF2B5EF4-FFF2-40B4-BE49-F238E27FC236}">
                <a16:creationId xmlns:a16="http://schemas.microsoft.com/office/drawing/2014/main" id="{066B0E79-5C0B-2B7B-4ABE-8FB74F5B2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1" y="2388093"/>
            <a:ext cx="6894211" cy="4469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674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 is Git Merge?</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5769863"/>
            <a:ext cx="10948209" cy="640080"/>
          </a:xfrm>
        </p:spPr>
        <p:txBody>
          <a:bodyPr>
            <a:normAutofit lnSpcReduction="10000"/>
          </a:bodyPr>
          <a:lstStyle/>
          <a:p>
            <a:r>
              <a:rPr lang="en-US" sz="1800" dirty="0"/>
              <a:t>Merge is an operation to integrate changes from one branch to another branch by </a:t>
            </a:r>
            <a:r>
              <a:rPr lang="en-US" sz="1800" dirty="0">
                <a:solidFill>
                  <a:srgbClr val="FF0000"/>
                </a:solidFill>
              </a:rPr>
              <a:t>adding a new commit</a:t>
            </a:r>
          </a:p>
          <a:p>
            <a:endParaRPr lang="en-IN" sz="1800" dirty="0"/>
          </a:p>
        </p:txBody>
      </p:sp>
      <p:pic>
        <p:nvPicPr>
          <p:cNvPr id="9218" name="Picture 2" descr="Git Merge | Atlassian Git Tutorial">
            <a:extLst>
              <a:ext uri="{FF2B5EF4-FFF2-40B4-BE49-F238E27FC236}">
                <a16:creationId xmlns:a16="http://schemas.microsoft.com/office/drawing/2014/main" id="{D692E97A-52EE-B97C-F48C-4A54C2D47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47775"/>
            <a:ext cx="762000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21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Merging Feature Branch: sign-in to master</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You can merge with sign-in branch with the master in two ways:</a:t>
            </a:r>
          </a:p>
          <a:p>
            <a:pPr marL="285750" indent="-285750">
              <a:spcBef>
                <a:spcPts val="0"/>
              </a:spcBef>
              <a:spcAft>
                <a:spcPts val="0"/>
              </a:spcAft>
              <a:buFont typeface="Wingdings" panose="05000000000000000000" pitchFamily="2" charset="2"/>
              <a:buChar char="§"/>
            </a:pPr>
            <a:r>
              <a:rPr lang="en-US" sz="1800" dirty="0">
                <a:solidFill>
                  <a:schemeClr val="tx1"/>
                </a:solidFill>
              </a:rPr>
              <a:t>In your local and push master: </a:t>
            </a:r>
            <a:r>
              <a:rPr lang="en-US" sz="1800" dirty="0">
                <a:solidFill>
                  <a:srgbClr val="FF0000"/>
                </a:solidFill>
              </a:rPr>
              <a:t>git merge master sign-in &amp;&amp; git push origin master</a:t>
            </a:r>
          </a:p>
          <a:p>
            <a:pPr marL="285750" indent="-285750">
              <a:spcBef>
                <a:spcPts val="0"/>
              </a:spcBef>
              <a:spcAft>
                <a:spcPts val="0"/>
              </a:spcAft>
              <a:buFont typeface="Wingdings" panose="05000000000000000000" pitchFamily="2" charset="2"/>
              <a:buChar char="§"/>
            </a:pPr>
            <a:r>
              <a:rPr lang="en-US" sz="1800" dirty="0"/>
              <a:t>In remote server: you need to create a new </a:t>
            </a:r>
            <a:r>
              <a:rPr lang="en-US" sz="1800" dirty="0">
                <a:solidFill>
                  <a:srgbClr val="FF0000"/>
                </a:solidFill>
              </a:rPr>
              <a:t>pull request </a:t>
            </a:r>
            <a:r>
              <a:rPr lang="en-US" sz="1800" dirty="0">
                <a:solidFill>
                  <a:schemeClr val="tx1"/>
                </a:solidFill>
              </a:rPr>
              <a:t>(or merge request) from sign-in branch to master branch in GitHub portal.</a:t>
            </a:r>
          </a:p>
          <a:p>
            <a:endParaRPr lang="en-IN" sz="1800" dirty="0"/>
          </a:p>
        </p:txBody>
      </p:sp>
    </p:spTree>
    <p:extLst>
      <p:ext uri="{BB962C8B-B14F-4D97-AF65-F5344CB8AC3E}">
        <p14:creationId xmlns:p14="http://schemas.microsoft.com/office/powerpoint/2010/main" val="2128207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 is Git Rebase</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3897296"/>
            <a:ext cx="11143519" cy="2512647"/>
          </a:xfrm>
        </p:spPr>
        <p:txBody>
          <a:bodyPr>
            <a:normAutofit fontScale="85000" lnSpcReduction="10000"/>
          </a:bodyPr>
          <a:lstStyle/>
          <a:p>
            <a:r>
              <a:rPr lang="en-US" sz="1800" dirty="0"/>
              <a:t>Rebase is an operation to integrate changes from one branch to another. It is an alternative to the </a:t>
            </a:r>
            <a:r>
              <a:rPr lang="en-US" sz="1800" dirty="0">
                <a:solidFill>
                  <a:srgbClr val="FF0000"/>
                </a:solidFill>
              </a:rPr>
              <a:t>merge</a:t>
            </a:r>
            <a:r>
              <a:rPr lang="en-US" sz="1800" dirty="0"/>
              <a:t> command.</a:t>
            </a:r>
          </a:p>
          <a:p>
            <a:r>
              <a:rPr lang="en-US" sz="1800" dirty="0"/>
              <a:t>If you are re-bashing </a:t>
            </a:r>
            <a:r>
              <a:rPr lang="en-US" sz="1800" dirty="0">
                <a:solidFill>
                  <a:srgbClr val="FF0000"/>
                </a:solidFill>
              </a:rPr>
              <a:t>feature</a:t>
            </a:r>
            <a:r>
              <a:rPr lang="en-US" sz="1800" dirty="0"/>
              <a:t> branch with </a:t>
            </a:r>
            <a:r>
              <a:rPr lang="en-US" sz="1800" dirty="0">
                <a:solidFill>
                  <a:srgbClr val="FF0000"/>
                </a:solidFill>
              </a:rPr>
              <a:t>master</a:t>
            </a:r>
            <a:r>
              <a:rPr lang="en-US" sz="1800" dirty="0"/>
              <a:t>, the command will remove the original commits on </a:t>
            </a:r>
            <a:r>
              <a:rPr lang="en-US" sz="1800" dirty="0">
                <a:solidFill>
                  <a:srgbClr val="FF0000"/>
                </a:solidFill>
              </a:rPr>
              <a:t>feature</a:t>
            </a:r>
            <a:r>
              <a:rPr lang="en-US" sz="1800" dirty="0"/>
              <a:t>, bring all the commits from master to feature and add the original commits on top of it.</a:t>
            </a:r>
          </a:p>
          <a:p>
            <a:pPr marL="514350" lvl="1" indent="-285750">
              <a:spcBef>
                <a:spcPts val="0"/>
              </a:spcBef>
              <a:spcAft>
                <a:spcPts val="0"/>
              </a:spcAft>
              <a:buFont typeface="Wingdings" panose="05000000000000000000" pitchFamily="2" charset="2"/>
              <a:buChar char="§"/>
            </a:pPr>
            <a:r>
              <a:rPr lang="en-US" sz="1800" dirty="0">
                <a:solidFill>
                  <a:schemeClr val="tx1"/>
                </a:solidFill>
              </a:rPr>
              <a:t>This changes the commit hashes and re-writes the history.</a:t>
            </a:r>
            <a:endParaRPr lang="en-US" sz="1800" dirty="0"/>
          </a:p>
          <a:p>
            <a:pPr marL="514350" lvl="1" indent="-285750">
              <a:spcBef>
                <a:spcPts val="0"/>
              </a:spcBef>
              <a:spcAft>
                <a:spcPts val="0"/>
              </a:spcAft>
              <a:buFont typeface="Wingdings" panose="05000000000000000000" pitchFamily="2" charset="2"/>
              <a:buChar char="§"/>
            </a:pPr>
            <a:r>
              <a:rPr lang="en-US" sz="1800" dirty="0"/>
              <a:t>This gives linear flow of development when you look at the history of repo.</a:t>
            </a:r>
          </a:p>
          <a:p>
            <a:endParaRPr lang="en-IN" sz="1800" dirty="0"/>
          </a:p>
        </p:txBody>
      </p:sp>
      <p:pic>
        <p:nvPicPr>
          <p:cNvPr id="10242" name="Picture 2" descr="When to use 'Git Rebase' explained | by Harish Yadav | Medium">
            <a:extLst>
              <a:ext uri="{FF2B5EF4-FFF2-40B4-BE49-F238E27FC236}">
                <a16:creationId xmlns:a16="http://schemas.microsoft.com/office/drawing/2014/main" id="{E9093283-50BF-8E2E-33B9-B7102FE87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14" y="1272036"/>
            <a:ext cx="11736280" cy="244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774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Merge vs Rebase</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While merge and rebase are both used to integrate changes of two branches, let us see how they differ and which one you can use.</a:t>
            </a:r>
          </a:p>
          <a:p>
            <a:endParaRPr lang="en-IN" sz="1800" dirty="0"/>
          </a:p>
        </p:txBody>
      </p:sp>
      <p:graphicFrame>
        <p:nvGraphicFramePr>
          <p:cNvPr id="2" name="Table 2">
            <a:extLst>
              <a:ext uri="{FF2B5EF4-FFF2-40B4-BE49-F238E27FC236}">
                <a16:creationId xmlns:a16="http://schemas.microsoft.com/office/drawing/2014/main" id="{860F5D52-E18A-1651-2D9A-876532EB2D43}"/>
              </a:ext>
            </a:extLst>
          </p:cNvPr>
          <p:cNvGraphicFramePr>
            <a:graphicFrameLocks noGrp="1"/>
          </p:cNvGraphicFramePr>
          <p:nvPr>
            <p:extLst>
              <p:ext uri="{D42A27DB-BD31-4B8C-83A1-F6EECF244321}">
                <p14:modId xmlns:p14="http://schemas.microsoft.com/office/powerpoint/2010/main" val="3428930724"/>
              </p:ext>
            </p:extLst>
          </p:nvPr>
        </p:nvGraphicFramePr>
        <p:xfrm>
          <a:off x="320583" y="2521834"/>
          <a:ext cx="11550834" cy="3388360"/>
        </p:xfrm>
        <a:graphic>
          <a:graphicData uri="http://schemas.openxmlformats.org/drawingml/2006/table">
            <a:tbl>
              <a:tblPr firstRow="1" bandRow="1">
                <a:tableStyleId>{F5AB1C69-6EDB-4FF4-983F-18BD219EF322}</a:tableStyleId>
              </a:tblPr>
              <a:tblGrid>
                <a:gridCol w="1678866">
                  <a:extLst>
                    <a:ext uri="{9D8B030D-6E8A-4147-A177-3AD203B41FA5}">
                      <a16:colId xmlns:a16="http://schemas.microsoft.com/office/drawing/2014/main" val="637395902"/>
                    </a:ext>
                  </a:extLst>
                </a:gridCol>
                <a:gridCol w="4474346">
                  <a:extLst>
                    <a:ext uri="{9D8B030D-6E8A-4147-A177-3AD203B41FA5}">
                      <a16:colId xmlns:a16="http://schemas.microsoft.com/office/drawing/2014/main" val="2490501021"/>
                    </a:ext>
                  </a:extLst>
                </a:gridCol>
                <a:gridCol w="5397622">
                  <a:extLst>
                    <a:ext uri="{9D8B030D-6E8A-4147-A177-3AD203B41FA5}">
                      <a16:colId xmlns:a16="http://schemas.microsoft.com/office/drawing/2014/main" val="3245268998"/>
                    </a:ext>
                  </a:extLst>
                </a:gridCol>
              </a:tblGrid>
              <a:tr h="370840">
                <a:tc>
                  <a:txBody>
                    <a:bodyPr/>
                    <a:lstStyle/>
                    <a:p>
                      <a:pPr algn="ctr"/>
                      <a:endParaRPr lang="en-US" dirty="0"/>
                    </a:p>
                  </a:txBody>
                  <a:tcPr/>
                </a:tc>
                <a:tc>
                  <a:txBody>
                    <a:bodyPr/>
                    <a:lstStyle/>
                    <a:p>
                      <a:pPr algn="ctr"/>
                      <a:r>
                        <a:rPr lang="en-US" dirty="0"/>
                        <a:t>Merge</a:t>
                      </a:r>
                    </a:p>
                  </a:txBody>
                  <a:tcPr/>
                </a:tc>
                <a:tc>
                  <a:txBody>
                    <a:bodyPr/>
                    <a:lstStyle/>
                    <a:p>
                      <a:pPr algn="ctr"/>
                      <a:r>
                        <a:rPr lang="en-US" dirty="0"/>
                        <a:t>Rebase</a:t>
                      </a:r>
                    </a:p>
                  </a:txBody>
                  <a:tcPr/>
                </a:tc>
                <a:extLst>
                  <a:ext uri="{0D108BD9-81ED-4DB2-BD59-A6C34878D82A}">
                    <a16:rowId xmlns:a16="http://schemas.microsoft.com/office/drawing/2014/main" val="309543912"/>
                  </a:ext>
                </a:extLst>
              </a:tr>
              <a:tr h="370840">
                <a:tc>
                  <a:txBody>
                    <a:bodyPr/>
                    <a:lstStyle/>
                    <a:p>
                      <a:r>
                        <a:rPr lang="en-US" dirty="0">
                          <a:solidFill>
                            <a:srgbClr val="FF0000"/>
                          </a:solidFill>
                        </a:rPr>
                        <a:t>What it does?</a:t>
                      </a:r>
                    </a:p>
                  </a:txBody>
                  <a:tcPr/>
                </a:tc>
                <a:tc>
                  <a:txBody>
                    <a:bodyPr/>
                    <a:lstStyle/>
                    <a:p>
                      <a:r>
                        <a:rPr lang="en-US" dirty="0"/>
                        <a:t>Creates new commit while integrating changes from one branch to another.</a:t>
                      </a:r>
                    </a:p>
                  </a:txBody>
                  <a:tcPr/>
                </a:tc>
                <a:tc>
                  <a:txBody>
                    <a:bodyPr/>
                    <a:lstStyle/>
                    <a:p>
                      <a:r>
                        <a:rPr lang="en-US" dirty="0"/>
                        <a:t>Does not create any new commit while integrating changes from one branch to another.</a:t>
                      </a:r>
                    </a:p>
                  </a:txBody>
                  <a:tcPr/>
                </a:tc>
                <a:extLst>
                  <a:ext uri="{0D108BD9-81ED-4DB2-BD59-A6C34878D82A}">
                    <a16:rowId xmlns:a16="http://schemas.microsoft.com/office/drawing/2014/main" val="3279122315"/>
                  </a:ext>
                </a:extLst>
              </a:tr>
              <a:tr h="370840">
                <a:tc>
                  <a:txBody>
                    <a:bodyPr/>
                    <a:lstStyle/>
                    <a:p>
                      <a:r>
                        <a:rPr lang="en-US" dirty="0">
                          <a:solidFill>
                            <a:srgbClr val="FF0000"/>
                          </a:solidFill>
                        </a:rPr>
                        <a:t>Safe or not?</a:t>
                      </a:r>
                    </a:p>
                  </a:txBody>
                  <a:tcPr/>
                </a:tc>
                <a:tc>
                  <a:txBody>
                    <a:bodyPr/>
                    <a:lstStyle/>
                    <a:p>
                      <a:r>
                        <a:rPr lang="en-US" dirty="0"/>
                        <a:t>It is safe in nature, as it does not re-write the history of feature branch.</a:t>
                      </a:r>
                    </a:p>
                  </a:txBody>
                  <a:tcPr/>
                </a:tc>
                <a:tc>
                  <a:txBody>
                    <a:bodyPr/>
                    <a:lstStyle/>
                    <a:p>
                      <a:r>
                        <a:rPr lang="en-US" dirty="0"/>
                        <a:t>It is destructive in nature, if you rebase feature branch with latest changes in master, your feature branch commit hashes changes.</a:t>
                      </a:r>
                    </a:p>
                  </a:txBody>
                  <a:tcPr/>
                </a:tc>
                <a:extLst>
                  <a:ext uri="{0D108BD9-81ED-4DB2-BD59-A6C34878D82A}">
                    <a16:rowId xmlns:a16="http://schemas.microsoft.com/office/drawing/2014/main" val="256265285"/>
                  </a:ext>
                </a:extLst>
              </a:tr>
              <a:tr h="370840">
                <a:tc>
                  <a:txBody>
                    <a:bodyPr/>
                    <a:lstStyle/>
                    <a:p>
                      <a:r>
                        <a:rPr lang="en-US" dirty="0">
                          <a:solidFill>
                            <a:srgbClr val="FF0000"/>
                          </a:solidFill>
                        </a:rPr>
                        <a:t>When to use?</a:t>
                      </a:r>
                    </a:p>
                  </a:txBody>
                  <a:tcPr/>
                </a:tc>
                <a:tc>
                  <a:txBody>
                    <a:bodyPr/>
                    <a:lstStyle/>
                    <a:p>
                      <a:r>
                        <a:rPr lang="en-US" dirty="0"/>
                        <a:t>When your feature branch is in remote and someone else is creating new branch on top of your feature branch. Use </a:t>
                      </a:r>
                      <a:r>
                        <a:rPr lang="en-US" dirty="0">
                          <a:solidFill>
                            <a:srgbClr val="FF0000"/>
                          </a:solidFill>
                        </a:rPr>
                        <a:t>git merge</a:t>
                      </a:r>
                      <a:r>
                        <a:rPr lang="en-US" dirty="0"/>
                        <a:t> to get the changes from master to feature.</a:t>
                      </a:r>
                    </a:p>
                  </a:txBody>
                  <a:tcPr/>
                </a:tc>
                <a:tc>
                  <a:txBody>
                    <a:bodyPr/>
                    <a:lstStyle/>
                    <a:p>
                      <a:r>
                        <a:rPr lang="en-US" dirty="0"/>
                        <a:t>When your feature branch is local and changing history will not affect others. Use </a:t>
                      </a:r>
                      <a:r>
                        <a:rPr lang="en-US" dirty="0">
                          <a:solidFill>
                            <a:srgbClr val="FF0000"/>
                          </a:solidFill>
                        </a:rPr>
                        <a:t>git rebase </a:t>
                      </a:r>
                      <a:r>
                        <a:rPr lang="en-US" dirty="0"/>
                        <a:t>to get new changes from master to your feature branch.</a:t>
                      </a:r>
                    </a:p>
                  </a:txBody>
                  <a:tcPr/>
                </a:tc>
                <a:extLst>
                  <a:ext uri="{0D108BD9-81ED-4DB2-BD59-A6C34878D82A}">
                    <a16:rowId xmlns:a16="http://schemas.microsoft.com/office/drawing/2014/main" val="774243743"/>
                  </a:ext>
                </a:extLst>
              </a:tr>
            </a:tbl>
          </a:graphicData>
        </a:graphic>
      </p:graphicFrame>
    </p:spTree>
    <p:extLst>
      <p:ext uri="{BB962C8B-B14F-4D97-AF65-F5344CB8AC3E}">
        <p14:creationId xmlns:p14="http://schemas.microsoft.com/office/powerpoint/2010/main" val="1329293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5CC91-45DE-BD67-356A-8E76BEE64B31}"/>
              </a:ext>
            </a:extLst>
          </p:cNvPr>
          <p:cNvSpPr>
            <a:spLocks noGrp="1"/>
          </p:cNvSpPr>
          <p:nvPr>
            <p:ph type="title"/>
          </p:nvPr>
        </p:nvSpPr>
        <p:spPr/>
        <p:txBody>
          <a:bodyPr/>
          <a:lstStyle/>
          <a:p>
            <a:r>
              <a:rPr lang="en-US" dirty="0"/>
              <a:t>Conflicts</a:t>
            </a:r>
          </a:p>
        </p:txBody>
      </p:sp>
      <p:sp>
        <p:nvSpPr>
          <p:cNvPr id="5" name="Content Placeholder 4">
            <a:extLst>
              <a:ext uri="{FF2B5EF4-FFF2-40B4-BE49-F238E27FC236}">
                <a16:creationId xmlns:a16="http://schemas.microsoft.com/office/drawing/2014/main" id="{80B2314F-DD35-8A86-9833-253F22B5878E}"/>
              </a:ext>
            </a:extLst>
          </p:cNvPr>
          <p:cNvSpPr>
            <a:spLocks noGrp="1"/>
          </p:cNvSpPr>
          <p:nvPr>
            <p:ph sz="quarter" idx="13"/>
          </p:nvPr>
        </p:nvSpPr>
        <p:spPr>
          <a:xfrm>
            <a:off x="6928301" y="2388093"/>
            <a:ext cx="5003287" cy="4469907"/>
          </a:xfrm>
        </p:spPr>
        <p:txBody>
          <a:bodyPr>
            <a:normAutofit/>
          </a:bodyPr>
          <a:lstStyle/>
          <a:p>
            <a:pPr>
              <a:lnSpc>
                <a:spcPct val="120000"/>
              </a:lnSpc>
              <a:spcBef>
                <a:spcPts val="0"/>
              </a:spcBef>
              <a:spcAft>
                <a:spcPts val="0"/>
              </a:spcAft>
            </a:pPr>
            <a:r>
              <a:rPr lang="en-US" sz="1800" dirty="0"/>
              <a:t>Suppose you have planned to go for a movie with your family at 8PM tomorrow. And at the same time, your best friend has asked you to join for dinner.</a:t>
            </a:r>
          </a:p>
          <a:p>
            <a:pPr>
              <a:lnSpc>
                <a:spcPct val="120000"/>
              </a:lnSpc>
              <a:spcBef>
                <a:spcPts val="0"/>
              </a:spcBef>
              <a:spcAft>
                <a:spcPts val="0"/>
              </a:spcAft>
            </a:pPr>
            <a:endParaRPr lang="en-US" sz="1800" dirty="0"/>
          </a:p>
          <a:p>
            <a:pPr>
              <a:lnSpc>
                <a:spcPct val="120000"/>
              </a:lnSpc>
              <a:spcBef>
                <a:spcPts val="0"/>
              </a:spcBef>
              <a:spcAft>
                <a:spcPts val="0"/>
              </a:spcAft>
            </a:pPr>
            <a:r>
              <a:rPr lang="en-US" sz="1800" dirty="0"/>
              <a:t>What will you do? Confused?</a:t>
            </a:r>
          </a:p>
          <a:p>
            <a:pPr>
              <a:lnSpc>
                <a:spcPct val="120000"/>
              </a:lnSpc>
              <a:spcBef>
                <a:spcPts val="0"/>
              </a:spcBef>
              <a:spcAft>
                <a:spcPts val="0"/>
              </a:spcAft>
            </a:pPr>
            <a:r>
              <a:rPr lang="en-US" sz="1800" dirty="0"/>
              <a:t>Well, this is what happens to Git, </a:t>
            </a:r>
            <a:r>
              <a:rPr lang="en-US" sz="1800" dirty="0">
                <a:solidFill>
                  <a:srgbClr val="FF0000"/>
                </a:solidFill>
              </a:rPr>
              <a:t>conflict</a:t>
            </a:r>
            <a:r>
              <a:rPr lang="en-US" sz="1800" dirty="0"/>
              <a:t> arises when two developers change the same line of code. Git fails to understand which line to keep and which one to delete. So it asks you to resolve the conflict.</a:t>
            </a:r>
          </a:p>
        </p:txBody>
      </p:sp>
      <p:pic>
        <p:nvPicPr>
          <p:cNvPr id="11266" name="Picture 2" descr="GIT - Merge Conflict in #GIT #GitHub #GitLab #MergeConflict - YouTube">
            <a:extLst>
              <a:ext uri="{FF2B5EF4-FFF2-40B4-BE49-F238E27FC236}">
                <a16:creationId xmlns:a16="http://schemas.microsoft.com/office/drawing/2014/main" id="{B275A893-877C-A227-EF2B-6E827AAAE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12" y="2370336"/>
            <a:ext cx="6424473" cy="421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80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908B-2A82-2CB5-8D56-05933065B39F}"/>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What is Version Control ?</a:t>
            </a:r>
            <a:endParaRPr lang="en-US" dirty="0"/>
          </a:p>
        </p:txBody>
      </p:sp>
      <p:sp>
        <p:nvSpPr>
          <p:cNvPr id="3" name="Content Placeholder 2">
            <a:extLst>
              <a:ext uri="{FF2B5EF4-FFF2-40B4-BE49-F238E27FC236}">
                <a16:creationId xmlns:a16="http://schemas.microsoft.com/office/drawing/2014/main" id="{A2E20366-A3C4-D7E5-C54E-EFF39A4FD453}"/>
              </a:ext>
            </a:extLst>
          </p:cNvPr>
          <p:cNvSpPr>
            <a:spLocks noGrp="1"/>
          </p:cNvSpPr>
          <p:nvPr>
            <p:ph sz="quarter" idx="10"/>
          </p:nvPr>
        </p:nvSpPr>
        <p:spPr>
          <a:xfrm>
            <a:off x="539496" y="1435608"/>
            <a:ext cx="11081374" cy="4974336"/>
          </a:xfrm>
        </p:spPr>
        <p:txBody>
          <a:bodyPr/>
          <a:lstStyle/>
          <a:p>
            <a:r>
              <a:rPr lang="en-US" sz="1800" b="0" i="0" dirty="0">
                <a:solidFill>
                  <a:srgbClr val="FF0000"/>
                </a:solidFill>
                <a:effectLst/>
                <a:latin typeface="Arial" panose="020B0604020202020204" pitchFamily="34" charset="0"/>
              </a:rPr>
              <a:t>Version control</a:t>
            </a:r>
            <a:r>
              <a:rPr lang="en-US" sz="1800" b="0" i="0" dirty="0">
                <a:solidFill>
                  <a:srgbClr val="4E443C"/>
                </a:solidFill>
                <a:effectLst/>
                <a:latin typeface="Arial" panose="020B0604020202020204" pitchFamily="34" charset="0"/>
              </a:rPr>
              <a:t> is a system that records changes to a file or set of files over time so that you can recall specific versions later.</a:t>
            </a:r>
          </a:p>
          <a:p>
            <a:r>
              <a:rPr lang="en-US" sz="1800" dirty="0">
                <a:solidFill>
                  <a:srgbClr val="4E443C"/>
                </a:solidFill>
                <a:latin typeface="Arial" panose="020B0604020202020204" pitchFamily="34" charset="0"/>
                <a:cs typeface="Segoe UI" panose="020B0502040204020203" pitchFamily="34" charset="0"/>
              </a:rPr>
              <a:t>By using Version control in your project, you can easily find out:</a:t>
            </a:r>
          </a:p>
          <a:p>
            <a:pPr marL="285750" indent="-285750">
              <a:lnSpc>
                <a:spcPct val="100000"/>
              </a:lnSpc>
              <a:spcBef>
                <a:spcPts val="600"/>
              </a:spcBef>
              <a:spcAft>
                <a:spcPts val="600"/>
              </a:spcAft>
              <a:buFont typeface="Arial" panose="020B0604020202020204" pitchFamily="34" charset="0"/>
              <a:buChar char="•"/>
            </a:pPr>
            <a:r>
              <a:rPr lang="en-US" sz="1800" b="1" dirty="0">
                <a:solidFill>
                  <a:srgbClr val="4E443C"/>
                </a:solidFill>
                <a:latin typeface="Arial" panose="020B0604020202020204" pitchFamily="34" charset="0"/>
                <a:cs typeface="Segoe UI" panose="020B0502040204020203" pitchFamily="34" charset="0"/>
              </a:rPr>
              <a:t>What</a:t>
            </a:r>
            <a:r>
              <a:rPr lang="en-US" sz="1800" dirty="0">
                <a:solidFill>
                  <a:srgbClr val="4E443C"/>
                </a:solidFill>
                <a:latin typeface="Arial" panose="020B0604020202020204" pitchFamily="34" charset="0"/>
                <a:cs typeface="Segoe UI" panose="020B0502040204020203" pitchFamily="34" charset="0"/>
              </a:rPr>
              <a:t> are the changes made</a:t>
            </a:r>
          </a:p>
          <a:p>
            <a:pPr marL="285750" indent="-285750">
              <a:lnSpc>
                <a:spcPct val="100000"/>
              </a:lnSpc>
              <a:spcBef>
                <a:spcPts val="600"/>
              </a:spcBef>
              <a:spcAft>
                <a:spcPts val="600"/>
              </a:spcAft>
              <a:buFont typeface="Arial" panose="020B0604020202020204" pitchFamily="34" charset="0"/>
              <a:buChar char="•"/>
            </a:pPr>
            <a:r>
              <a:rPr lang="en-US" sz="1800" b="1" dirty="0">
                <a:solidFill>
                  <a:srgbClr val="4E443C"/>
                </a:solidFill>
                <a:latin typeface="Arial" panose="020B0604020202020204" pitchFamily="34" charset="0"/>
                <a:cs typeface="Segoe UI" panose="020B0502040204020203" pitchFamily="34" charset="0"/>
              </a:rPr>
              <a:t>Which</a:t>
            </a:r>
            <a:r>
              <a:rPr lang="en-US" sz="1800" dirty="0">
                <a:solidFill>
                  <a:srgbClr val="4E443C"/>
                </a:solidFill>
                <a:latin typeface="Arial" panose="020B0604020202020204" pitchFamily="34" charset="0"/>
                <a:cs typeface="Segoe UI" panose="020B0502040204020203" pitchFamily="34" charset="0"/>
              </a:rPr>
              <a:t> files are changed</a:t>
            </a:r>
          </a:p>
          <a:p>
            <a:pPr marL="285750" indent="-285750">
              <a:lnSpc>
                <a:spcPct val="100000"/>
              </a:lnSpc>
              <a:spcBef>
                <a:spcPts val="600"/>
              </a:spcBef>
              <a:spcAft>
                <a:spcPts val="600"/>
              </a:spcAft>
              <a:buFont typeface="Arial" panose="020B0604020202020204" pitchFamily="34" charset="0"/>
              <a:buChar char="•"/>
            </a:pPr>
            <a:r>
              <a:rPr lang="en-US" sz="1800" b="1" dirty="0">
                <a:solidFill>
                  <a:srgbClr val="4E443C"/>
                </a:solidFill>
                <a:latin typeface="Arial" panose="020B0604020202020204" pitchFamily="34" charset="0"/>
                <a:cs typeface="Segoe UI" panose="020B0502040204020203" pitchFamily="34" charset="0"/>
              </a:rPr>
              <a:t>When</a:t>
            </a:r>
            <a:r>
              <a:rPr lang="en-US" sz="1800" dirty="0">
                <a:solidFill>
                  <a:srgbClr val="4E443C"/>
                </a:solidFill>
                <a:latin typeface="Arial" panose="020B0604020202020204" pitchFamily="34" charset="0"/>
                <a:cs typeface="Segoe UI" panose="020B0502040204020203" pitchFamily="34" charset="0"/>
              </a:rPr>
              <a:t> were the changes made</a:t>
            </a:r>
          </a:p>
          <a:p>
            <a:pPr marL="285750" indent="-285750">
              <a:lnSpc>
                <a:spcPct val="100000"/>
              </a:lnSpc>
              <a:spcBef>
                <a:spcPts val="600"/>
              </a:spcBef>
              <a:spcAft>
                <a:spcPts val="600"/>
              </a:spcAft>
              <a:buFont typeface="Arial" panose="020B0604020202020204" pitchFamily="34" charset="0"/>
              <a:buChar char="•"/>
            </a:pPr>
            <a:r>
              <a:rPr lang="en-US" sz="1800" b="1" dirty="0">
                <a:solidFill>
                  <a:srgbClr val="4E443C"/>
                </a:solidFill>
                <a:latin typeface="Arial" panose="020B0604020202020204" pitchFamily="34" charset="0"/>
                <a:cs typeface="Segoe UI" panose="020B0502040204020203" pitchFamily="34" charset="0"/>
              </a:rPr>
              <a:t>Who</a:t>
            </a:r>
            <a:r>
              <a:rPr lang="en-US" sz="1800" dirty="0">
                <a:solidFill>
                  <a:srgbClr val="4E443C"/>
                </a:solidFill>
                <a:latin typeface="Arial" panose="020B0604020202020204" pitchFamily="34" charset="0"/>
                <a:cs typeface="Segoe UI" panose="020B0502040204020203" pitchFamily="34" charset="0"/>
              </a:rPr>
              <a:t> has made the changes</a:t>
            </a:r>
            <a:endParaRPr lang="en-US" sz="1800"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831108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Commands that can cause conflicts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pPr marL="285750" indent="-285750">
              <a:spcBef>
                <a:spcPts val="0"/>
              </a:spcBef>
              <a:spcAft>
                <a:spcPts val="0"/>
              </a:spcAft>
              <a:buFont typeface="Wingdings" panose="05000000000000000000" pitchFamily="2" charset="2"/>
              <a:buChar char="§"/>
            </a:pPr>
            <a:r>
              <a:rPr lang="en-US" sz="1800" dirty="0">
                <a:solidFill>
                  <a:schemeClr val="tx1"/>
                </a:solidFill>
              </a:rPr>
              <a:t>git merge</a:t>
            </a:r>
          </a:p>
          <a:p>
            <a:pPr marL="285750" indent="-285750">
              <a:spcBef>
                <a:spcPts val="0"/>
              </a:spcBef>
              <a:spcAft>
                <a:spcPts val="0"/>
              </a:spcAft>
              <a:buFont typeface="Wingdings" panose="05000000000000000000" pitchFamily="2" charset="2"/>
              <a:buChar char="§"/>
            </a:pPr>
            <a:r>
              <a:rPr lang="en-US" sz="1800" dirty="0">
                <a:solidFill>
                  <a:schemeClr val="tx1"/>
                </a:solidFill>
              </a:rPr>
              <a:t>git rebase</a:t>
            </a:r>
          </a:p>
          <a:p>
            <a:pPr marL="285750" indent="-285750">
              <a:spcBef>
                <a:spcPts val="0"/>
              </a:spcBef>
              <a:spcAft>
                <a:spcPts val="0"/>
              </a:spcAft>
              <a:buFont typeface="Wingdings" panose="05000000000000000000" pitchFamily="2" charset="2"/>
              <a:buChar char="§"/>
            </a:pPr>
            <a:r>
              <a:rPr lang="en-US" sz="1800" dirty="0">
                <a:solidFill>
                  <a:schemeClr val="tx1"/>
                </a:solidFill>
              </a:rPr>
              <a:t>git cherry-pick</a:t>
            </a:r>
          </a:p>
          <a:p>
            <a:pPr marL="285750" indent="-285750">
              <a:spcBef>
                <a:spcPts val="0"/>
              </a:spcBef>
              <a:spcAft>
                <a:spcPts val="0"/>
              </a:spcAft>
              <a:buFont typeface="Wingdings" panose="05000000000000000000" pitchFamily="2" charset="2"/>
              <a:buChar char="§"/>
            </a:pPr>
            <a:r>
              <a:rPr lang="en-US" sz="1800" dirty="0">
                <a:solidFill>
                  <a:schemeClr val="tx1"/>
                </a:solidFill>
              </a:rPr>
              <a:t>git stash pop</a:t>
            </a:r>
          </a:p>
          <a:p>
            <a:pPr marL="285750" indent="-285750">
              <a:spcBef>
                <a:spcPts val="0"/>
              </a:spcBef>
              <a:spcAft>
                <a:spcPts val="0"/>
              </a:spcAft>
              <a:buFont typeface="Wingdings" panose="05000000000000000000" pitchFamily="2" charset="2"/>
              <a:buChar char="§"/>
            </a:pPr>
            <a:r>
              <a:rPr lang="en-US" sz="1800" dirty="0">
                <a:solidFill>
                  <a:schemeClr val="tx1"/>
                </a:solidFill>
              </a:rPr>
              <a:t>git pull</a:t>
            </a:r>
            <a:endParaRPr lang="en-US" sz="1800" dirty="0"/>
          </a:p>
          <a:p>
            <a:pPr>
              <a:spcBef>
                <a:spcPts val="0"/>
              </a:spcBef>
              <a:spcAft>
                <a:spcPts val="0"/>
              </a:spcAft>
            </a:pPr>
            <a:endParaRPr lang="en-US" sz="1800" i="1" dirty="0"/>
          </a:p>
          <a:p>
            <a:endParaRPr lang="en-IN" sz="1800" dirty="0"/>
          </a:p>
        </p:txBody>
      </p:sp>
    </p:spTree>
    <p:extLst>
      <p:ext uri="{BB962C8B-B14F-4D97-AF65-F5344CB8AC3E}">
        <p14:creationId xmlns:p14="http://schemas.microsoft.com/office/powerpoint/2010/main" val="3188223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5CC91-45DE-BD67-356A-8E76BEE64B31}"/>
              </a:ext>
            </a:extLst>
          </p:cNvPr>
          <p:cNvSpPr>
            <a:spLocks noGrp="1"/>
          </p:cNvSpPr>
          <p:nvPr>
            <p:ph type="title"/>
          </p:nvPr>
        </p:nvSpPr>
        <p:spPr/>
        <p:txBody>
          <a:bodyPr/>
          <a:lstStyle/>
          <a:p>
            <a:r>
              <a:rPr lang="en-US" dirty="0"/>
              <a:t>Managing Changes</a:t>
            </a:r>
          </a:p>
        </p:txBody>
      </p:sp>
      <p:sp>
        <p:nvSpPr>
          <p:cNvPr id="5" name="Content Placeholder 4">
            <a:extLst>
              <a:ext uri="{FF2B5EF4-FFF2-40B4-BE49-F238E27FC236}">
                <a16:creationId xmlns:a16="http://schemas.microsoft.com/office/drawing/2014/main" id="{80B2314F-DD35-8A86-9833-253F22B5878E}"/>
              </a:ext>
            </a:extLst>
          </p:cNvPr>
          <p:cNvSpPr>
            <a:spLocks noGrp="1"/>
          </p:cNvSpPr>
          <p:nvPr>
            <p:ph sz="quarter" idx="13"/>
          </p:nvPr>
        </p:nvSpPr>
        <p:spPr>
          <a:xfrm>
            <a:off x="275209" y="2388093"/>
            <a:ext cx="11656380" cy="4119239"/>
          </a:xfrm>
        </p:spPr>
        <p:txBody>
          <a:bodyPr>
            <a:normAutofit lnSpcReduction="10000"/>
          </a:bodyPr>
          <a:lstStyle/>
          <a:p>
            <a:pPr>
              <a:lnSpc>
                <a:spcPct val="120000"/>
              </a:lnSpc>
              <a:spcBef>
                <a:spcPts val="0"/>
              </a:spcBef>
              <a:spcAft>
                <a:spcPts val="0"/>
              </a:spcAft>
            </a:pPr>
            <a:r>
              <a:rPr lang="en-US" sz="1800" dirty="0"/>
              <a:t>When you make a mistake in word, what do you do ? CTRL + Z, right?</a:t>
            </a:r>
          </a:p>
          <a:p>
            <a:pPr>
              <a:lnSpc>
                <a:spcPct val="120000"/>
              </a:lnSpc>
              <a:spcBef>
                <a:spcPts val="0"/>
              </a:spcBef>
              <a:spcAft>
                <a:spcPts val="0"/>
              </a:spcAft>
            </a:pPr>
            <a:endParaRPr lang="en-US" sz="1800" dirty="0"/>
          </a:p>
          <a:p>
            <a:pPr>
              <a:lnSpc>
                <a:spcPct val="120000"/>
              </a:lnSpc>
              <a:spcBef>
                <a:spcPts val="0"/>
              </a:spcBef>
              <a:spcAft>
                <a:spcPts val="0"/>
              </a:spcAft>
            </a:pPr>
            <a:r>
              <a:rPr lang="en-US" sz="1800" dirty="0"/>
              <a:t>You cannot undo your mistakes in Git as you do in word, but don’t worry, Git gives you the following.</a:t>
            </a:r>
          </a:p>
          <a:p>
            <a:pPr>
              <a:lnSpc>
                <a:spcPct val="120000"/>
              </a:lnSpc>
              <a:spcBef>
                <a:spcPts val="0"/>
              </a:spcBef>
              <a:spcAft>
                <a:spcPts val="0"/>
              </a:spcAft>
            </a:pPr>
            <a:endParaRPr lang="en-US" sz="1800" dirty="0"/>
          </a:p>
          <a:p>
            <a:pPr>
              <a:lnSpc>
                <a:spcPct val="120000"/>
              </a:lnSpc>
              <a:spcBef>
                <a:spcPts val="0"/>
              </a:spcBef>
              <a:spcAft>
                <a:spcPts val="0"/>
              </a:spcAft>
            </a:pPr>
            <a:r>
              <a:rPr lang="en-US" sz="1800" b="1" dirty="0"/>
              <a:t>Set of commands to undo your changes:</a:t>
            </a:r>
          </a:p>
          <a:p>
            <a:pPr marL="285750" indent="-285750">
              <a:lnSpc>
                <a:spcPct val="120000"/>
              </a:lnSpc>
              <a:spcBef>
                <a:spcPts val="0"/>
              </a:spcBef>
              <a:spcAft>
                <a:spcPts val="0"/>
              </a:spcAft>
              <a:buFont typeface="Arial" panose="020B0604020202020204" pitchFamily="34" charset="0"/>
              <a:buChar char="•"/>
            </a:pPr>
            <a:r>
              <a:rPr lang="en-US" sz="1800" b="1" i="1" dirty="0">
                <a:solidFill>
                  <a:srgbClr val="FF0000"/>
                </a:solidFill>
              </a:rPr>
              <a:t>amend</a:t>
            </a:r>
          </a:p>
          <a:p>
            <a:pPr marL="285750" indent="-285750">
              <a:lnSpc>
                <a:spcPct val="120000"/>
              </a:lnSpc>
              <a:spcBef>
                <a:spcPts val="0"/>
              </a:spcBef>
              <a:spcAft>
                <a:spcPts val="0"/>
              </a:spcAft>
              <a:buFont typeface="Arial" panose="020B0604020202020204" pitchFamily="34" charset="0"/>
              <a:buChar char="•"/>
            </a:pPr>
            <a:r>
              <a:rPr lang="en-US" sz="1800" b="1" i="1" dirty="0">
                <a:solidFill>
                  <a:srgbClr val="FF0000"/>
                </a:solidFill>
              </a:rPr>
              <a:t>checkout</a:t>
            </a:r>
          </a:p>
          <a:p>
            <a:pPr marL="285750" indent="-285750">
              <a:lnSpc>
                <a:spcPct val="120000"/>
              </a:lnSpc>
              <a:spcBef>
                <a:spcPts val="0"/>
              </a:spcBef>
              <a:spcAft>
                <a:spcPts val="0"/>
              </a:spcAft>
              <a:buFont typeface="Arial" panose="020B0604020202020204" pitchFamily="34" charset="0"/>
              <a:buChar char="•"/>
            </a:pPr>
            <a:r>
              <a:rPr lang="en-US" sz="1800" b="1" i="1" dirty="0">
                <a:solidFill>
                  <a:srgbClr val="FF0000"/>
                </a:solidFill>
              </a:rPr>
              <a:t>reset</a:t>
            </a:r>
          </a:p>
          <a:p>
            <a:pPr marL="285750" indent="-285750">
              <a:lnSpc>
                <a:spcPct val="120000"/>
              </a:lnSpc>
              <a:spcBef>
                <a:spcPts val="0"/>
              </a:spcBef>
              <a:spcAft>
                <a:spcPts val="0"/>
              </a:spcAft>
              <a:buFont typeface="Arial" panose="020B0604020202020204" pitchFamily="34" charset="0"/>
              <a:buChar char="•"/>
            </a:pPr>
            <a:r>
              <a:rPr lang="en-US" sz="1800" b="1" i="1" dirty="0">
                <a:solidFill>
                  <a:srgbClr val="FF0000"/>
                </a:solidFill>
              </a:rPr>
              <a:t>revert</a:t>
            </a:r>
          </a:p>
          <a:p>
            <a:pPr>
              <a:lnSpc>
                <a:spcPct val="120000"/>
              </a:lnSpc>
              <a:spcBef>
                <a:spcPts val="0"/>
              </a:spcBef>
              <a:spcAft>
                <a:spcPts val="0"/>
              </a:spcAft>
            </a:pPr>
            <a:endParaRPr lang="en-US" sz="1800" dirty="0"/>
          </a:p>
          <a:p>
            <a:pPr>
              <a:lnSpc>
                <a:spcPct val="120000"/>
              </a:lnSpc>
              <a:spcBef>
                <a:spcPts val="0"/>
              </a:spcBef>
              <a:spcAft>
                <a:spcPts val="0"/>
              </a:spcAft>
            </a:pPr>
            <a:r>
              <a:rPr lang="en-US" sz="1800" b="1" dirty="0"/>
              <a:t>Set of commands to undo/remove your files:</a:t>
            </a:r>
          </a:p>
          <a:p>
            <a:pPr marL="285750" indent="-285750">
              <a:lnSpc>
                <a:spcPct val="120000"/>
              </a:lnSpc>
              <a:spcBef>
                <a:spcPts val="0"/>
              </a:spcBef>
              <a:spcAft>
                <a:spcPts val="0"/>
              </a:spcAft>
              <a:buFont typeface="Arial" panose="020B0604020202020204" pitchFamily="34" charset="0"/>
              <a:buChar char="•"/>
            </a:pPr>
            <a:r>
              <a:rPr lang="en-US" sz="1800" b="1" i="1" dirty="0">
                <a:solidFill>
                  <a:srgbClr val="FF0000"/>
                </a:solidFill>
              </a:rPr>
              <a:t>rm</a:t>
            </a:r>
          </a:p>
          <a:p>
            <a:pPr marL="285750" indent="-285750">
              <a:lnSpc>
                <a:spcPct val="120000"/>
              </a:lnSpc>
              <a:spcBef>
                <a:spcPts val="0"/>
              </a:spcBef>
              <a:spcAft>
                <a:spcPts val="0"/>
              </a:spcAft>
              <a:buFont typeface="Arial" panose="020B0604020202020204" pitchFamily="34" charset="0"/>
              <a:buChar char="•"/>
            </a:pPr>
            <a:r>
              <a:rPr lang="en-US" sz="1800" b="1" i="1" dirty="0">
                <a:solidFill>
                  <a:srgbClr val="FF0000"/>
                </a:solidFill>
              </a:rPr>
              <a:t>clean</a:t>
            </a:r>
          </a:p>
          <a:p>
            <a:pPr>
              <a:lnSpc>
                <a:spcPct val="120000"/>
              </a:lnSpc>
              <a:spcBef>
                <a:spcPts val="0"/>
              </a:spcBef>
              <a:spcAft>
                <a:spcPts val="0"/>
              </a:spcAft>
            </a:pPr>
            <a:endParaRPr lang="en-US" sz="1800" dirty="0"/>
          </a:p>
        </p:txBody>
      </p:sp>
    </p:spTree>
    <p:extLst>
      <p:ext uri="{BB962C8B-B14F-4D97-AF65-F5344CB8AC3E}">
        <p14:creationId xmlns:p14="http://schemas.microsoft.com/office/powerpoint/2010/main" val="3220546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Amend</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pPr>
              <a:lnSpc>
                <a:spcPct val="100000"/>
              </a:lnSpc>
              <a:spcBef>
                <a:spcPts val="600"/>
              </a:spcBef>
              <a:spcAft>
                <a:spcPts val="600"/>
              </a:spcAft>
            </a:pPr>
            <a:r>
              <a:rPr lang="en-US" sz="1800" i="1" dirty="0">
                <a:solidFill>
                  <a:srgbClr val="FF0000"/>
                </a:solidFill>
              </a:rPr>
              <a:t>git commit --amend </a:t>
            </a:r>
            <a:r>
              <a:rPr lang="en-US" sz="1800" dirty="0"/>
              <a:t>command is used to fix your previous commit where you do not want to add a new commit. You can:</a:t>
            </a:r>
          </a:p>
          <a:p>
            <a:pPr marL="514350" lvl="1" indent="-285750">
              <a:lnSpc>
                <a:spcPct val="100000"/>
              </a:lnSpc>
              <a:spcBef>
                <a:spcPts val="600"/>
              </a:spcBef>
              <a:spcAft>
                <a:spcPts val="600"/>
              </a:spcAft>
            </a:pPr>
            <a:r>
              <a:rPr lang="en-US" sz="1800" i="1" dirty="0"/>
              <a:t>Correct your typos </a:t>
            </a:r>
            <a:r>
              <a:rPr lang="en-US" sz="1800" dirty="0"/>
              <a:t>in commit messages</a:t>
            </a:r>
          </a:p>
          <a:p>
            <a:pPr marL="514350" lvl="1" indent="-285750">
              <a:lnSpc>
                <a:spcPct val="100000"/>
              </a:lnSpc>
              <a:spcBef>
                <a:spcPts val="600"/>
              </a:spcBef>
              <a:spcAft>
                <a:spcPts val="600"/>
              </a:spcAft>
            </a:pPr>
            <a:r>
              <a:rPr lang="en-US" sz="1800" dirty="0"/>
              <a:t>Add small changes in the file that you missed adding in the last commit</a:t>
            </a:r>
          </a:p>
          <a:p>
            <a:endParaRPr lang="en-IN" sz="1800" dirty="0"/>
          </a:p>
        </p:txBody>
      </p:sp>
    </p:spTree>
    <p:extLst>
      <p:ext uri="{BB962C8B-B14F-4D97-AF65-F5344CB8AC3E}">
        <p14:creationId xmlns:p14="http://schemas.microsoft.com/office/powerpoint/2010/main" val="4113313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Checkout</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Checkout is used to switch. You can switch between branches, commits and files. Here you will learn how to use this command to undo changes.</a:t>
            </a:r>
          </a:p>
          <a:p>
            <a:r>
              <a:rPr lang="en-US" sz="1800" dirty="0"/>
              <a:t>You can apply checkout command on:</a:t>
            </a:r>
          </a:p>
          <a:p>
            <a:pPr marL="514350" lvl="1" indent="-285750">
              <a:spcBef>
                <a:spcPts val="0"/>
              </a:spcBef>
              <a:spcAft>
                <a:spcPts val="0"/>
              </a:spcAft>
              <a:buFont typeface="Wingdings" panose="05000000000000000000" pitchFamily="2" charset="2"/>
              <a:buChar char="§"/>
            </a:pPr>
            <a:r>
              <a:rPr lang="en-US" sz="1800" dirty="0">
                <a:solidFill>
                  <a:schemeClr val="tx1"/>
                </a:solidFill>
              </a:rPr>
              <a:t>Working file</a:t>
            </a:r>
            <a:endParaRPr lang="en-US" sz="1800" dirty="0"/>
          </a:p>
          <a:p>
            <a:pPr marL="514350" lvl="1" indent="-285750">
              <a:spcBef>
                <a:spcPts val="0"/>
              </a:spcBef>
              <a:spcAft>
                <a:spcPts val="0"/>
              </a:spcAft>
              <a:buFont typeface="Wingdings" panose="05000000000000000000" pitchFamily="2" charset="2"/>
              <a:buChar char="§"/>
            </a:pPr>
            <a:r>
              <a:rPr lang="en-US" sz="1800" dirty="0"/>
              <a:t>Commit </a:t>
            </a:r>
          </a:p>
          <a:p>
            <a:endParaRPr lang="en-IN" sz="1800" dirty="0"/>
          </a:p>
        </p:txBody>
      </p:sp>
    </p:spTree>
    <p:extLst>
      <p:ext uri="{BB962C8B-B14F-4D97-AF65-F5344CB8AC3E}">
        <p14:creationId xmlns:p14="http://schemas.microsoft.com/office/powerpoint/2010/main" val="3259022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Checkout Files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If this is what you feel, you can use checkout command to discard all your changes from your working area and switch to the last committed version of your file. This command will help you restart your work as if nothing happened.</a:t>
            </a:r>
          </a:p>
          <a:p>
            <a:r>
              <a:rPr lang="en-US" sz="1800" dirty="0"/>
              <a:t>Example </a:t>
            </a:r>
            <a:r>
              <a:rPr lang="en-US" sz="1800" dirty="0">
                <a:solidFill>
                  <a:srgbClr val="FF0000"/>
                </a:solidFill>
              </a:rPr>
              <a:t>git checkout filename</a:t>
            </a:r>
          </a:p>
          <a:p>
            <a:pPr>
              <a:spcBef>
                <a:spcPts val="0"/>
              </a:spcBef>
              <a:spcAft>
                <a:spcPts val="0"/>
              </a:spcAft>
            </a:pPr>
            <a:r>
              <a:rPr lang="en-US" sz="1800" dirty="0">
                <a:solidFill>
                  <a:schemeClr val="tx1"/>
                </a:solidFill>
              </a:rPr>
              <a:t>Note: This command will only discard the changes in the working area. If you have already staged the changes you need to use </a:t>
            </a:r>
            <a:r>
              <a:rPr lang="en-US" sz="1800" dirty="0">
                <a:solidFill>
                  <a:srgbClr val="FF0000"/>
                </a:solidFill>
              </a:rPr>
              <a:t>reset</a:t>
            </a:r>
            <a:r>
              <a:rPr lang="en-US" sz="1800" dirty="0">
                <a:solidFill>
                  <a:schemeClr val="tx1"/>
                </a:solidFill>
              </a:rPr>
              <a:t> command first.. </a:t>
            </a:r>
            <a:endParaRPr lang="en-US" sz="1800" i="1" dirty="0"/>
          </a:p>
          <a:p>
            <a:endParaRPr lang="en-IN" sz="1800" dirty="0"/>
          </a:p>
        </p:txBody>
      </p:sp>
    </p:spTree>
    <p:extLst>
      <p:ext uri="{BB962C8B-B14F-4D97-AF65-F5344CB8AC3E}">
        <p14:creationId xmlns:p14="http://schemas.microsoft.com/office/powerpoint/2010/main" val="2650208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Checkout Commits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While debugging the application, if this thought crossed your mind, then you can use git checkout command to switch to a specific commit.</a:t>
            </a:r>
          </a:p>
          <a:p>
            <a:r>
              <a:rPr lang="en-US" sz="1800" dirty="0"/>
              <a:t>For example: </a:t>
            </a:r>
            <a:r>
              <a:rPr lang="en-US" sz="1800" dirty="0">
                <a:solidFill>
                  <a:srgbClr val="FF0000"/>
                </a:solidFill>
              </a:rPr>
              <a:t>git checkout </a:t>
            </a:r>
            <a:r>
              <a:rPr lang="en-US" sz="1800" dirty="0" err="1">
                <a:solidFill>
                  <a:srgbClr val="FF0000"/>
                </a:solidFill>
              </a:rPr>
              <a:t>commitSHA</a:t>
            </a:r>
            <a:endParaRPr lang="en-US" sz="1800" dirty="0">
              <a:solidFill>
                <a:srgbClr val="FF0000"/>
              </a:solidFill>
            </a:endParaRPr>
          </a:p>
          <a:p>
            <a:pPr marL="514350" lvl="1" indent="-285750">
              <a:spcBef>
                <a:spcPts val="0"/>
              </a:spcBef>
              <a:spcAft>
                <a:spcPts val="0"/>
              </a:spcAft>
              <a:buFont typeface="Wingdings" panose="05000000000000000000" pitchFamily="2" charset="2"/>
              <a:buChar char="§"/>
            </a:pPr>
            <a:r>
              <a:rPr lang="en-US" sz="1800" dirty="0" err="1">
                <a:solidFill>
                  <a:srgbClr val="FF0000"/>
                </a:solidFill>
              </a:rPr>
              <a:t>commitSHA</a:t>
            </a:r>
            <a:r>
              <a:rPr lang="en-US" sz="1800" dirty="0">
                <a:solidFill>
                  <a:schemeClr val="tx1"/>
                </a:solidFill>
              </a:rPr>
              <a:t> is the commit has to identify it uniquely. You can find this using </a:t>
            </a:r>
            <a:r>
              <a:rPr lang="en-US" sz="1800" dirty="0">
                <a:solidFill>
                  <a:srgbClr val="FF0000"/>
                </a:solidFill>
              </a:rPr>
              <a:t>git log</a:t>
            </a:r>
          </a:p>
          <a:p>
            <a:pPr marL="514350" lvl="1" indent="-285750">
              <a:spcBef>
                <a:spcPts val="0"/>
              </a:spcBef>
              <a:spcAft>
                <a:spcPts val="0"/>
              </a:spcAft>
              <a:buFont typeface="Wingdings" panose="05000000000000000000" pitchFamily="2" charset="2"/>
              <a:buChar char="§"/>
            </a:pPr>
            <a:r>
              <a:rPr lang="en-US" sz="1800" dirty="0"/>
              <a:t>This command </a:t>
            </a:r>
            <a:r>
              <a:rPr lang="en-US" sz="1800" b="1" dirty="0"/>
              <a:t>creates a detached head</a:t>
            </a:r>
            <a:r>
              <a:rPr lang="en-US" sz="1800" dirty="0"/>
              <a:t>, meaning, this will </a:t>
            </a:r>
            <a:r>
              <a:rPr lang="en-US" sz="1800" b="1" dirty="0"/>
              <a:t>give you a temporary branch</a:t>
            </a:r>
            <a:r>
              <a:rPr lang="en-US" sz="1800" dirty="0"/>
              <a:t> to work and debug.</a:t>
            </a:r>
          </a:p>
          <a:p>
            <a:pPr marL="514350" lvl="1" indent="-285750">
              <a:spcBef>
                <a:spcPts val="0"/>
              </a:spcBef>
              <a:spcAft>
                <a:spcPts val="0"/>
              </a:spcAft>
              <a:buFont typeface="Wingdings" panose="05000000000000000000" pitchFamily="2" charset="2"/>
              <a:buChar char="§"/>
            </a:pPr>
            <a:r>
              <a:rPr lang="en-US" sz="1800" dirty="0"/>
              <a:t>Avoid creating any new commits here, as this is a temporary branch.</a:t>
            </a:r>
          </a:p>
          <a:p>
            <a:endParaRPr lang="en-IN" sz="1800" dirty="0"/>
          </a:p>
        </p:txBody>
      </p:sp>
    </p:spTree>
    <p:extLst>
      <p:ext uri="{BB962C8B-B14F-4D97-AF65-F5344CB8AC3E}">
        <p14:creationId xmlns:p14="http://schemas.microsoft.com/office/powerpoint/2010/main" val="3493801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Reset</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Reset, as the name says, is used to reset your work to a specific point in time (a commit). It is a powerful and versatile command, using which you can even </a:t>
            </a:r>
            <a:r>
              <a:rPr lang="en-US" sz="1800" b="1" dirty="0"/>
              <a:t>undo the changes that you have already committed.</a:t>
            </a:r>
          </a:p>
          <a:p>
            <a:r>
              <a:rPr lang="en-US" sz="1800" dirty="0"/>
              <a:t>Imagine your git history as a timeline, then you can quickly jump to a specific time in the past and reset your work as if nothing happened.</a:t>
            </a:r>
          </a:p>
          <a:p>
            <a:pPr>
              <a:spcBef>
                <a:spcPts val="0"/>
              </a:spcBef>
              <a:spcAft>
                <a:spcPts val="0"/>
              </a:spcAft>
            </a:pPr>
            <a:r>
              <a:rPr lang="en-US" sz="1800" dirty="0">
                <a:solidFill>
                  <a:schemeClr val="tx1"/>
                </a:solidFill>
              </a:rPr>
              <a:t>To apply </a:t>
            </a:r>
            <a:r>
              <a:rPr lang="en-US" sz="1800" b="1" dirty="0">
                <a:solidFill>
                  <a:srgbClr val="FF0000"/>
                </a:solidFill>
              </a:rPr>
              <a:t>reset</a:t>
            </a:r>
            <a:r>
              <a:rPr lang="en-US" sz="1800" dirty="0">
                <a:solidFill>
                  <a:schemeClr val="tx1"/>
                </a:solidFill>
              </a:rPr>
              <a:t> command on:</a:t>
            </a:r>
            <a:endParaRPr lang="en-US" sz="1800" dirty="0"/>
          </a:p>
          <a:p>
            <a:pPr marL="514350" lvl="1" indent="-285750">
              <a:spcBef>
                <a:spcPts val="0"/>
              </a:spcBef>
              <a:spcAft>
                <a:spcPts val="0"/>
              </a:spcAft>
              <a:buFont typeface="Wingdings" panose="05000000000000000000" pitchFamily="2" charset="2"/>
              <a:buChar char="§"/>
            </a:pPr>
            <a:r>
              <a:rPr lang="en-US" sz="1800" dirty="0"/>
              <a:t>staged files</a:t>
            </a:r>
          </a:p>
          <a:p>
            <a:pPr marL="514350" lvl="1" indent="-285750">
              <a:spcBef>
                <a:spcPts val="0"/>
              </a:spcBef>
              <a:spcAft>
                <a:spcPts val="0"/>
              </a:spcAft>
              <a:buFont typeface="Wingdings" panose="05000000000000000000" pitchFamily="2" charset="2"/>
              <a:buChar char="§"/>
            </a:pPr>
            <a:r>
              <a:rPr lang="en-US" sz="1800" dirty="0"/>
              <a:t>commits</a:t>
            </a:r>
          </a:p>
          <a:p>
            <a:endParaRPr lang="en-IN" sz="1800" dirty="0"/>
          </a:p>
        </p:txBody>
      </p:sp>
    </p:spTree>
    <p:extLst>
      <p:ext uri="{BB962C8B-B14F-4D97-AF65-F5344CB8AC3E}">
        <p14:creationId xmlns:p14="http://schemas.microsoft.com/office/powerpoint/2010/main" val="2321791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Reset – Staged files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If you have staged your changes and forgot to add something, you can reset the file, so the file is moved from staging to working area where you can make the required changes.</a:t>
            </a:r>
          </a:p>
          <a:p>
            <a:r>
              <a:rPr lang="en-US" sz="1800" i="1" dirty="0"/>
              <a:t>For example: </a:t>
            </a:r>
            <a:r>
              <a:rPr lang="en-US" sz="1800" i="1" dirty="0">
                <a:solidFill>
                  <a:srgbClr val="FF0000"/>
                </a:solidFill>
                <a:effectLst>
                  <a:outerShdw blurRad="38100" dist="38100" dir="2700000" algn="tl">
                    <a:srgbClr val="000000">
                      <a:alpha val="43137"/>
                    </a:srgbClr>
                  </a:outerShdw>
                </a:effectLst>
              </a:rPr>
              <a:t>git reset filename</a:t>
            </a:r>
          </a:p>
          <a:p>
            <a:endParaRPr lang="en-IN" sz="1800" dirty="0"/>
          </a:p>
        </p:txBody>
      </p:sp>
    </p:spTree>
    <p:extLst>
      <p:ext uri="{BB962C8B-B14F-4D97-AF65-F5344CB8AC3E}">
        <p14:creationId xmlns:p14="http://schemas.microsoft.com/office/powerpoint/2010/main" val="82394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Reset – Commit Files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You can move to the previous commit where the app is working fine. Did you wonder what will happen to the changes in those two commits that you are skipping? You can use one of the following </a:t>
            </a:r>
            <a:r>
              <a:rPr lang="en-US" sz="1800" b="1" dirty="0"/>
              <a:t>three flags, </a:t>
            </a:r>
            <a:r>
              <a:rPr lang="en-US" sz="1800" dirty="0"/>
              <a:t>which decides in which stage the changes should move:</a:t>
            </a:r>
          </a:p>
          <a:p>
            <a:pPr marL="285750" indent="-285750">
              <a:spcBef>
                <a:spcPts val="600"/>
              </a:spcBef>
              <a:spcAft>
                <a:spcPts val="600"/>
              </a:spcAft>
              <a:buFont typeface="Arial" panose="020B0604020202020204" pitchFamily="34" charset="0"/>
              <a:buChar char="•"/>
            </a:pPr>
            <a:r>
              <a:rPr lang="en-US" sz="1800" i="1" dirty="0">
                <a:solidFill>
                  <a:srgbClr val="FF0000"/>
                </a:solidFill>
                <a:effectLst>
                  <a:outerShdw blurRad="38100" dist="38100" dir="2700000" algn="tl">
                    <a:srgbClr val="000000">
                      <a:alpha val="43137"/>
                    </a:srgbClr>
                  </a:outerShdw>
                </a:effectLst>
              </a:rPr>
              <a:t>--soft </a:t>
            </a:r>
            <a:r>
              <a:rPr lang="en-US" sz="1800" dirty="0"/>
              <a:t>: this moves your commit changes into staging area and does not affect your current working area.</a:t>
            </a:r>
          </a:p>
          <a:p>
            <a:pPr marL="285750" indent="-285750">
              <a:spcBef>
                <a:spcPts val="600"/>
              </a:spcBef>
              <a:spcAft>
                <a:spcPts val="600"/>
              </a:spcAft>
              <a:buFont typeface="Arial" panose="020B0604020202020204" pitchFamily="34" charset="0"/>
              <a:buChar char="•"/>
            </a:pPr>
            <a:r>
              <a:rPr lang="en-US" sz="1800" i="1" dirty="0">
                <a:solidFill>
                  <a:srgbClr val="FF0000"/>
                </a:solidFill>
                <a:effectLst>
                  <a:outerShdw blurRad="38100" dist="38100" dir="2700000" algn="tl">
                    <a:srgbClr val="000000">
                      <a:alpha val="43137"/>
                    </a:srgbClr>
                  </a:outerShdw>
                </a:effectLst>
              </a:rPr>
              <a:t>--hard </a:t>
            </a:r>
            <a:r>
              <a:rPr lang="en-US" sz="1800" b="1" dirty="0"/>
              <a:t>: </a:t>
            </a:r>
            <a:r>
              <a:rPr lang="en-US" sz="1800" dirty="0"/>
              <a:t>this deletes all the commit changes. Be cautious with this flag. You might lose your changes as this flag resets both staging area and working directory to match the &lt;commit&gt;.</a:t>
            </a:r>
            <a:endParaRPr lang="en-US" sz="1800" b="1" dirty="0"/>
          </a:p>
          <a:p>
            <a:pPr marL="285750" indent="-285750">
              <a:spcBef>
                <a:spcPts val="600"/>
              </a:spcBef>
              <a:spcAft>
                <a:spcPts val="600"/>
              </a:spcAft>
              <a:buFont typeface="Arial" panose="020B0604020202020204" pitchFamily="34" charset="0"/>
              <a:buChar char="•"/>
            </a:pPr>
            <a:r>
              <a:rPr lang="en-US" sz="1800" i="1" dirty="0">
                <a:solidFill>
                  <a:srgbClr val="FF0000"/>
                </a:solidFill>
                <a:effectLst>
                  <a:outerShdw blurRad="38100" dist="38100" dir="2700000" algn="tl">
                    <a:srgbClr val="000000">
                      <a:alpha val="43137"/>
                    </a:srgbClr>
                  </a:outerShdw>
                </a:effectLst>
              </a:rPr>
              <a:t>--mixed : </a:t>
            </a:r>
            <a:r>
              <a:rPr lang="en-US" sz="1800" dirty="0">
                <a:solidFill>
                  <a:schemeClr val="tx1"/>
                </a:solidFill>
              </a:rPr>
              <a:t>this is the default operating mode, where your commit changes are moved to working area.</a:t>
            </a:r>
          </a:p>
          <a:p>
            <a:pPr>
              <a:spcBef>
                <a:spcPts val="600"/>
              </a:spcBef>
              <a:spcAft>
                <a:spcPts val="600"/>
              </a:spcAft>
            </a:pPr>
            <a:r>
              <a:rPr lang="en-US" sz="1800" dirty="0">
                <a:solidFill>
                  <a:schemeClr val="tx1"/>
                </a:solidFill>
              </a:rPr>
              <a:t>For example, </a:t>
            </a:r>
            <a:r>
              <a:rPr lang="en-US" sz="1800" i="1" dirty="0">
                <a:solidFill>
                  <a:srgbClr val="FF0000"/>
                </a:solidFill>
              </a:rPr>
              <a:t>git reset --mixed &lt;</a:t>
            </a:r>
            <a:r>
              <a:rPr lang="en-US" sz="1800" i="1" dirty="0" err="1">
                <a:solidFill>
                  <a:srgbClr val="FF0000"/>
                </a:solidFill>
              </a:rPr>
              <a:t>commitSHA</a:t>
            </a:r>
            <a:r>
              <a:rPr lang="en-US" sz="1800" i="1" dirty="0">
                <a:solidFill>
                  <a:srgbClr val="FF0000"/>
                </a:solidFill>
              </a:rPr>
              <a:t>&gt; ,</a:t>
            </a:r>
            <a:r>
              <a:rPr lang="en-US" sz="1800" i="1" dirty="0">
                <a:solidFill>
                  <a:schemeClr val="tx1"/>
                </a:solidFill>
              </a:rPr>
              <a:t> </a:t>
            </a:r>
            <a:r>
              <a:rPr lang="en-US" sz="1800" dirty="0">
                <a:solidFill>
                  <a:schemeClr val="tx1"/>
                </a:solidFill>
              </a:rPr>
              <a:t>by default moving all the changes to the working directory.</a:t>
            </a:r>
            <a:endParaRPr lang="en-IN" sz="1800" i="1" dirty="0">
              <a:solidFill>
                <a:srgbClr val="FF0000"/>
              </a:solidFill>
            </a:endParaRPr>
          </a:p>
        </p:txBody>
      </p:sp>
    </p:spTree>
    <p:extLst>
      <p:ext uri="{BB962C8B-B14F-4D97-AF65-F5344CB8AC3E}">
        <p14:creationId xmlns:p14="http://schemas.microsoft.com/office/powerpoint/2010/main" val="2342352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Revert</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You tracked a bug in your project which was due to a rogue commit.</a:t>
            </a:r>
          </a:p>
          <a:p>
            <a:r>
              <a:rPr lang="en-US" sz="1800" dirty="0">
                <a:solidFill>
                  <a:srgbClr val="FF0066"/>
                </a:solidFill>
              </a:rPr>
              <a:t>git revert</a:t>
            </a:r>
            <a:r>
              <a:rPr lang="en-US" sz="1800" dirty="0"/>
              <a:t> </a:t>
            </a:r>
            <a:r>
              <a:rPr lang="en-US" sz="1800" dirty="0">
                <a:solidFill>
                  <a:schemeClr val="tx1"/>
                </a:solidFill>
              </a:rPr>
              <a:t>is another command to undo changes from an old commit, similar to reset. However, </a:t>
            </a:r>
            <a:r>
              <a:rPr lang="en-US" sz="1800" dirty="0">
                <a:solidFill>
                  <a:srgbClr val="FF0066"/>
                </a:solidFill>
              </a:rPr>
              <a:t>git revert </a:t>
            </a:r>
            <a:r>
              <a:rPr lang="en-US" sz="1800" dirty="0">
                <a:solidFill>
                  <a:schemeClr val="tx1"/>
                </a:solidFill>
              </a:rPr>
              <a:t>inverses the changes from that old commit and creates a new revert commit, instead of deleting the old commit.</a:t>
            </a:r>
            <a:endParaRPr lang="en-US" sz="1800" dirty="0"/>
          </a:p>
          <a:p>
            <a:pPr>
              <a:spcBef>
                <a:spcPts val="0"/>
              </a:spcBef>
              <a:spcAft>
                <a:spcPts val="0"/>
              </a:spcAft>
            </a:pPr>
            <a:r>
              <a:rPr lang="en-US" sz="1800" dirty="0">
                <a:solidFill>
                  <a:schemeClr val="tx1"/>
                </a:solidFill>
              </a:rPr>
              <a:t>This helps prevent Git from losing history.</a:t>
            </a:r>
          </a:p>
          <a:p>
            <a:pPr>
              <a:spcBef>
                <a:spcPts val="0"/>
              </a:spcBef>
              <a:spcAft>
                <a:spcPts val="0"/>
              </a:spcAft>
            </a:pPr>
            <a:r>
              <a:rPr lang="en-US" sz="1800" dirty="0">
                <a:solidFill>
                  <a:schemeClr val="tx1"/>
                </a:solidFill>
              </a:rPr>
              <a:t>For example, </a:t>
            </a:r>
          </a:p>
          <a:p>
            <a:pPr>
              <a:spcBef>
                <a:spcPts val="0"/>
              </a:spcBef>
              <a:spcAft>
                <a:spcPts val="0"/>
              </a:spcAft>
            </a:pPr>
            <a:r>
              <a:rPr lang="en-US" sz="1800" dirty="0">
                <a:solidFill>
                  <a:srgbClr val="FF0066"/>
                </a:solidFill>
              </a:rPr>
              <a:t>git revert </a:t>
            </a:r>
            <a:r>
              <a:rPr lang="en-US" sz="1800" dirty="0" err="1">
                <a:solidFill>
                  <a:srgbClr val="FF0066"/>
                </a:solidFill>
              </a:rPr>
              <a:t>commitSHA</a:t>
            </a:r>
            <a:endParaRPr lang="en-US" sz="1800" dirty="0">
              <a:solidFill>
                <a:srgbClr val="FF0066"/>
              </a:solidFill>
            </a:endParaRPr>
          </a:p>
          <a:p>
            <a:pPr>
              <a:spcBef>
                <a:spcPts val="0"/>
              </a:spcBef>
              <a:spcAft>
                <a:spcPts val="0"/>
              </a:spcAft>
            </a:pPr>
            <a:r>
              <a:rPr lang="en-US" sz="1800" dirty="0">
                <a:solidFill>
                  <a:srgbClr val="FF0066"/>
                </a:solidFill>
              </a:rPr>
              <a:t>git revert –n </a:t>
            </a:r>
            <a:r>
              <a:rPr lang="en-US" sz="1800" dirty="0" err="1">
                <a:solidFill>
                  <a:srgbClr val="FF0066"/>
                </a:solidFill>
              </a:rPr>
              <a:t>commitSHA</a:t>
            </a:r>
            <a:endParaRPr lang="en-US" sz="1800" dirty="0">
              <a:solidFill>
                <a:srgbClr val="FF0066"/>
              </a:solidFill>
            </a:endParaRPr>
          </a:p>
          <a:p>
            <a:pPr>
              <a:spcBef>
                <a:spcPts val="0"/>
              </a:spcBef>
              <a:spcAft>
                <a:spcPts val="0"/>
              </a:spcAft>
            </a:pPr>
            <a:endParaRPr lang="en-US" sz="1800" dirty="0"/>
          </a:p>
        </p:txBody>
      </p:sp>
    </p:spTree>
    <p:extLst>
      <p:ext uri="{BB962C8B-B14F-4D97-AF65-F5344CB8AC3E}">
        <p14:creationId xmlns:p14="http://schemas.microsoft.com/office/powerpoint/2010/main" val="280228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2328-342E-DFDB-3DE3-B0014EAB61A7}"/>
              </a:ext>
            </a:extLst>
          </p:cNvPr>
          <p:cNvSpPr>
            <a:spLocks noGrp="1"/>
          </p:cNvSpPr>
          <p:nvPr>
            <p:ph type="title"/>
          </p:nvPr>
        </p:nvSpPr>
        <p:spPr/>
        <p:txBody>
          <a:bodyPr/>
          <a:lstStyle/>
          <a:p>
            <a:r>
              <a:rPr lang="en-US" dirty="0"/>
              <a:t>Why Use a Version Control System?</a:t>
            </a:r>
          </a:p>
        </p:txBody>
      </p:sp>
      <p:sp>
        <p:nvSpPr>
          <p:cNvPr id="4" name="Content Placeholder 2">
            <a:extLst>
              <a:ext uri="{FF2B5EF4-FFF2-40B4-BE49-F238E27FC236}">
                <a16:creationId xmlns:a16="http://schemas.microsoft.com/office/drawing/2014/main" id="{B981E20C-38C8-CBF0-EEE7-4538F602A6EE}"/>
              </a:ext>
            </a:extLst>
          </p:cNvPr>
          <p:cNvSpPr>
            <a:spLocks noGrp="1"/>
          </p:cNvSpPr>
          <p:nvPr>
            <p:ph sz="quarter" idx="10"/>
          </p:nvPr>
        </p:nvSpPr>
        <p:spPr>
          <a:xfrm>
            <a:off x="539496" y="1435608"/>
            <a:ext cx="11072496" cy="4911926"/>
          </a:xfrm>
        </p:spPr>
        <p:txBody>
          <a:bodyPr>
            <a:normAutofit lnSpcReduction="10000"/>
          </a:bodyPr>
          <a:lstStyle/>
          <a:p>
            <a:pPr>
              <a:lnSpc>
                <a:spcPct val="120000"/>
              </a:lnSpc>
              <a:spcBef>
                <a:spcPts val="600"/>
              </a:spcBef>
              <a:spcAft>
                <a:spcPts val="600"/>
              </a:spcAft>
            </a:pPr>
            <a:r>
              <a:rPr lang="en-US" sz="1800" dirty="0"/>
              <a:t>A Version Control System (VCS) gives you many super-powers that help you track changes and secure your source code such as,</a:t>
            </a:r>
          </a:p>
          <a:p>
            <a:pPr>
              <a:lnSpc>
                <a:spcPct val="120000"/>
              </a:lnSpc>
              <a:spcBef>
                <a:spcPts val="600"/>
              </a:spcBef>
              <a:spcAft>
                <a:spcPts val="600"/>
              </a:spcAft>
            </a:pPr>
            <a:endParaRPr lang="en-US" sz="1800" dirty="0"/>
          </a:p>
          <a:p>
            <a:pPr marL="971550" lvl="2" indent="-285750">
              <a:lnSpc>
                <a:spcPct val="110000"/>
              </a:lnSpc>
              <a:spcBef>
                <a:spcPts val="600"/>
              </a:spcBef>
              <a:spcAft>
                <a:spcPts val="0"/>
              </a:spcAft>
            </a:pPr>
            <a:r>
              <a:rPr lang="en-US" sz="1800" b="1" dirty="0"/>
              <a:t>Collaborating with big teams</a:t>
            </a:r>
            <a:r>
              <a:rPr lang="en-US" sz="1800" dirty="0"/>
              <a:t> smoothly to develop code</a:t>
            </a:r>
          </a:p>
          <a:p>
            <a:pPr marL="971550" lvl="2" indent="-285750">
              <a:lnSpc>
                <a:spcPct val="110000"/>
              </a:lnSpc>
              <a:spcBef>
                <a:spcPts val="600"/>
              </a:spcBef>
              <a:spcAft>
                <a:spcPts val="0"/>
              </a:spcAft>
            </a:pPr>
            <a:r>
              <a:rPr lang="en-US" sz="1800" b="1" dirty="0"/>
              <a:t>Reverting the code</a:t>
            </a:r>
            <a:r>
              <a:rPr lang="en-US" sz="1800" dirty="0"/>
              <a:t> to the bug-free version in case any minor changes in the new version introduces a bug.</a:t>
            </a:r>
          </a:p>
          <a:p>
            <a:pPr marL="971550" lvl="2" indent="-285750">
              <a:lnSpc>
                <a:spcPct val="110000"/>
              </a:lnSpc>
              <a:spcBef>
                <a:spcPts val="600"/>
              </a:spcBef>
              <a:spcAft>
                <a:spcPts val="0"/>
              </a:spcAft>
            </a:pPr>
            <a:r>
              <a:rPr lang="en-US" sz="1800" dirty="0"/>
              <a:t>Providing </a:t>
            </a:r>
            <a:r>
              <a:rPr lang="en-US" sz="1800" b="1" dirty="0"/>
              <a:t>backup</a:t>
            </a:r>
            <a:r>
              <a:rPr lang="en-US" sz="1800" dirty="0"/>
              <a:t> when the central server crashes</a:t>
            </a:r>
          </a:p>
          <a:p>
            <a:pPr marL="971550" lvl="2" indent="-285750">
              <a:lnSpc>
                <a:spcPct val="110000"/>
              </a:lnSpc>
              <a:spcBef>
                <a:spcPts val="600"/>
              </a:spcBef>
              <a:spcAft>
                <a:spcPts val="0"/>
              </a:spcAft>
            </a:pPr>
            <a:r>
              <a:rPr lang="en-US" sz="1800" dirty="0"/>
              <a:t>Rendering an option to </a:t>
            </a:r>
            <a:r>
              <a:rPr lang="en-US" sz="1800" b="1" dirty="0"/>
              <a:t>time-travel your project</a:t>
            </a:r>
            <a:r>
              <a:rPr lang="en-US" sz="1800" dirty="0"/>
              <a:t> and go to a specific version</a:t>
            </a:r>
          </a:p>
          <a:p>
            <a:pPr>
              <a:lnSpc>
                <a:spcPct val="120000"/>
              </a:lnSpc>
              <a:spcBef>
                <a:spcPts val="600"/>
              </a:spcBef>
              <a:spcAft>
                <a:spcPts val="600"/>
              </a:spcAft>
            </a:pPr>
            <a:endParaRPr lang="en-US" sz="1800" dirty="0"/>
          </a:p>
          <a:p>
            <a:pPr>
              <a:lnSpc>
                <a:spcPct val="120000"/>
              </a:lnSpc>
              <a:spcBef>
                <a:spcPts val="600"/>
              </a:spcBef>
              <a:spcAft>
                <a:spcPts val="600"/>
              </a:spcAft>
            </a:pPr>
            <a:endParaRPr lang="en-US" sz="1800" dirty="0"/>
          </a:p>
          <a:p>
            <a:pPr>
              <a:lnSpc>
                <a:spcPct val="120000"/>
              </a:lnSpc>
              <a:spcBef>
                <a:spcPts val="600"/>
              </a:spcBef>
              <a:spcAft>
                <a:spcPts val="600"/>
              </a:spcAft>
            </a:pPr>
            <a:endParaRPr lang="en-US" sz="1800" dirty="0"/>
          </a:p>
          <a:p>
            <a:pPr>
              <a:lnSpc>
                <a:spcPct val="120000"/>
              </a:lnSpc>
              <a:spcBef>
                <a:spcPts val="600"/>
              </a:spcBef>
              <a:spcAft>
                <a:spcPts val="600"/>
              </a:spcAft>
            </a:pPr>
            <a:r>
              <a:rPr lang="en-US" sz="1800" dirty="0"/>
              <a:t>Happy Learning </a:t>
            </a:r>
            <a:r>
              <a:rPr lang="en-US" sz="1800" dirty="0">
                <a:sym typeface="Wingdings" panose="05000000000000000000" pitchFamily="2" charset="2"/>
              </a:rPr>
              <a:t></a:t>
            </a:r>
            <a:endParaRPr lang="en-US" sz="1800" dirty="0"/>
          </a:p>
        </p:txBody>
      </p:sp>
    </p:spTree>
    <p:extLst>
      <p:ext uri="{BB962C8B-B14F-4D97-AF65-F5344CB8AC3E}">
        <p14:creationId xmlns:p14="http://schemas.microsoft.com/office/powerpoint/2010/main" val="1795929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Revert vs. Reset Commits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While both reset and revert can undo your commit changes, the following are a few differences.</a:t>
            </a:r>
          </a:p>
          <a:p>
            <a:endParaRPr lang="en-IN" sz="1800" dirty="0"/>
          </a:p>
        </p:txBody>
      </p:sp>
      <p:graphicFrame>
        <p:nvGraphicFramePr>
          <p:cNvPr id="2" name="Table 2">
            <a:extLst>
              <a:ext uri="{FF2B5EF4-FFF2-40B4-BE49-F238E27FC236}">
                <a16:creationId xmlns:a16="http://schemas.microsoft.com/office/drawing/2014/main" id="{A37A5CAB-0783-644C-31BA-D323C598CEC9}"/>
              </a:ext>
            </a:extLst>
          </p:cNvPr>
          <p:cNvGraphicFramePr>
            <a:graphicFrameLocks noGrp="1"/>
          </p:cNvGraphicFramePr>
          <p:nvPr>
            <p:extLst>
              <p:ext uri="{D42A27DB-BD31-4B8C-83A1-F6EECF244321}">
                <p14:modId xmlns:p14="http://schemas.microsoft.com/office/powerpoint/2010/main" val="489273256"/>
              </p:ext>
            </p:extLst>
          </p:nvPr>
        </p:nvGraphicFramePr>
        <p:xfrm>
          <a:off x="704296" y="2246624"/>
          <a:ext cx="10783408" cy="2364036"/>
        </p:xfrm>
        <a:graphic>
          <a:graphicData uri="http://schemas.openxmlformats.org/drawingml/2006/table">
            <a:tbl>
              <a:tblPr firstRow="1" bandRow="1">
                <a:tableStyleId>{F5AB1C69-6EDB-4FF4-983F-18BD219EF322}</a:tableStyleId>
              </a:tblPr>
              <a:tblGrid>
                <a:gridCol w="5391704">
                  <a:extLst>
                    <a:ext uri="{9D8B030D-6E8A-4147-A177-3AD203B41FA5}">
                      <a16:colId xmlns:a16="http://schemas.microsoft.com/office/drawing/2014/main" val="1483472552"/>
                    </a:ext>
                  </a:extLst>
                </a:gridCol>
                <a:gridCol w="5391704">
                  <a:extLst>
                    <a:ext uri="{9D8B030D-6E8A-4147-A177-3AD203B41FA5}">
                      <a16:colId xmlns:a16="http://schemas.microsoft.com/office/drawing/2014/main" val="2132601723"/>
                    </a:ext>
                  </a:extLst>
                </a:gridCol>
              </a:tblGrid>
              <a:tr h="724818">
                <a:tc>
                  <a:txBody>
                    <a:bodyPr/>
                    <a:lstStyle/>
                    <a:p>
                      <a:pPr algn="ctr"/>
                      <a:r>
                        <a:rPr lang="en-US" dirty="0"/>
                        <a:t>Revert</a:t>
                      </a:r>
                    </a:p>
                  </a:txBody>
                  <a:tcPr anchor="ctr"/>
                </a:tc>
                <a:tc>
                  <a:txBody>
                    <a:bodyPr/>
                    <a:lstStyle/>
                    <a:p>
                      <a:pPr algn="ctr"/>
                      <a:r>
                        <a:rPr lang="en-US" dirty="0"/>
                        <a:t>Reset</a:t>
                      </a:r>
                    </a:p>
                  </a:txBody>
                  <a:tcPr anchor="ctr"/>
                </a:tc>
                <a:extLst>
                  <a:ext uri="{0D108BD9-81ED-4DB2-BD59-A6C34878D82A}">
                    <a16:rowId xmlns:a16="http://schemas.microsoft.com/office/drawing/2014/main" val="184210333"/>
                  </a:ext>
                </a:extLst>
              </a:tr>
              <a:tr h="724818">
                <a:tc>
                  <a:txBody>
                    <a:bodyPr/>
                    <a:lstStyle/>
                    <a:p>
                      <a:r>
                        <a:rPr lang="en-US" dirty="0"/>
                        <a:t>Does not delete commits and preserves history.</a:t>
                      </a:r>
                    </a:p>
                  </a:txBody>
                  <a:tcPr/>
                </a:tc>
                <a:tc>
                  <a:txBody>
                    <a:bodyPr/>
                    <a:lstStyle/>
                    <a:p>
                      <a:r>
                        <a:rPr lang="en-US" dirty="0"/>
                        <a:t>Deletes commit and changes history.</a:t>
                      </a:r>
                    </a:p>
                  </a:txBody>
                  <a:tcPr/>
                </a:tc>
                <a:extLst>
                  <a:ext uri="{0D108BD9-81ED-4DB2-BD59-A6C34878D82A}">
                    <a16:rowId xmlns:a16="http://schemas.microsoft.com/office/drawing/2014/main" val="646035752"/>
                  </a:ext>
                </a:extLst>
              </a:tr>
              <a:tr h="724818">
                <a:tc>
                  <a:txBody>
                    <a:bodyPr/>
                    <a:lstStyle/>
                    <a:p>
                      <a:r>
                        <a:rPr lang="en-US" dirty="0"/>
                        <a:t>If other developers are using your branch to build new features, prefer </a:t>
                      </a:r>
                      <a:r>
                        <a:rPr lang="en-US" dirty="0">
                          <a:solidFill>
                            <a:srgbClr val="FF0066"/>
                          </a:solidFill>
                        </a:rPr>
                        <a:t>revert</a:t>
                      </a:r>
                      <a:r>
                        <a:rPr lang="en-US" dirty="0"/>
                        <a:t> to undo changes on that branch as it might prevent any conflicts.</a:t>
                      </a:r>
                    </a:p>
                  </a:txBody>
                  <a:tcPr/>
                </a:tc>
                <a:tc>
                  <a:txBody>
                    <a:bodyPr/>
                    <a:lstStyle/>
                    <a:p>
                      <a:r>
                        <a:rPr lang="en-US" dirty="0"/>
                        <a:t>Prefer </a:t>
                      </a:r>
                      <a:r>
                        <a:rPr lang="en-US" dirty="0">
                          <a:solidFill>
                            <a:srgbClr val="FF0066"/>
                          </a:solidFill>
                        </a:rPr>
                        <a:t>reset</a:t>
                      </a:r>
                      <a:r>
                        <a:rPr lang="en-US" dirty="0"/>
                        <a:t> if the branch is only in local</a:t>
                      </a:r>
                    </a:p>
                  </a:txBody>
                  <a:tcPr/>
                </a:tc>
                <a:extLst>
                  <a:ext uri="{0D108BD9-81ED-4DB2-BD59-A6C34878D82A}">
                    <a16:rowId xmlns:a16="http://schemas.microsoft.com/office/drawing/2014/main" val="1783743542"/>
                  </a:ext>
                </a:extLst>
              </a:tr>
            </a:tbl>
          </a:graphicData>
        </a:graphic>
      </p:graphicFrame>
    </p:spTree>
    <p:extLst>
      <p:ext uri="{BB962C8B-B14F-4D97-AF65-F5344CB8AC3E}">
        <p14:creationId xmlns:p14="http://schemas.microsoft.com/office/powerpoint/2010/main" val="840237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5CC91-45DE-BD67-356A-8E76BEE64B31}"/>
              </a:ext>
            </a:extLst>
          </p:cNvPr>
          <p:cNvSpPr>
            <a:spLocks noGrp="1"/>
          </p:cNvSpPr>
          <p:nvPr>
            <p:ph type="title"/>
          </p:nvPr>
        </p:nvSpPr>
        <p:spPr/>
        <p:txBody>
          <a:bodyPr/>
          <a:lstStyle/>
          <a:p>
            <a:r>
              <a:rPr lang="en-US" dirty="0"/>
              <a:t>Delete Files</a:t>
            </a:r>
          </a:p>
        </p:txBody>
      </p:sp>
      <p:sp>
        <p:nvSpPr>
          <p:cNvPr id="5" name="Content Placeholder 4">
            <a:extLst>
              <a:ext uri="{FF2B5EF4-FFF2-40B4-BE49-F238E27FC236}">
                <a16:creationId xmlns:a16="http://schemas.microsoft.com/office/drawing/2014/main" id="{80B2314F-DD35-8A86-9833-253F22B5878E}"/>
              </a:ext>
            </a:extLst>
          </p:cNvPr>
          <p:cNvSpPr>
            <a:spLocks noGrp="1"/>
          </p:cNvSpPr>
          <p:nvPr>
            <p:ph sz="quarter" idx="13"/>
          </p:nvPr>
        </p:nvSpPr>
        <p:spPr>
          <a:xfrm>
            <a:off x="275209" y="2388093"/>
            <a:ext cx="11656380" cy="4119239"/>
          </a:xfrm>
        </p:spPr>
        <p:txBody>
          <a:bodyPr>
            <a:normAutofit/>
          </a:bodyPr>
          <a:lstStyle/>
          <a:p>
            <a:pPr>
              <a:lnSpc>
                <a:spcPct val="120000"/>
              </a:lnSpc>
              <a:spcBef>
                <a:spcPts val="0"/>
              </a:spcBef>
              <a:spcAft>
                <a:spcPts val="0"/>
              </a:spcAft>
            </a:pPr>
            <a:r>
              <a:rPr lang="en-US" sz="1800" dirty="0"/>
              <a:t>Just like changes (in a file), you might also want to undo/remove files. Depending on its status, whether Git is tracking the file or not, you can use the following commands to remove them:</a:t>
            </a:r>
          </a:p>
          <a:p>
            <a:pPr>
              <a:lnSpc>
                <a:spcPct val="120000"/>
              </a:lnSpc>
              <a:spcBef>
                <a:spcPts val="0"/>
              </a:spcBef>
              <a:spcAft>
                <a:spcPts val="0"/>
              </a:spcAft>
            </a:pPr>
            <a:endParaRPr lang="en-US" sz="1800" dirty="0"/>
          </a:p>
          <a:p>
            <a:pPr marL="514350" lvl="1" indent="-285750">
              <a:lnSpc>
                <a:spcPct val="120000"/>
              </a:lnSpc>
              <a:spcBef>
                <a:spcPts val="0"/>
              </a:spcBef>
              <a:spcAft>
                <a:spcPts val="0"/>
              </a:spcAft>
            </a:pPr>
            <a:r>
              <a:rPr lang="en-US" sz="1600" i="1" dirty="0">
                <a:solidFill>
                  <a:srgbClr val="FF0000"/>
                </a:solidFill>
              </a:rPr>
              <a:t>git rm</a:t>
            </a:r>
          </a:p>
          <a:p>
            <a:pPr marL="514350" lvl="1" indent="-285750">
              <a:lnSpc>
                <a:spcPct val="120000"/>
              </a:lnSpc>
              <a:spcBef>
                <a:spcPts val="0"/>
              </a:spcBef>
              <a:spcAft>
                <a:spcPts val="0"/>
              </a:spcAft>
            </a:pPr>
            <a:r>
              <a:rPr lang="en-US" sz="1600" i="1" dirty="0">
                <a:solidFill>
                  <a:srgbClr val="FF0000"/>
                </a:solidFill>
              </a:rPr>
              <a:t>git clean</a:t>
            </a:r>
          </a:p>
          <a:p>
            <a:pPr>
              <a:lnSpc>
                <a:spcPct val="120000"/>
              </a:lnSpc>
              <a:spcBef>
                <a:spcPts val="0"/>
              </a:spcBef>
              <a:spcAft>
                <a:spcPts val="0"/>
              </a:spcAft>
            </a:pPr>
            <a:endParaRPr lang="en-US" sz="1800" dirty="0"/>
          </a:p>
        </p:txBody>
      </p:sp>
    </p:spTree>
    <p:extLst>
      <p:ext uri="{BB962C8B-B14F-4D97-AF65-F5344CB8AC3E}">
        <p14:creationId xmlns:p14="http://schemas.microsoft.com/office/powerpoint/2010/main" val="2425721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rm</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i="1" dirty="0">
                <a:solidFill>
                  <a:srgbClr val="FF0066"/>
                </a:solidFill>
              </a:rPr>
              <a:t>git rm</a:t>
            </a:r>
            <a:r>
              <a:rPr lang="en-US" sz="1800" i="1" dirty="0"/>
              <a:t> </a:t>
            </a:r>
            <a:r>
              <a:rPr lang="en-US" sz="1800" dirty="0"/>
              <a:t>is used to delete any tracked file from your repository. Files from both the staging area and the working directory can be removed using the same.</a:t>
            </a:r>
          </a:p>
          <a:p>
            <a:r>
              <a:rPr lang="en-US" sz="1800" i="1" dirty="0"/>
              <a:t>These </a:t>
            </a:r>
            <a:r>
              <a:rPr lang="en-US" sz="1800" dirty="0"/>
              <a:t>changes will not persist until a new commit is added, which in turn creates a new commit history.</a:t>
            </a:r>
          </a:p>
          <a:p>
            <a:r>
              <a:rPr lang="en-US" sz="1800" i="1" dirty="0"/>
              <a:t>You </a:t>
            </a:r>
            <a:r>
              <a:rPr lang="en-US" sz="1800" dirty="0"/>
              <a:t>can get back your deleted files using </a:t>
            </a:r>
            <a:r>
              <a:rPr lang="en-US" sz="1800" dirty="0">
                <a:solidFill>
                  <a:srgbClr val="FF0066"/>
                </a:solidFill>
              </a:rPr>
              <a:t>git reset</a:t>
            </a:r>
            <a:r>
              <a:rPr lang="en-US" sz="1800" dirty="0"/>
              <a:t> and </a:t>
            </a:r>
            <a:r>
              <a:rPr lang="en-US" sz="1800" dirty="0">
                <a:solidFill>
                  <a:srgbClr val="FF0066"/>
                </a:solidFill>
              </a:rPr>
              <a:t>git checkout</a:t>
            </a:r>
            <a:endParaRPr lang="en-US" sz="1800" i="1" dirty="0">
              <a:solidFill>
                <a:srgbClr val="FF0066"/>
              </a:solidFill>
            </a:endParaRPr>
          </a:p>
          <a:p>
            <a:endParaRPr lang="en-IN" sz="1800" dirty="0"/>
          </a:p>
        </p:txBody>
      </p:sp>
    </p:spTree>
    <p:extLst>
      <p:ext uri="{BB962C8B-B14F-4D97-AF65-F5344CB8AC3E}">
        <p14:creationId xmlns:p14="http://schemas.microsoft.com/office/powerpoint/2010/main" val="3667715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Restore Deleted Files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How to restore a deleted file?</a:t>
            </a:r>
          </a:p>
          <a:p>
            <a:pPr marL="285750" indent="-285750">
              <a:spcBef>
                <a:spcPts val="0"/>
              </a:spcBef>
              <a:spcAft>
                <a:spcPts val="0"/>
              </a:spcAft>
              <a:buFont typeface="Wingdings" panose="05000000000000000000" pitchFamily="2" charset="2"/>
              <a:buChar char="§"/>
            </a:pPr>
            <a:r>
              <a:rPr lang="en-US" sz="1800" dirty="0">
                <a:solidFill>
                  <a:schemeClr val="tx1"/>
                </a:solidFill>
              </a:rPr>
              <a:t>First, find the commit ID where the file was deleted: </a:t>
            </a:r>
            <a:r>
              <a:rPr lang="en-US" sz="1800" b="1" dirty="0">
                <a:solidFill>
                  <a:srgbClr val="FF0066"/>
                </a:solidFill>
              </a:rPr>
              <a:t>git rev-list –n 1 HEAD -- filename</a:t>
            </a:r>
          </a:p>
          <a:p>
            <a:pPr marL="285750" indent="-285750">
              <a:spcBef>
                <a:spcPts val="0"/>
              </a:spcBef>
              <a:spcAft>
                <a:spcPts val="0"/>
              </a:spcAft>
              <a:buFont typeface="Wingdings" panose="05000000000000000000" pitchFamily="2" charset="2"/>
              <a:buChar char="§"/>
            </a:pPr>
            <a:r>
              <a:rPr lang="en-US" sz="1800" dirty="0"/>
              <a:t>Then checkout to that commit ID to get back the file </a:t>
            </a:r>
            <a:r>
              <a:rPr lang="en-US" sz="1800" b="1" dirty="0">
                <a:solidFill>
                  <a:srgbClr val="FF0066"/>
                </a:solidFill>
              </a:rPr>
              <a:t>git checkout </a:t>
            </a:r>
            <a:r>
              <a:rPr lang="en-US" sz="1800" b="1" dirty="0" err="1">
                <a:solidFill>
                  <a:srgbClr val="FF0066"/>
                </a:solidFill>
              </a:rPr>
              <a:t>deletingCommitId</a:t>
            </a:r>
            <a:r>
              <a:rPr lang="en-US" sz="1800" b="1" dirty="0">
                <a:solidFill>
                  <a:srgbClr val="FF0066"/>
                </a:solidFill>
              </a:rPr>
              <a:t>^ -- filename</a:t>
            </a:r>
          </a:p>
          <a:p>
            <a:endParaRPr lang="en-IN" sz="1800" dirty="0"/>
          </a:p>
        </p:txBody>
      </p:sp>
    </p:spTree>
    <p:extLst>
      <p:ext uri="{BB962C8B-B14F-4D97-AF65-F5344CB8AC3E}">
        <p14:creationId xmlns:p14="http://schemas.microsoft.com/office/powerpoint/2010/main" val="392129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Git clean</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i="1" dirty="0">
                <a:solidFill>
                  <a:srgbClr val="FF0066"/>
                </a:solidFill>
              </a:rPr>
              <a:t>git clean </a:t>
            </a:r>
            <a:r>
              <a:rPr lang="en-US" sz="1800" dirty="0">
                <a:solidFill>
                  <a:schemeClr val="tx1"/>
                </a:solidFill>
              </a:rPr>
              <a:t>command undoes files from your repo. However it stands unique from other undo operations like checkout, reset and revert as it primarily focuses on untracked files.</a:t>
            </a:r>
          </a:p>
          <a:p>
            <a:pPr marL="514350" lvl="1" indent="-285750">
              <a:spcBef>
                <a:spcPts val="600"/>
              </a:spcBef>
              <a:spcAft>
                <a:spcPts val="600"/>
              </a:spcAft>
            </a:pPr>
            <a:r>
              <a:rPr lang="en-US" sz="1800" dirty="0">
                <a:solidFill>
                  <a:srgbClr val="FF0066"/>
                </a:solidFill>
              </a:rPr>
              <a:t>git clean</a:t>
            </a:r>
            <a:r>
              <a:rPr lang="en-US" sz="1800" dirty="0">
                <a:solidFill>
                  <a:schemeClr val="tx1"/>
                </a:solidFill>
              </a:rPr>
              <a:t> is undoable</a:t>
            </a:r>
          </a:p>
          <a:p>
            <a:pPr marL="514350" lvl="1" indent="-285750">
              <a:spcBef>
                <a:spcPts val="600"/>
              </a:spcBef>
              <a:spcAft>
                <a:spcPts val="600"/>
              </a:spcAft>
            </a:pPr>
            <a:r>
              <a:rPr lang="en-US" sz="1800" dirty="0">
                <a:solidFill>
                  <a:schemeClr val="tx1"/>
                </a:solidFill>
              </a:rPr>
              <a:t>Git clean makes hard file deletion possible, similar to the Unix rm command.</a:t>
            </a:r>
          </a:p>
          <a:p>
            <a:pPr marL="514350" lvl="1" indent="-285750">
              <a:spcBef>
                <a:spcPts val="600"/>
              </a:spcBef>
              <a:spcAft>
                <a:spcPts val="600"/>
              </a:spcAft>
            </a:pPr>
            <a:r>
              <a:rPr lang="en-US" sz="1800" dirty="0">
                <a:solidFill>
                  <a:schemeClr val="tx1"/>
                </a:solidFill>
              </a:rPr>
              <a:t>It is good to execute git clean –n command to perform a dry run, which helps to know the list of files to be removed.</a:t>
            </a:r>
            <a:endParaRPr lang="en-IN" sz="1800" dirty="0">
              <a:solidFill>
                <a:srgbClr val="FF0066"/>
              </a:solidFill>
            </a:endParaRPr>
          </a:p>
        </p:txBody>
      </p:sp>
    </p:spTree>
    <p:extLst>
      <p:ext uri="{BB962C8B-B14F-4D97-AF65-F5344CB8AC3E}">
        <p14:creationId xmlns:p14="http://schemas.microsoft.com/office/powerpoint/2010/main" val="2322270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5CC91-45DE-BD67-356A-8E76BEE64B31}"/>
              </a:ext>
            </a:extLst>
          </p:cNvPr>
          <p:cNvSpPr>
            <a:spLocks noGrp="1"/>
          </p:cNvSpPr>
          <p:nvPr>
            <p:ph type="title"/>
          </p:nvPr>
        </p:nvSpPr>
        <p:spPr/>
        <p:txBody>
          <a:bodyPr/>
          <a:lstStyle/>
          <a:p>
            <a:r>
              <a:rPr lang="en-US" dirty="0"/>
              <a:t>Golden Rules of Git</a:t>
            </a:r>
          </a:p>
        </p:txBody>
      </p:sp>
      <p:sp>
        <p:nvSpPr>
          <p:cNvPr id="6" name="Content Placeholder 2">
            <a:extLst>
              <a:ext uri="{FF2B5EF4-FFF2-40B4-BE49-F238E27FC236}">
                <a16:creationId xmlns:a16="http://schemas.microsoft.com/office/drawing/2014/main" id="{5098516C-2404-1CE3-CD62-B1C47515A8D6}"/>
              </a:ext>
            </a:extLst>
          </p:cNvPr>
          <p:cNvSpPr txBox="1">
            <a:spLocks/>
          </p:cNvSpPr>
          <p:nvPr/>
        </p:nvSpPr>
        <p:spPr>
          <a:xfrm>
            <a:off x="539495" y="2467992"/>
            <a:ext cx="10948209" cy="3941952"/>
          </a:xfrm>
          <a:prstGeom prst="rect">
            <a:avLst/>
          </a:prstGeom>
        </p:spPr>
        <p:txBody>
          <a:bodyPr>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85750" indent="-285750">
              <a:spcBef>
                <a:spcPts val="0"/>
              </a:spcBef>
              <a:spcAft>
                <a:spcPts val="0"/>
              </a:spcAft>
              <a:buFont typeface="Wingdings" panose="05000000000000000000" pitchFamily="2" charset="2"/>
              <a:buChar char="§"/>
            </a:pPr>
            <a:r>
              <a:rPr lang="en-US" sz="1800" dirty="0"/>
              <a:t>Create a new repository for every new project</a:t>
            </a:r>
          </a:p>
          <a:p>
            <a:pPr marL="285750" indent="-285750">
              <a:spcBef>
                <a:spcPts val="0"/>
              </a:spcBef>
              <a:spcAft>
                <a:spcPts val="0"/>
              </a:spcAft>
              <a:buFont typeface="Wingdings" panose="05000000000000000000" pitchFamily="2" charset="2"/>
              <a:buChar char="§"/>
            </a:pPr>
            <a:r>
              <a:rPr lang="en-US" sz="1800" dirty="0"/>
              <a:t>Create a new branch for every new feature.</a:t>
            </a:r>
          </a:p>
          <a:p>
            <a:pPr marL="285750" indent="-285750">
              <a:spcBef>
                <a:spcPts val="0"/>
              </a:spcBef>
              <a:spcAft>
                <a:spcPts val="0"/>
              </a:spcAft>
              <a:buFont typeface="Wingdings" panose="05000000000000000000" pitchFamily="2" charset="2"/>
              <a:buChar char="§"/>
            </a:pPr>
            <a:r>
              <a:rPr lang="en-US" sz="1800" dirty="0"/>
              <a:t>Let branches be temporary, that is delete the merged branch.</a:t>
            </a:r>
          </a:p>
          <a:p>
            <a:pPr marL="285750" indent="-285750">
              <a:spcBef>
                <a:spcPts val="0"/>
              </a:spcBef>
              <a:spcAft>
                <a:spcPts val="0"/>
              </a:spcAft>
              <a:buFont typeface="Wingdings" panose="05000000000000000000" pitchFamily="2" charset="2"/>
              <a:buChar char="§"/>
            </a:pPr>
            <a:r>
              <a:rPr lang="en-US" sz="1800" dirty="0"/>
              <a:t>Write a good descriptive commit message, where:</a:t>
            </a:r>
          </a:p>
          <a:p>
            <a:pPr marL="514350" lvl="1" indent="-285750">
              <a:spcBef>
                <a:spcPts val="0"/>
              </a:spcBef>
              <a:spcAft>
                <a:spcPts val="0"/>
              </a:spcAft>
              <a:buFont typeface="Wingdings" panose="05000000000000000000" pitchFamily="2" charset="2"/>
              <a:buChar char="§"/>
            </a:pPr>
            <a:r>
              <a:rPr lang="en-US" sz="1800" dirty="0"/>
              <a:t>The first line should not be more than 75 characters</a:t>
            </a:r>
          </a:p>
          <a:p>
            <a:pPr marL="514350" lvl="1" indent="-285750">
              <a:spcBef>
                <a:spcPts val="0"/>
              </a:spcBef>
              <a:spcAft>
                <a:spcPts val="0"/>
              </a:spcAft>
              <a:buFont typeface="Wingdings" panose="05000000000000000000" pitchFamily="2" charset="2"/>
              <a:buChar char="§"/>
            </a:pPr>
            <a:r>
              <a:rPr lang="en-US" sz="1800" dirty="0">
                <a:solidFill>
                  <a:srgbClr val="FF0066"/>
                </a:solidFill>
              </a:rPr>
              <a:t>Fix, feature or update</a:t>
            </a:r>
            <a:r>
              <a:rPr lang="en-US" sz="1800" dirty="0"/>
              <a:t> is present at the start of your commit message</a:t>
            </a:r>
          </a:p>
          <a:p>
            <a:pPr>
              <a:spcBef>
                <a:spcPts val="0"/>
              </a:spcBef>
              <a:spcAft>
                <a:spcPts val="0"/>
              </a:spcAft>
            </a:pPr>
            <a:r>
              <a:rPr lang="en-US" sz="1800" dirty="0"/>
              <a:t>Use Pull Request (PR) to merge your code with master.</a:t>
            </a:r>
            <a:endParaRPr lang="en-US" sz="1800" i="1" dirty="0"/>
          </a:p>
          <a:p>
            <a:endParaRPr lang="en-US" sz="1800" dirty="0"/>
          </a:p>
        </p:txBody>
      </p:sp>
    </p:spTree>
    <p:extLst>
      <p:ext uri="{BB962C8B-B14F-4D97-AF65-F5344CB8AC3E}">
        <p14:creationId xmlns:p14="http://schemas.microsoft.com/office/powerpoint/2010/main" val="13267618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Course Summary</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In this session, we have learned about Git. We have understood the following </a:t>
            </a:r>
            <a:r>
              <a:rPr lang="en-US" sz="1800" dirty="0" err="1"/>
              <a:t>conceps</a:t>
            </a:r>
            <a:r>
              <a:rPr lang="en-US" sz="1800" dirty="0"/>
              <a:t>,</a:t>
            </a:r>
          </a:p>
          <a:p>
            <a:pPr marL="285750" indent="-285750">
              <a:spcBef>
                <a:spcPts val="0"/>
              </a:spcBef>
              <a:spcAft>
                <a:spcPts val="0"/>
              </a:spcAft>
              <a:buFont typeface="Wingdings" panose="05000000000000000000" pitchFamily="2" charset="2"/>
              <a:buChar char="§"/>
            </a:pPr>
            <a:r>
              <a:rPr lang="en-US" sz="1800" dirty="0">
                <a:solidFill>
                  <a:schemeClr val="tx1"/>
                </a:solidFill>
              </a:rPr>
              <a:t>Get a table and keep all the items than you want to pack underneath.( </a:t>
            </a:r>
            <a:r>
              <a:rPr lang="en-US" sz="1800" i="1" dirty="0">
                <a:solidFill>
                  <a:srgbClr val="FF9B45"/>
                </a:solidFill>
              </a:rPr>
              <a:t>git init </a:t>
            </a:r>
            <a:r>
              <a:rPr lang="en-US" sz="1800" i="1" dirty="0"/>
              <a:t>)</a:t>
            </a:r>
            <a:endParaRPr lang="en-US" sz="1800" dirty="0"/>
          </a:p>
          <a:p>
            <a:pPr marL="285750" indent="-285750">
              <a:spcBef>
                <a:spcPts val="0"/>
              </a:spcBef>
              <a:spcAft>
                <a:spcPts val="0"/>
              </a:spcAft>
              <a:buFont typeface="Wingdings" panose="05000000000000000000" pitchFamily="2" charset="2"/>
              <a:buChar char="§"/>
            </a:pPr>
            <a:r>
              <a:rPr lang="en-US" sz="1800" dirty="0"/>
              <a:t>Now you might select specific kitchen items, dust them and club similar items (like spoons) together. (doing changes – working area)</a:t>
            </a:r>
          </a:p>
          <a:p>
            <a:pPr marL="285750" indent="-285750">
              <a:spcBef>
                <a:spcPts val="0"/>
              </a:spcBef>
              <a:spcAft>
                <a:spcPts val="0"/>
              </a:spcAft>
              <a:buFont typeface="Wingdings" panose="05000000000000000000" pitchFamily="2" charset="2"/>
              <a:buChar char="§"/>
            </a:pPr>
            <a:r>
              <a:rPr lang="en-US" sz="1800" dirty="0"/>
              <a:t>Add the items that are ready to the box. (</a:t>
            </a:r>
            <a:r>
              <a:rPr lang="en-US" sz="1800" i="1" dirty="0">
                <a:solidFill>
                  <a:srgbClr val="FF9B45"/>
                </a:solidFill>
              </a:rPr>
              <a:t>git add </a:t>
            </a:r>
            <a:r>
              <a:rPr lang="en-US" sz="1800" dirty="0">
                <a:solidFill>
                  <a:schemeClr val="tx1"/>
                </a:solidFill>
              </a:rPr>
              <a:t>- Staged</a:t>
            </a:r>
            <a:r>
              <a:rPr lang="en-US" sz="1800" dirty="0"/>
              <a:t>)</a:t>
            </a:r>
          </a:p>
          <a:p>
            <a:pPr marL="285750" indent="-285750">
              <a:spcBef>
                <a:spcPts val="0"/>
              </a:spcBef>
              <a:spcAft>
                <a:spcPts val="0"/>
              </a:spcAft>
              <a:buFont typeface="Wingdings" panose="05000000000000000000" pitchFamily="2" charset="2"/>
              <a:buChar char="§"/>
            </a:pPr>
            <a:r>
              <a:rPr lang="en-US" sz="1800" dirty="0"/>
              <a:t>Seal the box and add a label – “Kitchen Items”. (</a:t>
            </a:r>
            <a:r>
              <a:rPr lang="en-US" sz="1800" i="1" dirty="0">
                <a:solidFill>
                  <a:srgbClr val="FF9B45"/>
                </a:solidFill>
              </a:rPr>
              <a:t>git commit </a:t>
            </a:r>
            <a:r>
              <a:rPr lang="en-US" sz="1800" dirty="0">
                <a:solidFill>
                  <a:schemeClr val="tx1"/>
                </a:solidFill>
              </a:rPr>
              <a:t>- Committed</a:t>
            </a:r>
            <a:r>
              <a:rPr lang="en-US" sz="1800" dirty="0"/>
              <a:t>)</a:t>
            </a:r>
          </a:p>
          <a:p>
            <a:pPr>
              <a:spcBef>
                <a:spcPts val="0"/>
              </a:spcBef>
              <a:spcAft>
                <a:spcPts val="0"/>
              </a:spcAft>
            </a:pPr>
            <a:r>
              <a:rPr lang="en-US" sz="1800" dirty="0">
                <a:solidFill>
                  <a:schemeClr val="tx1"/>
                </a:solidFill>
              </a:rPr>
              <a:t>After</a:t>
            </a:r>
            <a:r>
              <a:rPr lang="en-US" sz="1800" i="1" dirty="0">
                <a:solidFill>
                  <a:srgbClr val="FF9B45"/>
                </a:solidFill>
              </a:rPr>
              <a:t> git commit</a:t>
            </a:r>
            <a:r>
              <a:rPr lang="en-US" sz="1800" dirty="0"/>
              <a:t> a unique hash is created and the changes are saved.</a:t>
            </a:r>
            <a:endParaRPr lang="en-US" sz="1800" i="1" dirty="0"/>
          </a:p>
          <a:p>
            <a:endParaRPr lang="en-IN" sz="1800" dirty="0"/>
          </a:p>
        </p:txBody>
      </p:sp>
    </p:spTree>
    <p:extLst>
      <p:ext uri="{BB962C8B-B14F-4D97-AF65-F5344CB8AC3E}">
        <p14:creationId xmlns:p14="http://schemas.microsoft.com/office/powerpoint/2010/main" val="2151577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Creating SSH Keys</a:t>
            </a:r>
          </a:p>
        </p:txBody>
      </p:sp>
      <p:sp>
        <p:nvSpPr>
          <p:cNvPr id="6" name="Content Placeholder 2">
            <a:extLst>
              <a:ext uri="{FF2B5EF4-FFF2-40B4-BE49-F238E27FC236}">
                <a16:creationId xmlns:a16="http://schemas.microsoft.com/office/drawing/2014/main" id="{7F78883C-BA9F-475D-B736-CB415FCC5DA6}"/>
              </a:ext>
            </a:extLst>
          </p:cNvPr>
          <p:cNvSpPr>
            <a:spLocks noGrp="1"/>
          </p:cNvSpPr>
          <p:nvPr>
            <p:ph sz="quarter" idx="10"/>
          </p:nvPr>
        </p:nvSpPr>
        <p:spPr>
          <a:xfrm>
            <a:off x="539495" y="1435608"/>
            <a:ext cx="10948209" cy="4974336"/>
          </a:xfrm>
        </p:spPr>
        <p:txBody>
          <a:bodyPr>
            <a:normAutofit/>
          </a:bodyPr>
          <a:lstStyle/>
          <a:p>
            <a:r>
              <a:rPr lang="en-US" sz="1800" dirty="0"/>
              <a:t>Generate new SSH key, </a:t>
            </a:r>
            <a:r>
              <a:rPr lang="en-US" sz="1800" dirty="0" err="1"/>
              <a:t>ssh</a:t>
            </a:r>
            <a:r>
              <a:rPr lang="en-US" sz="1800" dirty="0"/>
              <a:t>-keygen –t </a:t>
            </a:r>
            <a:r>
              <a:rPr lang="en-US" sz="1800" dirty="0" err="1"/>
              <a:t>rsa</a:t>
            </a:r>
            <a:r>
              <a:rPr lang="en-US" sz="1800" dirty="0"/>
              <a:t> –b 4029 –C “youremail@gmail.com”</a:t>
            </a:r>
          </a:p>
          <a:p>
            <a:r>
              <a:rPr lang="en-US" sz="1800" dirty="0"/>
              <a:t>Assume you are packing items in the house in different boxes and labeling them to identify it later.</a:t>
            </a:r>
          </a:p>
          <a:p>
            <a:pPr marL="285750" indent="-285750">
              <a:spcBef>
                <a:spcPts val="0"/>
              </a:spcBef>
              <a:spcAft>
                <a:spcPts val="0"/>
              </a:spcAft>
              <a:buFont typeface="Wingdings" panose="05000000000000000000" pitchFamily="2" charset="2"/>
              <a:buChar char="§"/>
            </a:pPr>
            <a:r>
              <a:rPr lang="en-US" sz="1800" dirty="0">
                <a:solidFill>
                  <a:schemeClr val="tx1"/>
                </a:solidFill>
              </a:rPr>
              <a:t>Get a table and keep all the items than you want to pack underneath.( </a:t>
            </a:r>
            <a:r>
              <a:rPr lang="en-US" sz="1800" i="1" dirty="0">
                <a:solidFill>
                  <a:srgbClr val="FF9B45"/>
                </a:solidFill>
              </a:rPr>
              <a:t>git init </a:t>
            </a:r>
            <a:r>
              <a:rPr lang="en-US" sz="1800" i="1" dirty="0"/>
              <a:t>)</a:t>
            </a:r>
            <a:endParaRPr lang="en-US" sz="1800" dirty="0"/>
          </a:p>
          <a:p>
            <a:pPr marL="285750" indent="-285750">
              <a:spcBef>
                <a:spcPts val="0"/>
              </a:spcBef>
              <a:spcAft>
                <a:spcPts val="0"/>
              </a:spcAft>
              <a:buFont typeface="Wingdings" panose="05000000000000000000" pitchFamily="2" charset="2"/>
              <a:buChar char="§"/>
            </a:pPr>
            <a:r>
              <a:rPr lang="en-US" sz="1800" dirty="0"/>
              <a:t>Now you might select specific kitchen items, dust them and club similar items (like spoons) together. (doing changes – working area)</a:t>
            </a:r>
          </a:p>
          <a:p>
            <a:pPr marL="285750" indent="-285750">
              <a:spcBef>
                <a:spcPts val="0"/>
              </a:spcBef>
              <a:spcAft>
                <a:spcPts val="0"/>
              </a:spcAft>
              <a:buFont typeface="Wingdings" panose="05000000000000000000" pitchFamily="2" charset="2"/>
              <a:buChar char="§"/>
            </a:pPr>
            <a:r>
              <a:rPr lang="en-US" sz="1800" dirty="0"/>
              <a:t>Add the items that are ready to the box. (</a:t>
            </a:r>
            <a:r>
              <a:rPr lang="en-US" sz="1800" i="1" dirty="0">
                <a:solidFill>
                  <a:srgbClr val="FF9B45"/>
                </a:solidFill>
              </a:rPr>
              <a:t>git add </a:t>
            </a:r>
            <a:r>
              <a:rPr lang="en-US" sz="1800" dirty="0">
                <a:solidFill>
                  <a:schemeClr val="tx1"/>
                </a:solidFill>
              </a:rPr>
              <a:t>- Staged</a:t>
            </a:r>
            <a:r>
              <a:rPr lang="en-US" sz="1800" dirty="0"/>
              <a:t>)</a:t>
            </a:r>
          </a:p>
          <a:p>
            <a:pPr marL="285750" indent="-285750">
              <a:spcBef>
                <a:spcPts val="0"/>
              </a:spcBef>
              <a:spcAft>
                <a:spcPts val="0"/>
              </a:spcAft>
              <a:buFont typeface="Wingdings" panose="05000000000000000000" pitchFamily="2" charset="2"/>
              <a:buChar char="§"/>
            </a:pPr>
            <a:r>
              <a:rPr lang="en-US" sz="1800" dirty="0"/>
              <a:t>Seal the box and add a label – “Kitchen Items”. (</a:t>
            </a:r>
            <a:r>
              <a:rPr lang="en-US" sz="1800" i="1" dirty="0">
                <a:solidFill>
                  <a:srgbClr val="FF9B45"/>
                </a:solidFill>
              </a:rPr>
              <a:t>git commit </a:t>
            </a:r>
            <a:r>
              <a:rPr lang="en-US" sz="1800" dirty="0">
                <a:solidFill>
                  <a:schemeClr val="tx1"/>
                </a:solidFill>
              </a:rPr>
              <a:t>- Committed</a:t>
            </a:r>
            <a:r>
              <a:rPr lang="en-US" sz="1800" dirty="0"/>
              <a:t>)</a:t>
            </a:r>
          </a:p>
          <a:p>
            <a:pPr>
              <a:spcBef>
                <a:spcPts val="0"/>
              </a:spcBef>
              <a:spcAft>
                <a:spcPts val="0"/>
              </a:spcAft>
            </a:pPr>
            <a:r>
              <a:rPr lang="en-US" sz="1800" dirty="0">
                <a:solidFill>
                  <a:schemeClr val="tx1"/>
                </a:solidFill>
              </a:rPr>
              <a:t>After</a:t>
            </a:r>
            <a:r>
              <a:rPr lang="en-US" sz="1800" i="1" dirty="0">
                <a:solidFill>
                  <a:srgbClr val="FF9B45"/>
                </a:solidFill>
              </a:rPr>
              <a:t> git commit</a:t>
            </a:r>
            <a:r>
              <a:rPr lang="en-US" sz="1800" dirty="0"/>
              <a:t> a unique hash is created and the changes are saved.</a:t>
            </a:r>
            <a:endParaRPr lang="en-US" sz="1800" i="1" dirty="0"/>
          </a:p>
          <a:p>
            <a:endParaRPr lang="en-IN" sz="1800" dirty="0"/>
          </a:p>
        </p:txBody>
      </p:sp>
    </p:spTree>
    <p:extLst>
      <p:ext uri="{BB962C8B-B14F-4D97-AF65-F5344CB8AC3E}">
        <p14:creationId xmlns:p14="http://schemas.microsoft.com/office/powerpoint/2010/main" val="323306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7F211E2B-DDC6-488E-A243-9F6D3FC869D6}"/>
              </a:ext>
            </a:extLst>
          </p:cNvPr>
          <p:cNvSpPr>
            <a:spLocks noGrp="1"/>
          </p:cNvSpPr>
          <p:nvPr>
            <p:ph sz="quarter" idx="10"/>
          </p:nvPr>
        </p:nvSpPr>
        <p:spPr/>
        <p:txBody>
          <a:bodyPr/>
          <a:lstStyle/>
          <a:p>
            <a:endParaRPr lang="en-IN"/>
          </a:p>
        </p:txBody>
      </p:sp>
      <p:pic>
        <p:nvPicPr>
          <p:cNvPr id="8" name="Picture 2" descr="Local version control diagram">
            <a:extLst>
              <a:ext uri="{FF2B5EF4-FFF2-40B4-BE49-F238E27FC236}">
                <a16:creationId xmlns:a16="http://schemas.microsoft.com/office/drawing/2014/main" id="{9C8B4BA3-00F9-4793-AC4A-9564F6BAE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66656"/>
            <a:ext cx="5240784" cy="4376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2328-342E-DFDB-3DE3-B0014EAB61A7}"/>
              </a:ext>
            </a:extLst>
          </p:cNvPr>
          <p:cNvSpPr>
            <a:spLocks noGrp="1"/>
          </p:cNvSpPr>
          <p:nvPr>
            <p:ph type="title"/>
          </p:nvPr>
        </p:nvSpPr>
        <p:spPr/>
        <p:txBody>
          <a:bodyPr/>
          <a:lstStyle/>
          <a:p>
            <a:r>
              <a:rPr lang="en-US" dirty="0"/>
              <a:t>Types of Version Control Systems</a:t>
            </a:r>
          </a:p>
        </p:txBody>
      </p:sp>
      <p:sp>
        <p:nvSpPr>
          <p:cNvPr id="4" name="Content Placeholder 2">
            <a:extLst>
              <a:ext uri="{FF2B5EF4-FFF2-40B4-BE49-F238E27FC236}">
                <a16:creationId xmlns:a16="http://schemas.microsoft.com/office/drawing/2014/main" id="{B981E20C-38C8-CBF0-EEE7-4538F602A6EE}"/>
              </a:ext>
            </a:extLst>
          </p:cNvPr>
          <p:cNvSpPr>
            <a:spLocks noGrp="1"/>
          </p:cNvSpPr>
          <p:nvPr>
            <p:ph sz="quarter" idx="10"/>
          </p:nvPr>
        </p:nvSpPr>
        <p:spPr>
          <a:xfrm>
            <a:off x="539496" y="1435608"/>
            <a:ext cx="11072496" cy="4911926"/>
          </a:xfrm>
        </p:spPr>
        <p:txBody>
          <a:bodyPr>
            <a:normAutofit/>
          </a:bodyPr>
          <a:lstStyle/>
          <a:p>
            <a:pPr marL="285750" indent="-285750">
              <a:lnSpc>
                <a:spcPct val="120000"/>
              </a:lnSpc>
              <a:spcBef>
                <a:spcPts val="600"/>
              </a:spcBef>
              <a:spcAft>
                <a:spcPts val="600"/>
              </a:spcAft>
              <a:buFont typeface="Arial" panose="020B0604020202020204" pitchFamily="34" charset="0"/>
              <a:buChar char="•"/>
            </a:pPr>
            <a:r>
              <a:rPr lang="en-US" sz="1800" dirty="0">
                <a:solidFill>
                  <a:srgbClr val="FF0000"/>
                </a:solidFill>
              </a:rPr>
              <a:t>Local:</a:t>
            </a:r>
            <a:r>
              <a:rPr lang="en-US" sz="1800" dirty="0"/>
              <a:t> It allows you to copy files into another directory and rename it (for example, project1.1). This method is error-prone and introduces redundancy.</a:t>
            </a:r>
          </a:p>
          <a:p>
            <a:pPr marL="285750" indent="-285750">
              <a:lnSpc>
                <a:spcPct val="120000"/>
              </a:lnSpc>
              <a:spcBef>
                <a:spcPts val="600"/>
              </a:spcBef>
              <a:spcAft>
                <a:spcPts val="600"/>
              </a:spcAft>
              <a:buFont typeface="Arial" panose="020B0604020202020204" pitchFamily="34" charset="0"/>
              <a:buChar char="•"/>
            </a:pPr>
            <a:r>
              <a:rPr lang="en-US" sz="1800" dirty="0">
                <a:solidFill>
                  <a:srgbClr val="FF0000"/>
                </a:solidFill>
              </a:rPr>
              <a:t>Centralized:</a:t>
            </a:r>
            <a:r>
              <a:rPr lang="en-US" sz="1800" dirty="0"/>
              <a:t> All version files are present in a single central server. For example, CVS, SVN and Perforce.</a:t>
            </a:r>
          </a:p>
          <a:p>
            <a:pPr marL="285750" indent="-285750">
              <a:lnSpc>
                <a:spcPct val="120000"/>
              </a:lnSpc>
              <a:spcBef>
                <a:spcPts val="600"/>
              </a:spcBef>
              <a:spcAft>
                <a:spcPts val="600"/>
              </a:spcAft>
              <a:buFont typeface="Arial" panose="020B0604020202020204" pitchFamily="34" charset="0"/>
              <a:buChar char="•"/>
            </a:pPr>
            <a:r>
              <a:rPr lang="en-US" sz="1800" dirty="0">
                <a:solidFill>
                  <a:srgbClr val="FF0000"/>
                </a:solidFill>
              </a:rPr>
              <a:t>Distributed:</a:t>
            </a:r>
            <a:r>
              <a:rPr lang="en-US" sz="1800" dirty="0"/>
              <a:t> All changes are available in the server as well as in local machines. For example Git and Mercurial.</a:t>
            </a:r>
          </a:p>
          <a:p>
            <a:pPr>
              <a:lnSpc>
                <a:spcPct val="120000"/>
              </a:lnSpc>
              <a:spcBef>
                <a:spcPts val="600"/>
              </a:spcBef>
              <a:spcAft>
                <a:spcPts val="600"/>
              </a:spcAft>
            </a:pPr>
            <a:endParaRPr lang="en-US" sz="1800" dirty="0"/>
          </a:p>
          <a:p>
            <a:pPr>
              <a:lnSpc>
                <a:spcPct val="120000"/>
              </a:lnSpc>
              <a:spcBef>
                <a:spcPts val="600"/>
              </a:spcBef>
              <a:spcAft>
                <a:spcPts val="600"/>
              </a:spcAft>
            </a:pPr>
            <a:endParaRPr lang="en-US" sz="1800" dirty="0"/>
          </a:p>
          <a:p>
            <a:pPr>
              <a:lnSpc>
                <a:spcPct val="120000"/>
              </a:lnSpc>
              <a:spcBef>
                <a:spcPts val="600"/>
              </a:spcBef>
              <a:spcAft>
                <a:spcPts val="600"/>
              </a:spcAft>
            </a:pPr>
            <a:endParaRPr lang="en-US" sz="1800" dirty="0"/>
          </a:p>
          <a:p>
            <a:pPr>
              <a:lnSpc>
                <a:spcPct val="120000"/>
              </a:lnSpc>
              <a:spcBef>
                <a:spcPts val="600"/>
              </a:spcBef>
              <a:spcAft>
                <a:spcPts val="600"/>
              </a:spcAft>
            </a:pPr>
            <a:endParaRPr lang="en-US" sz="1800" dirty="0"/>
          </a:p>
          <a:p>
            <a:pPr>
              <a:lnSpc>
                <a:spcPct val="120000"/>
              </a:lnSpc>
              <a:spcBef>
                <a:spcPts val="600"/>
              </a:spcBef>
              <a:spcAft>
                <a:spcPts val="600"/>
              </a:spcAft>
            </a:pPr>
            <a:r>
              <a:rPr lang="en-US" sz="1800" dirty="0"/>
              <a:t>Happy Learning </a:t>
            </a:r>
            <a:r>
              <a:rPr lang="en-US" sz="1800" dirty="0">
                <a:sym typeface="Wingdings" panose="05000000000000000000" pitchFamily="2" charset="2"/>
              </a:rPr>
              <a:t></a:t>
            </a:r>
            <a:endParaRPr lang="en-US" sz="1800" dirty="0"/>
          </a:p>
        </p:txBody>
      </p:sp>
    </p:spTree>
    <p:extLst>
      <p:ext uri="{BB962C8B-B14F-4D97-AF65-F5344CB8AC3E}">
        <p14:creationId xmlns:p14="http://schemas.microsoft.com/office/powerpoint/2010/main" val="3699185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30087" y="1804041"/>
            <a:ext cx="1393463" cy="1257551"/>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932155"/>
            <a:ext cx="6876288" cy="1244117"/>
          </a:xfrm>
        </p:spPr>
        <p:txBody>
          <a:bodyPr>
            <a:normAutofit/>
          </a:bodyPr>
          <a:lstStyle/>
          <a:p>
            <a:r>
              <a:rPr lang="en-US" sz="48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Maven</a:t>
            </a:r>
          </a:p>
        </p:txBody>
      </p:sp>
      <p:sp>
        <p:nvSpPr>
          <p:cNvPr id="5" name="Content Placeholder 4"/>
          <p:cNvSpPr>
            <a:spLocks noGrp="1"/>
          </p:cNvSpPr>
          <p:nvPr>
            <p:ph sz="half" idx="4294967295"/>
          </p:nvPr>
        </p:nvSpPr>
        <p:spPr>
          <a:xfrm>
            <a:off x="541611" y="2614427"/>
            <a:ext cx="11159158" cy="3978275"/>
          </a:xfrm>
        </p:spPr>
        <p:txBody>
          <a:bodyPr>
            <a:normAutofit fontScale="85000" lnSpcReduction="20000"/>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Maven is a very popular </a:t>
            </a:r>
            <a:r>
              <a:rPr lang="en-US" sz="2000" dirty="0">
                <a:solidFill>
                  <a:srgbClr val="D24726"/>
                </a:solidFill>
                <a:latin typeface="Segoe UI Semibold" panose="020B0702040204020203" pitchFamily="34" charset="0"/>
                <a:cs typeface="Segoe UI Semibold" panose="020B0702040204020203" pitchFamily="34" charset="0"/>
              </a:rPr>
              <a:t>build automation tool </a:t>
            </a:r>
            <a:r>
              <a:rPr lang="en-US" sz="2000" dirty="0">
                <a:latin typeface="Segoe UI Light" panose="020B0502040204020203" pitchFamily="34" charset="0"/>
                <a:cs typeface="Segoe UI Light" panose="020B0502040204020203" pitchFamily="34" charset="0"/>
              </a:rPr>
              <a:t>used for </a:t>
            </a:r>
            <a:r>
              <a:rPr lang="en-US" sz="2000" dirty="0">
                <a:solidFill>
                  <a:srgbClr val="D24726"/>
                </a:solidFill>
                <a:latin typeface="Segoe UI Semibold" panose="020B0702040204020203" pitchFamily="34" charset="0"/>
                <a:cs typeface="Segoe UI Semibold" panose="020B0702040204020203" pitchFamily="34" charset="0"/>
              </a:rPr>
              <a:t>Java</a:t>
            </a:r>
            <a:r>
              <a:rPr lang="en-US" sz="2000" dirty="0">
                <a:latin typeface="Segoe UI Light" panose="020B0502040204020203" pitchFamily="34" charset="0"/>
                <a:cs typeface="Segoe UI Light" panose="020B0502040204020203" pitchFamily="34" charset="0"/>
              </a:rPr>
              <a:t> projects. In this session, you will learn:</a:t>
            </a:r>
          </a:p>
          <a:p>
            <a:pPr marL="571500" lvl="1" indent="-342900">
              <a:lnSpc>
                <a:spcPct val="120000"/>
              </a:lnSpc>
              <a:spcBef>
                <a:spcPts val="0"/>
              </a:spcBef>
              <a:spcAft>
                <a:spcPts val="600"/>
              </a:spcAft>
            </a:pPr>
            <a:r>
              <a:rPr lang="en-US" sz="2000" dirty="0">
                <a:latin typeface="Segoe UI Light" panose="020B0502040204020203" pitchFamily="34" charset="0"/>
                <a:cs typeface="Segoe UI Light" panose="020B0502040204020203" pitchFamily="34" charset="0"/>
              </a:rPr>
              <a:t>Core concepts of Maven</a:t>
            </a:r>
          </a:p>
          <a:p>
            <a:pPr marL="571500" lvl="1" indent="-342900">
              <a:lnSpc>
                <a:spcPct val="120000"/>
              </a:lnSpc>
              <a:spcBef>
                <a:spcPts val="0"/>
              </a:spcBef>
              <a:spcAft>
                <a:spcPts val="600"/>
              </a:spcAft>
            </a:pPr>
            <a:r>
              <a:rPr lang="en-US" sz="2000" dirty="0">
                <a:latin typeface="Segoe UI Light" panose="020B0502040204020203" pitchFamily="34" charset="0"/>
                <a:cs typeface="Segoe UI Light" panose="020B0502040204020203" pitchFamily="34" charset="0"/>
              </a:rPr>
              <a:t>Significance of POM file</a:t>
            </a:r>
          </a:p>
          <a:p>
            <a:pPr marL="571500" lvl="1" indent="-342900">
              <a:lnSpc>
                <a:spcPct val="120000"/>
              </a:lnSpc>
              <a:spcBef>
                <a:spcPts val="0"/>
              </a:spcBef>
              <a:spcAft>
                <a:spcPts val="600"/>
              </a:spcAft>
            </a:pPr>
            <a:r>
              <a:rPr lang="en-US" sz="2000" dirty="0">
                <a:latin typeface="Segoe UI Light" panose="020B0502040204020203" pitchFamily="34" charset="0"/>
                <a:cs typeface="Segoe UI Light" panose="020B0502040204020203" pitchFamily="34" charset="0"/>
              </a:rPr>
              <a:t>Build lifecycle of Maven</a:t>
            </a:r>
          </a:p>
          <a:p>
            <a:pPr marL="571500" lvl="1" indent="-342900">
              <a:lnSpc>
                <a:spcPct val="120000"/>
              </a:lnSpc>
              <a:spcBef>
                <a:spcPts val="0"/>
              </a:spcBef>
              <a:spcAft>
                <a:spcPts val="600"/>
              </a:spcAft>
            </a:pPr>
            <a:r>
              <a:rPr lang="en-US" sz="2000" dirty="0">
                <a:latin typeface="Segoe UI Light" panose="020B0502040204020203" pitchFamily="34" charset="0"/>
                <a:cs typeface="Segoe UI Light" panose="020B0502040204020203" pitchFamily="34" charset="0"/>
              </a:rPr>
              <a:t>Phases of Maven</a:t>
            </a:r>
          </a:p>
          <a:p>
            <a:pPr marL="571500" lvl="1" indent="-342900">
              <a:lnSpc>
                <a:spcPct val="120000"/>
              </a:lnSpc>
              <a:spcBef>
                <a:spcPts val="0"/>
              </a:spcBef>
              <a:spcAft>
                <a:spcPts val="600"/>
              </a:spcAft>
            </a:pPr>
            <a:r>
              <a:rPr lang="en-US" sz="2000" dirty="0">
                <a:latin typeface="Segoe UI Light" panose="020B0502040204020203" pitchFamily="34" charset="0"/>
                <a:cs typeface="Segoe UI Light" panose="020B0502040204020203" pitchFamily="34" charset="0"/>
              </a:rPr>
              <a:t>Goals of Maven</a:t>
            </a:r>
          </a:p>
          <a:p>
            <a:pPr marL="571500" lvl="1" indent="-342900">
              <a:lnSpc>
                <a:spcPct val="120000"/>
              </a:lnSpc>
              <a:spcBef>
                <a:spcPts val="0"/>
              </a:spcBef>
              <a:spcAft>
                <a:spcPts val="600"/>
              </a:spcAft>
            </a:pPr>
            <a:r>
              <a:rPr lang="en-US" sz="2000" dirty="0">
                <a:latin typeface="Segoe UI Light" panose="020B0502040204020203" pitchFamily="34" charset="0"/>
                <a:cs typeface="Segoe UI Light" panose="020B0502040204020203" pitchFamily="34" charset="0"/>
              </a:rPr>
              <a:t>Usage of various Maven commands</a:t>
            </a:r>
          </a:p>
          <a:p>
            <a:pPr marL="571500" lvl="1" indent="-342900">
              <a:lnSpc>
                <a:spcPct val="120000"/>
              </a:lnSpc>
              <a:spcBef>
                <a:spcPts val="0"/>
              </a:spcBef>
              <a:spcAft>
                <a:spcPts val="600"/>
              </a:spcAft>
            </a:pPr>
            <a:r>
              <a:rPr lang="en-US" sz="2000" dirty="0">
                <a:latin typeface="Segoe UI Light" panose="020B0502040204020203" pitchFamily="34" charset="0"/>
                <a:cs typeface="Segoe UI Light" panose="020B0502040204020203" pitchFamily="34" charset="0"/>
              </a:rPr>
              <a:t>Integration of Maven with Jenkins.</a:t>
            </a:r>
          </a:p>
          <a:p>
            <a:pPr marL="0" indent="0">
              <a:lnSpc>
                <a:spcPts val="3600"/>
              </a:lnSpc>
              <a:spcAft>
                <a:spcPts val="0"/>
              </a:spcAft>
              <a:buNone/>
            </a:pP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What is Maven?</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608579" y="1526782"/>
            <a:ext cx="11116885" cy="3977640"/>
          </a:xfrm>
        </p:spPr>
        <p:txBody>
          <a:bodyPr>
            <a:normAutofit lnSpcReduction="10000"/>
          </a:bodyPr>
          <a:lstStyle/>
          <a:p>
            <a:r>
              <a:rPr lang="en-US" sz="1800" dirty="0"/>
              <a:t>Maven is a comprehensive </a:t>
            </a:r>
            <a:r>
              <a:rPr lang="en-US" sz="1800" dirty="0">
                <a:solidFill>
                  <a:srgbClr val="FF0000"/>
                </a:solidFill>
              </a:rPr>
              <a:t>build management tool </a:t>
            </a:r>
            <a:r>
              <a:rPr lang="en-US" sz="1800" dirty="0">
                <a:solidFill>
                  <a:srgbClr val="404040"/>
                </a:solidFill>
              </a:rPr>
              <a:t>that helps developers in performing the following tasks related to any project.</a:t>
            </a:r>
          </a:p>
          <a:p>
            <a:pPr marL="514350" lvl="1" indent="-285750">
              <a:spcBef>
                <a:spcPts val="0"/>
              </a:spcBef>
              <a:spcAft>
                <a:spcPts val="0"/>
              </a:spcAft>
              <a:buFont typeface="Wingdings" panose="05000000000000000000" pitchFamily="2" charset="2"/>
              <a:buChar char="§"/>
            </a:pPr>
            <a:r>
              <a:rPr lang="en-US" sz="1800" dirty="0">
                <a:solidFill>
                  <a:srgbClr val="404040"/>
                </a:solidFill>
              </a:rPr>
              <a:t>Compiling the source code</a:t>
            </a:r>
          </a:p>
          <a:p>
            <a:pPr marL="514350" lvl="1" indent="-285750">
              <a:spcBef>
                <a:spcPts val="0"/>
              </a:spcBef>
              <a:spcAft>
                <a:spcPts val="0"/>
              </a:spcAft>
              <a:buFont typeface="Wingdings" panose="05000000000000000000" pitchFamily="2" charset="2"/>
              <a:buChar char="§"/>
            </a:pPr>
            <a:r>
              <a:rPr lang="en-US" sz="1800" dirty="0">
                <a:solidFill>
                  <a:srgbClr val="404040"/>
                </a:solidFill>
              </a:rPr>
              <a:t>Running the test</a:t>
            </a:r>
          </a:p>
          <a:p>
            <a:pPr marL="514350" lvl="1" indent="-285750">
              <a:spcBef>
                <a:spcPts val="0"/>
              </a:spcBef>
              <a:spcAft>
                <a:spcPts val="0"/>
              </a:spcAft>
              <a:buFont typeface="Wingdings" panose="05000000000000000000" pitchFamily="2" charset="2"/>
              <a:buChar char="§"/>
            </a:pPr>
            <a:r>
              <a:rPr lang="en-US" sz="1800" dirty="0">
                <a:solidFill>
                  <a:srgbClr val="404040"/>
                </a:solidFill>
              </a:rPr>
              <a:t>Packaging the code into jar files.</a:t>
            </a:r>
          </a:p>
          <a:p>
            <a:pPr marL="514350" lvl="1" indent="-285750">
              <a:spcBef>
                <a:spcPts val="0"/>
              </a:spcBef>
              <a:spcAft>
                <a:spcPts val="0"/>
              </a:spcAft>
              <a:buFont typeface="Wingdings" panose="05000000000000000000" pitchFamily="2" charset="2"/>
              <a:buChar char="§"/>
            </a:pPr>
            <a:r>
              <a:rPr lang="en-US" sz="1800" dirty="0">
                <a:solidFill>
                  <a:srgbClr val="404040"/>
                </a:solidFill>
              </a:rPr>
              <a:t>Performing related activities such as,</a:t>
            </a:r>
          </a:p>
          <a:p>
            <a:r>
              <a:rPr lang="en-US" sz="1800" dirty="0">
                <a:solidFill>
                  <a:srgbClr val="FF0000"/>
                </a:solidFill>
              </a:rPr>
              <a:t>Create websites -&gt; upload build result -&gt; Generate reports</a:t>
            </a:r>
          </a:p>
          <a:p>
            <a:pPr marL="514350" lvl="1" indent="-285750">
              <a:buFont typeface="Wingdings" panose="05000000000000000000" pitchFamily="2" charset="2"/>
              <a:buChar char="§"/>
            </a:pPr>
            <a:r>
              <a:rPr lang="en-US" sz="1800" dirty="0">
                <a:solidFill>
                  <a:srgbClr val="404040"/>
                </a:solidFill>
              </a:rPr>
              <a:t>Deploying the final product</a:t>
            </a:r>
          </a:p>
          <a:p>
            <a:endParaRPr lang="en-US" sz="1800" dirty="0">
              <a:solidFill>
                <a:srgbClr val="FF0000"/>
              </a:solidFill>
            </a:endParaRPr>
          </a:p>
          <a:p>
            <a:endParaRPr lang="en-IN" sz="1800" dirty="0"/>
          </a:p>
        </p:txBody>
      </p:sp>
      <p:pic>
        <p:nvPicPr>
          <p:cNvPr id="4" name="Picture 3">
            <a:extLst>
              <a:ext uri="{FF2B5EF4-FFF2-40B4-BE49-F238E27FC236}">
                <a16:creationId xmlns:a16="http://schemas.microsoft.com/office/drawing/2014/main" id="{63AD2A3C-01B5-1496-05C1-B9DC45056E32}"/>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bwMode="invGray">
          <a:xfrm>
            <a:off x="8128309" y="2315298"/>
            <a:ext cx="2400607" cy="2400607"/>
          </a:xfrm>
          <a:prstGeom prst="rect">
            <a:avLst/>
          </a:prstGeom>
        </p:spPr>
      </p:pic>
    </p:spTree>
    <p:extLst>
      <p:ext uri="{BB962C8B-B14F-4D97-AF65-F5344CB8AC3E}">
        <p14:creationId xmlns:p14="http://schemas.microsoft.com/office/powerpoint/2010/main" val="3907278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Why Maven?</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3977640"/>
          </a:xfrm>
        </p:spPr>
        <p:txBody>
          <a:bodyPr>
            <a:normAutofit/>
          </a:bodyPr>
          <a:lstStyle/>
          <a:p>
            <a:r>
              <a:rPr lang="en-US" sz="1800" dirty="0"/>
              <a:t>Often while working on a </a:t>
            </a:r>
            <a:r>
              <a:rPr lang="en-US" sz="1800" dirty="0">
                <a:solidFill>
                  <a:srgbClr val="FF0000"/>
                </a:solidFill>
              </a:rPr>
              <a:t>Java application, </a:t>
            </a:r>
            <a:r>
              <a:rPr lang="en-US" sz="1800" dirty="0">
                <a:solidFill>
                  <a:srgbClr val="404040"/>
                </a:solidFill>
              </a:rPr>
              <a:t>you might be handling numerous jar files.</a:t>
            </a:r>
          </a:p>
          <a:p>
            <a:r>
              <a:rPr lang="en-US" sz="1800" b="1" i="1" dirty="0">
                <a:solidFill>
                  <a:srgbClr val="404040"/>
                </a:solidFill>
              </a:rPr>
              <a:t>You will have to handle proper dependency, version inclusions, building, publishing as well as deploying the app.</a:t>
            </a:r>
          </a:p>
          <a:p>
            <a:r>
              <a:rPr lang="en-US" sz="1800" dirty="0">
                <a:solidFill>
                  <a:srgbClr val="404040"/>
                </a:solidFill>
              </a:rPr>
              <a:t>One of the efficient and hassle-free ways to deal with these activities is to use a automated build tool like </a:t>
            </a:r>
            <a:r>
              <a:rPr lang="en-US" sz="1800" b="1" dirty="0">
                <a:solidFill>
                  <a:srgbClr val="FF0000"/>
                </a:solidFill>
              </a:rPr>
              <a:t>Maven.</a:t>
            </a:r>
            <a:endParaRPr lang="en-US" sz="1800" dirty="0">
              <a:solidFill>
                <a:srgbClr val="FF0000"/>
              </a:solidFill>
            </a:endParaRPr>
          </a:p>
          <a:p>
            <a:endParaRPr lang="en-IN" sz="1800" dirty="0"/>
          </a:p>
        </p:txBody>
      </p:sp>
    </p:spTree>
    <p:extLst>
      <p:ext uri="{BB962C8B-B14F-4D97-AF65-F5344CB8AC3E}">
        <p14:creationId xmlns:p14="http://schemas.microsoft.com/office/powerpoint/2010/main" val="2677701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Setup Maven environment</a:t>
            </a:r>
          </a:p>
        </p:txBody>
      </p:sp>
      <p:sp>
        <p:nvSpPr>
          <p:cNvPr id="38" name="Content Placeholder 17"/>
          <p:cNvSpPr txBox="1">
            <a:spLocks/>
          </p:cNvSpPr>
          <p:nvPr/>
        </p:nvSpPr>
        <p:spPr>
          <a:xfrm>
            <a:off x="541609" y="1524708"/>
            <a:ext cx="10999361" cy="474292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1" dirty="0">
                <a:solidFill>
                  <a:srgbClr val="4E443C"/>
                </a:solidFill>
                <a:latin typeface="Arial" panose="020B0604020202020204" pitchFamily="34" charset="0"/>
              </a:rPr>
              <a:t>Verify Maven Installation using,</a:t>
            </a:r>
            <a:endParaRPr lang="en-US" sz="1800" b="1" i="0" dirty="0">
              <a:solidFill>
                <a:srgbClr val="4E443C"/>
              </a:solidFill>
              <a:effectLst/>
              <a:latin typeface="Arial" panose="020B0604020202020204" pitchFamily="34" charset="0"/>
            </a:endParaRPr>
          </a:p>
          <a:p>
            <a:pPr marL="0" lvl="0" indent="0">
              <a:spcAft>
                <a:spcPts val="600"/>
              </a:spcAft>
              <a:buNone/>
              <a:defRPr/>
            </a:pPr>
            <a:endParaRPr lang="en-US" sz="1400" b="1" dirty="0">
              <a:solidFill>
                <a:srgbClr val="4E443C"/>
              </a:solidFill>
              <a:latin typeface="Arial" panose="020B0604020202020204" pitchFamily="34" charset="0"/>
              <a:cs typeface="Segoe UI" panose="020B0502040204020203" pitchFamily="34" charset="0"/>
            </a:endParaRPr>
          </a:p>
          <a:p>
            <a:pPr marL="0" lvl="0" indent="0">
              <a:spcAft>
                <a:spcPts val="600"/>
              </a:spcAft>
              <a:buNone/>
              <a:defRPr/>
            </a:pPr>
            <a:endParaRPr lang="en-US" sz="1400" b="1" dirty="0">
              <a:solidFill>
                <a:srgbClr val="4E443C"/>
              </a:solidFill>
              <a:latin typeface="Arial" panose="020B0604020202020204" pitchFamily="34" charset="0"/>
              <a:cs typeface="Segoe UI" panose="020B0502040204020203" pitchFamily="34" charset="0"/>
            </a:endParaRPr>
          </a:p>
          <a:p>
            <a:pPr marL="0" lvl="0" indent="0">
              <a:spcAft>
                <a:spcPts val="600"/>
              </a:spcAft>
              <a:buNone/>
              <a:defRPr/>
            </a:pPr>
            <a:r>
              <a:rPr lang="en-US" sz="1400" b="1" dirty="0">
                <a:solidFill>
                  <a:srgbClr val="4E443C"/>
                </a:solidFill>
                <a:latin typeface="Arial" panose="020B0604020202020204" pitchFamily="34" charset="0"/>
                <a:cs typeface="Segoe UI" panose="020B0502040204020203" pitchFamily="34" charset="0"/>
              </a:rPr>
              <a:t>$ </a:t>
            </a:r>
            <a:r>
              <a:rPr lang="en-US" sz="1400" b="1" dirty="0" err="1">
                <a:solidFill>
                  <a:srgbClr val="4E443C"/>
                </a:solidFill>
                <a:latin typeface="Arial" panose="020B0604020202020204" pitchFamily="34" charset="0"/>
                <a:cs typeface="Segoe UI" panose="020B0502040204020203" pitchFamily="34" charset="0"/>
              </a:rPr>
              <a:t>mvn</a:t>
            </a:r>
            <a:r>
              <a:rPr lang="en-US" sz="1400" b="1" dirty="0">
                <a:solidFill>
                  <a:srgbClr val="4E443C"/>
                </a:solidFill>
                <a:latin typeface="Arial" panose="020B0604020202020204" pitchFamily="34" charset="0"/>
                <a:cs typeface="Segoe UI" panose="020B0502040204020203" pitchFamily="34" charset="0"/>
              </a:rPr>
              <a:t> –version or $</a:t>
            </a:r>
            <a:r>
              <a:rPr lang="en-US" sz="1400" b="1" dirty="0" err="1">
                <a:solidFill>
                  <a:srgbClr val="4E443C"/>
                </a:solidFill>
                <a:latin typeface="Arial" panose="020B0604020202020204" pitchFamily="34" charset="0"/>
                <a:cs typeface="Segoe UI" panose="020B0502040204020203" pitchFamily="34" charset="0"/>
              </a:rPr>
              <a:t>mvn</a:t>
            </a:r>
            <a:r>
              <a:rPr lang="en-US" sz="1400" b="1" dirty="0">
                <a:solidFill>
                  <a:srgbClr val="4E443C"/>
                </a:solidFill>
                <a:latin typeface="Arial" panose="020B0604020202020204" pitchFamily="34" charset="0"/>
                <a:cs typeface="Segoe UI" panose="020B0502040204020203" pitchFamily="34" charset="0"/>
              </a:rPr>
              <a:t> -v</a:t>
            </a:r>
          </a:p>
        </p:txBody>
      </p:sp>
      <p:sp>
        <p:nvSpPr>
          <p:cNvPr id="2" name="Rectangle 1">
            <a:extLst>
              <a:ext uri="{FF2B5EF4-FFF2-40B4-BE49-F238E27FC236}">
                <a16:creationId xmlns:a16="http://schemas.microsoft.com/office/drawing/2014/main" id="{56904120-CEC5-4FFD-AD4D-F60D9D036EF3}"/>
              </a:ext>
            </a:extLst>
          </p:cNvPr>
          <p:cNvSpPr/>
          <p:nvPr/>
        </p:nvSpPr>
        <p:spPr>
          <a:xfrm>
            <a:off x="521207" y="2570085"/>
            <a:ext cx="11019763" cy="8611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667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Maven Core Concepts</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3977640"/>
          </a:xfrm>
        </p:spPr>
        <p:txBody>
          <a:bodyPr>
            <a:normAutofit/>
          </a:bodyPr>
          <a:lstStyle/>
          <a:p>
            <a:r>
              <a:rPr lang="en-US" sz="1800" dirty="0"/>
              <a:t>Maven works around the following core concepts:</a:t>
            </a:r>
            <a:endParaRPr lang="en-US" sz="1800" dirty="0">
              <a:solidFill>
                <a:srgbClr val="404040"/>
              </a:solidFill>
            </a:endParaRPr>
          </a:p>
          <a:p>
            <a:pPr marL="285750" indent="-285750">
              <a:buFont typeface="Arial" panose="020B0604020202020204" pitchFamily="34" charset="0"/>
              <a:buChar char="•"/>
            </a:pPr>
            <a:r>
              <a:rPr lang="en-US" sz="1800" b="1" i="1" dirty="0">
                <a:solidFill>
                  <a:srgbClr val="404040"/>
                </a:solidFill>
              </a:rPr>
              <a:t>Project Object Model </a:t>
            </a:r>
            <a:r>
              <a:rPr lang="en-US" sz="1800" b="1" dirty="0">
                <a:solidFill>
                  <a:srgbClr val="404040"/>
                </a:solidFill>
              </a:rPr>
              <a:t>(POM) </a:t>
            </a:r>
            <a:r>
              <a:rPr lang="en-US" sz="1800" dirty="0">
                <a:solidFill>
                  <a:srgbClr val="404040"/>
                </a:solidFill>
              </a:rPr>
              <a:t>is the XML representation of the project where all the dependencies and configuration details are stored. POM plays a major role in ensuring that all the project resource references are maintained.</a:t>
            </a:r>
            <a:endParaRPr lang="en-US" sz="1800" b="1" i="1" dirty="0">
              <a:solidFill>
                <a:srgbClr val="404040"/>
              </a:solidFill>
            </a:endParaRPr>
          </a:p>
          <a:p>
            <a:pPr marL="285750" indent="-285750">
              <a:buFont typeface="Arial" panose="020B0604020202020204" pitchFamily="34" charset="0"/>
              <a:buChar char="•"/>
            </a:pPr>
            <a:r>
              <a:rPr lang="en-US" sz="1800" b="1" dirty="0">
                <a:solidFill>
                  <a:srgbClr val="404040"/>
                </a:solidFill>
              </a:rPr>
              <a:t>Build Life Cycles, Phases, Goals</a:t>
            </a:r>
            <a:r>
              <a:rPr lang="en-US" sz="1800" dirty="0">
                <a:solidFill>
                  <a:srgbClr val="404040"/>
                </a:solidFill>
              </a:rPr>
              <a:t> – Maven build process is composed of many build life cycles. Each life cycle has one or more phases. Each phase has one or many associated goals. </a:t>
            </a:r>
            <a:endParaRPr lang="en-US" sz="1800" dirty="0">
              <a:solidFill>
                <a:srgbClr val="FF0000"/>
              </a:solidFill>
            </a:endParaRPr>
          </a:p>
          <a:p>
            <a:endParaRPr lang="en-IN" sz="1800" dirty="0"/>
          </a:p>
        </p:txBody>
      </p:sp>
    </p:spTree>
    <p:extLst>
      <p:ext uri="{BB962C8B-B14F-4D97-AF65-F5344CB8AC3E}">
        <p14:creationId xmlns:p14="http://schemas.microsoft.com/office/powerpoint/2010/main" val="27046756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a:xfrm>
            <a:off x="521207" y="448056"/>
            <a:ext cx="11135173" cy="640080"/>
          </a:xfrm>
        </p:spPr>
        <p:txBody>
          <a:bodyPr/>
          <a:lstStyle/>
          <a:p>
            <a:r>
              <a:rPr lang="en-US" dirty="0"/>
              <a:t>Maven Core Concepts (continued)</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3977640"/>
          </a:xfrm>
        </p:spPr>
        <p:txBody>
          <a:bodyPr>
            <a:normAutofit/>
          </a:bodyPr>
          <a:lstStyle/>
          <a:p>
            <a:pPr marL="285750" indent="-285750">
              <a:buFont typeface="Arial" panose="020B0604020202020204" pitchFamily="34" charset="0"/>
              <a:buChar char="•"/>
            </a:pPr>
            <a:r>
              <a:rPr lang="en-US" sz="1800" b="1" i="1" dirty="0">
                <a:solidFill>
                  <a:srgbClr val="404040"/>
                </a:solidFill>
              </a:rPr>
              <a:t>Dependencies and Repositories –</a:t>
            </a:r>
            <a:r>
              <a:rPr lang="en-US" sz="1800" b="1" dirty="0">
                <a:solidFill>
                  <a:srgbClr val="404040"/>
                </a:solidFill>
              </a:rPr>
              <a:t> </a:t>
            </a:r>
            <a:r>
              <a:rPr lang="en-US" sz="1800" dirty="0">
                <a:solidFill>
                  <a:srgbClr val="404040"/>
                </a:solidFill>
              </a:rPr>
              <a:t>Dependencies are external JAR files required for the project to work. Maven downloads these dependencies into the local, central or remote repository.</a:t>
            </a:r>
            <a:endParaRPr lang="en-US" sz="1800" b="1" i="1" dirty="0">
              <a:solidFill>
                <a:srgbClr val="404040"/>
              </a:solidFill>
            </a:endParaRPr>
          </a:p>
          <a:p>
            <a:pPr marL="285750" indent="-285750">
              <a:buFont typeface="Arial" panose="020B0604020202020204" pitchFamily="34" charset="0"/>
              <a:buChar char="•"/>
            </a:pPr>
            <a:r>
              <a:rPr lang="en-US" sz="1800" b="1" dirty="0">
                <a:solidFill>
                  <a:srgbClr val="404040"/>
                </a:solidFill>
              </a:rPr>
              <a:t>Build Plugin</a:t>
            </a:r>
            <a:r>
              <a:rPr lang="en-US" sz="1800" dirty="0">
                <a:solidFill>
                  <a:srgbClr val="404040"/>
                </a:solidFill>
              </a:rPr>
              <a:t> – Adding plugins to the POM file allows us to add new custom actions to be done during the build process.</a:t>
            </a:r>
          </a:p>
          <a:p>
            <a:pPr marL="285750" indent="-285750">
              <a:buFont typeface="Arial" panose="020B0604020202020204" pitchFamily="34" charset="0"/>
              <a:buChar char="•"/>
            </a:pPr>
            <a:r>
              <a:rPr lang="en-US" sz="1800" b="1" dirty="0">
                <a:solidFill>
                  <a:srgbClr val="404040"/>
                </a:solidFill>
              </a:rPr>
              <a:t>Build Profile</a:t>
            </a:r>
            <a:r>
              <a:rPr lang="en-US" sz="1800" dirty="0">
                <a:solidFill>
                  <a:srgbClr val="404040"/>
                </a:solidFill>
              </a:rPr>
              <a:t> – Projects can be built differently by using different build profiles.  </a:t>
            </a:r>
            <a:endParaRPr lang="en-US" sz="1800" dirty="0">
              <a:solidFill>
                <a:srgbClr val="FF0000"/>
              </a:solidFill>
            </a:endParaRPr>
          </a:p>
          <a:p>
            <a:endParaRPr lang="en-IN" sz="1800" dirty="0"/>
          </a:p>
        </p:txBody>
      </p:sp>
    </p:spTree>
    <p:extLst>
      <p:ext uri="{BB962C8B-B14F-4D97-AF65-F5344CB8AC3E}">
        <p14:creationId xmlns:p14="http://schemas.microsoft.com/office/powerpoint/2010/main" val="379510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CF2B-AE30-D112-90BF-948C78EB8609}"/>
              </a:ext>
            </a:extLst>
          </p:cNvPr>
          <p:cNvSpPr>
            <a:spLocks noGrp="1"/>
          </p:cNvSpPr>
          <p:nvPr>
            <p:ph type="title"/>
          </p:nvPr>
        </p:nvSpPr>
        <p:spPr>
          <a:xfrm>
            <a:off x="521207" y="448056"/>
            <a:ext cx="9297496" cy="640080"/>
          </a:xfrm>
        </p:spPr>
        <p:txBody>
          <a:bodyPr>
            <a:normAutofit/>
          </a:bodyPr>
          <a:lstStyle/>
          <a:p>
            <a:r>
              <a:rPr lang="en-US" dirty="0"/>
              <a:t>Centralized vs Distributed Version Control Systems</a:t>
            </a:r>
          </a:p>
        </p:txBody>
      </p:sp>
      <p:graphicFrame>
        <p:nvGraphicFramePr>
          <p:cNvPr id="4" name="Table 4">
            <a:extLst>
              <a:ext uri="{FF2B5EF4-FFF2-40B4-BE49-F238E27FC236}">
                <a16:creationId xmlns:a16="http://schemas.microsoft.com/office/drawing/2014/main" id="{D582FA14-9820-1509-980A-C76B6F65FEE2}"/>
              </a:ext>
            </a:extLst>
          </p:cNvPr>
          <p:cNvGraphicFramePr>
            <a:graphicFrameLocks noGrp="1"/>
          </p:cNvGraphicFramePr>
          <p:nvPr>
            <p:ph sz="quarter" idx="10"/>
            <p:extLst>
              <p:ext uri="{D42A27DB-BD31-4B8C-83A1-F6EECF244321}">
                <p14:modId xmlns:p14="http://schemas.microsoft.com/office/powerpoint/2010/main" val="1825626719"/>
              </p:ext>
            </p:extLst>
          </p:nvPr>
        </p:nvGraphicFramePr>
        <p:xfrm>
          <a:off x="539749" y="1435099"/>
          <a:ext cx="5843296" cy="3520089"/>
        </p:xfrm>
        <a:graphic>
          <a:graphicData uri="http://schemas.openxmlformats.org/drawingml/2006/table">
            <a:tbl>
              <a:tblPr firstRow="1" bandRow="1">
                <a:tableStyleId>{5C22544A-7EE6-4342-B048-85BDC9FD1C3A}</a:tableStyleId>
              </a:tblPr>
              <a:tblGrid>
                <a:gridCol w="2921648">
                  <a:extLst>
                    <a:ext uri="{9D8B030D-6E8A-4147-A177-3AD203B41FA5}">
                      <a16:colId xmlns:a16="http://schemas.microsoft.com/office/drawing/2014/main" val="1270802051"/>
                    </a:ext>
                  </a:extLst>
                </a:gridCol>
                <a:gridCol w="2921648">
                  <a:extLst>
                    <a:ext uri="{9D8B030D-6E8A-4147-A177-3AD203B41FA5}">
                      <a16:colId xmlns:a16="http://schemas.microsoft.com/office/drawing/2014/main" val="756844667"/>
                    </a:ext>
                  </a:extLst>
                </a:gridCol>
              </a:tblGrid>
              <a:tr h="868563">
                <a:tc>
                  <a:txBody>
                    <a:bodyPr/>
                    <a:lstStyle/>
                    <a:p>
                      <a:pPr algn="ctr"/>
                      <a:r>
                        <a:rPr lang="en-US" dirty="0"/>
                        <a:t>Centralized</a:t>
                      </a:r>
                    </a:p>
                  </a:txBody>
                  <a:tcPr anchor="ctr"/>
                </a:tc>
                <a:tc>
                  <a:txBody>
                    <a:bodyPr/>
                    <a:lstStyle/>
                    <a:p>
                      <a:pPr algn="ctr"/>
                      <a:r>
                        <a:rPr lang="en-US" dirty="0"/>
                        <a:t>Distributed</a:t>
                      </a:r>
                    </a:p>
                  </a:txBody>
                  <a:tcPr anchor="ctr"/>
                </a:tc>
                <a:extLst>
                  <a:ext uri="{0D108BD9-81ED-4DB2-BD59-A6C34878D82A}">
                    <a16:rowId xmlns:a16="http://schemas.microsoft.com/office/drawing/2014/main" val="172270721"/>
                  </a:ext>
                </a:extLst>
              </a:tr>
              <a:tr h="868563">
                <a:tc>
                  <a:txBody>
                    <a:bodyPr/>
                    <a:lstStyle/>
                    <a:p>
                      <a:r>
                        <a:rPr lang="en-US" dirty="0"/>
                        <a:t>You can keep changes only in the server</a:t>
                      </a:r>
                    </a:p>
                  </a:txBody>
                  <a:tcPr/>
                </a:tc>
                <a:tc>
                  <a:txBody>
                    <a:bodyPr/>
                    <a:lstStyle/>
                    <a:p>
                      <a:r>
                        <a:rPr lang="en-US" dirty="0"/>
                        <a:t>You can keep changes locally (commit) as well.</a:t>
                      </a:r>
                    </a:p>
                  </a:txBody>
                  <a:tcPr/>
                </a:tc>
                <a:extLst>
                  <a:ext uri="{0D108BD9-81ED-4DB2-BD59-A6C34878D82A}">
                    <a16:rowId xmlns:a16="http://schemas.microsoft.com/office/drawing/2014/main" val="581244177"/>
                  </a:ext>
                </a:extLst>
              </a:tr>
              <a:tr h="868563">
                <a:tc>
                  <a:txBody>
                    <a:bodyPr/>
                    <a:lstStyle/>
                    <a:p>
                      <a:r>
                        <a:rPr lang="en-US" dirty="0"/>
                        <a:t>Changes can be merged in the server(remote) alone</a:t>
                      </a:r>
                    </a:p>
                  </a:txBody>
                  <a:tcPr/>
                </a:tc>
                <a:tc>
                  <a:txBody>
                    <a:bodyPr/>
                    <a:lstStyle/>
                    <a:p>
                      <a:r>
                        <a:rPr lang="en-US" dirty="0"/>
                        <a:t>Changes can be merged locally as well as remotely</a:t>
                      </a:r>
                    </a:p>
                  </a:txBody>
                  <a:tcPr/>
                </a:tc>
                <a:extLst>
                  <a:ext uri="{0D108BD9-81ED-4DB2-BD59-A6C34878D82A}">
                    <a16:rowId xmlns:a16="http://schemas.microsoft.com/office/drawing/2014/main" val="2645056395"/>
                  </a:ext>
                </a:extLst>
              </a:tr>
              <a:tr h="868563">
                <a:tc>
                  <a:txBody>
                    <a:bodyPr/>
                    <a:lstStyle/>
                    <a:p>
                      <a:r>
                        <a:rPr lang="en-US" dirty="0"/>
                        <a:t>Work gets interrupted if the server is down.</a:t>
                      </a:r>
                    </a:p>
                  </a:txBody>
                  <a:tcPr/>
                </a:tc>
                <a:tc>
                  <a:txBody>
                    <a:bodyPr/>
                    <a:lstStyle/>
                    <a:p>
                      <a:r>
                        <a:rPr lang="en-US" dirty="0"/>
                        <a:t>The project is present with all the team members to work locally.</a:t>
                      </a:r>
                    </a:p>
                  </a:txBody>
                  <a:tcPr/>
                </a:tc>
                <a:extLst>
                  <a:ext uri="{0D108BD9-81ED-4DB2-BD59-A6C34878D82A}">
                    <a16:rowId xmlns:a16="http://schemas.microsoft.com/office/drawing/2014/main" val="4089048324"/>
                  </a:ext>
                </a:extLst>
              </a:tr>
            </a:tbl>
          </a:graphicData>
        </a:graphic>
      </p:graphicFrame>
      <p:pic>
        <p:nvPicPr>
          <p:cNvPr id="1026" name="Picture 2" descr="Centralized vs Distributed Version Control: Which One Should We Choose? -  GeeksforGeeks">
            <a:extLst>
              <a:ext uri="{FF2B5EF4-FFF2-40B4-BE49-F238E27FC236}">
                <a16:creationId xmlns:a16="http://schemas.microsoft.com/office/drawing/2014/main" id="{7FCE49B0-BBB3-5B90-2FC5-7A5AA9DC0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699" y="1435606"/>
            <a:ext cx="5190093" cy="472549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01BC179-0310-5EEB-8D47-F838F38985EC}"/>
              </a:ext>
            </a:extLst>
          </p:cNvPr>
          <p:cNvSpPr txBox="1">
            <a:spLocks/>
          </p:cNvSpPr>
          <p:nvPr/>
        </p:nvSpPr>
        <p:spPr>
          <a:xfrm>
            <a:off x="539749" y="5140170"/>
            <a:ext cx="5843296" cy="120736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spcBef>
                <a:spcPts val="600"/>
              </a:spcBef>
              <a:spcAft>
                <a:spcPts val="600"/>
              </a:spcAft>
            </a:pPr>
            <a:r>
              <a:rPr lang="en-US" sz="1800" dirty="0">
                <a:solidFill>
                  <a:srgbClr val="FF0000"/>
                </a:solidFill>
              </a:rPr>
              <a:t>Git </a:t>
            </a:r>
            <a:r>
              <a:rPr lang="en-US" sz="1800" dirty="0">
                <a:solidFill>
                  <a:schemeClr val="tx1"/>
                </a:solidFill>
              </a:rPr>
              <a:t>is the widely popular Distributed Version Control System which you will be learning in the session.</a:t>
            </a:r>
          </a:p>
          <a:p>
            <a:pPr>
              <a:lnSpc>
                <a:spcPct val="120000"/>
              </a:lnSpc>
              <a:spcBef>
                <a:spcPts val="600"/>
              </a:spcBef>
              <a:spcAft>
                <a:spcPts val="600"/>
              </a:spcAft>
            </a:pPr>
            <a:r>
              <a:rPr lang="en-US" sz="1800" dirty="0">
                <a:solidFill>
                  <a:schemeClr val="tx1"/>
                </a:solidFill>
              </a:rPr>
              <a:t>Are you ready? </a:t>
            </a:r>
            <a:endParaRPr lang="en-US" sz="1800" dirty="0">
              <a:solidFill>
                <a:srgbClr val="FF0000"/>
              </a:solidFill>
            </a:endParaRPr>
          </a:p>
        </p:txBody>
      </p:sp>
    </p:spTree>
    <p:extLst>
      <p:ext uri="{BB962C8B-B14F-4D97-AF65-F5344CB8AC3E}">
        <p14:creationId xmlns:p14="http://schemas.microsoft.com/office/powerpoint/2010/main" val="693554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932155"/>
            <a:ext cx="6876288" cy="1244117"/>
          </a:xfrm>
        </p:spPr>
        <p:txBody>
          <a:bodyPr>
            <a:normAutofit/>
          </a:bodyPr>
          <a:lstStyle/>
          <a:p>
            <a:r>
              <a:rPr lang="en-US" sz="48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POM File</a:t>
            </a:r>
          </a:p>
        </p:txBody>
      </p:sp>
      <p:sp>
        <p:nvSpPr>
          <p:cNvPr id="5" name="Content Placeholder 4"/>
          <p:cNvSpPr>
            <a:spLocks noGrp="1"/>
          </p:cNvSpPr>
          <p:nvPr>
            <p:ph sz="half" idx="4294967295"/>
          </p:nvPr>
        </p:nvSpPr>
        <p:spPr>
          <a:xfrm>
            <a:off x="541611" y="2614427"/>
            <a:ext cx="11159158" cy="3978275"/>
          </a:xfrm>
        </p:spPr>
        <p:txBody>
          <a:bodyPr>
            <a:normAutofit/>
          </a:bodyPr>
          <a:lstStyle/>
          <a:p>
            <a:pPr marL="0" indent="0">
              <a:lnSpc>
                <a:spcPts val="3600"/>
              </a:lnSpc>
              <a:spcAft>
                <a:spcPts val="0"/>
              </a:spcAft>
              <a:buNone/>
            </a:pPr>
            <a:r>
              <a:rPr lang="en-US" sz="1800" dirty="0">
                <a:latin typeface="Segoe UI Light" panose="020B0502040204020203" pitchFamily="34" charset="0"/>
                <a:cs typeface="Segoe UI Light" panose="020B0502040204020203" pitchFamily="34" charset="0"/>
              </a:rPr>
              <a:t>Each project has a corresponding POM file that is located in the root directory</a:t>
            </a:r>
          </a:p>
          <a:p>
            <a:pPr marL="0" indent="0">
              <a:lnSpc>
                <a:spcPts val="3600"/>
              </a:lnSpc>
              <a:spcAft>
                <a:spcPts val="0"/>
              </a:spcAft>
              <a:buNone/>
            </a:pPr>
            <a:r>
              <a:rPr lang="en-US" sz="1800" dirty="0">
                <a:latin typeface="Segoe UI Light" panose="020B0502040204020203" pitchFamily="34" charset="0"/>
                <a:cs typeface="Segoe UI Light" panose="020B0502040204020203" pitchFamily="34" charset="0"/>
              </a:rPr>
              <a:t>Whenever a goal (a specific build task) has to be executed, Maven looks for the configuration details in POM</a:t>
            </a:r>
          </a:p>
          <a:p>
            <a:pPr marL="571500" lvl="1" indent="-342900">
              <a:lnSpc>
                <a:spcPct val="120000"/>
              </a:lnSpc>
              <a:spcBef>
                <a:spcPts val="0"/>
              </a:spcBef>
              <a:spcAft>
                <a:spcPts val="600"/>
              </a:spcAft>
            </a:pPr>
            <a:r>
              <a:rPr lang="en-US" sz="1800" dirty="0">
                <a:latin typeface="Segoe UI Light" panose="020B0502040204020203" pitchFamily="34" charset="0"/>
                <a:cs typeface="Segoe UI Light" panose="020B0502040204020203" pitchFamily="34" charset="0"/>
              </a:rPr>
              <a:t>Project details can be represented in the form of XML file called </a:t>
            </a:r>
            <a:r>
              <a:rPr lang="en-US" sz="18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pom.xml</a:t>
            </a:r>
          </a:p>
          <a:p>
            <a:pPr marL="571500" lvl="1" indent="-342900">
              <a:lnSpc>
                <a:spcPct val="120000"/>
              </a:lnSpc>
              <a:spcBef>
                <a:spcPts val="0"/>
              </a:spcBef>
              <a:spcAft>
                <a:spcPts val="600"/>
              </a:spcAft>
            </a:pPr>
            <a:r>
              <a:rPr lang="en-US" sz="1800" dirty="0">
                <a:latin typeface="Segoe UI Light" panose="020B0502040204020203" pitchFamily="34" charset="0"/>
                <a:cs typeface="Segoe UI Light" panose="020B0502040204020203" pitchFamily="34" charset="0"/>
              </a:rPr>
              <a:t>It is the fundamental unit that contains information about the project.</a:t>
            </a:r>
          </a:p>
          <a:p>
            <a:pPr marL="571500" lvl="1" indent="-342900">
              <a:lnSpc>
                <a:spcPct val="120000"/>
              </a:lnSpc>
              <a:spcBef>
                <a:spcPts val="0"/>
              </a:spcBef>
              <a:spcAft>
                <a:spcPts val="600"/>
              </a:spcAft>
            </a:pPr>
            <a:r>
              <a:rPr lang="en-US" sz="1800" dirty="0">
                <a:latin typeface="Segoe UI Light" panose="020B0502040204020203" pitchFamily="34" charset="0"/>
                <a:cs typeface="Segoe UI Light" panose="020B0502040204020203" pitchFamily="34" charset="0"/>
              </a:rPr>
              <a:t>It holds all the resources required for a build such as </a:t>
            </a:r>
            <a:r>
              <a:rPr lang="en-US" sz="18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source code location</a:t>
            </a:r>
            <a:r>
              <a:rPr lang="en-US" sz="1800" dirty="0">
                <a:latin typeface="Segoe UI Light" panose="020B0502040204020203" pitchFamily="34" charset="0"/>
                <a:cs typeface="Segoe UI Light" panose="020B0502040204020203" pitchFamily="34" charset="0"/>
              </a:rPr>
              <a:t>, </a:t>
            </a:r>
            <a:r>
              <a:rPr lang="en-US" sz="18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test source</a:t>
            </a:r>
            <a:r>
              <a:rPr lang="en-US" sz="1800" dirty="0">
                <a:latin typeface="Segoe UI Light" panose="020B0502040204020203" pitchFamily="34" charset="0"/>
                <a:cs typeface="Segoe UI Light" panose="020B0502040204020203" pitchFamily="34" charset="0"/>
              </a:rPr>
              <a:t>, </a:t>
            </a:r>
            <a:r>
              <a:rPr lang="en-US" sz="18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dependency details</a:t>
            </a:r>
            <a:r>
              <a:rPr lang="en-US" sz="1800" dirty="0">
                <a:latin typeface="Segoe UI Light" panose="020B0502040204020203" pitchFamily="34" charset="0"/>
                <a:cs typeface="Segoe UI Light" panose="020B0502040204020203" pitchFamily="34" charset="0"/>
              </a:rPr>
              <a:t> such as external or internal dependency etc.</a:t>
            </a:r>
          </a:p>
          <a:p>
            <a:pPr marL="0" indent="0">
              <a:lnSpc>
                <a:spcPts val="3600"/>
              </a:lnSpc>
              <a:spcAft>
                <a:spcPts val="0"/>
              </a:spcAft>
              <a:buNone/>
            </a:pP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97282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a:xfrm>
            <a:off x="521207" y="448056"/>
            <a:ext cx="11135173" cy="640080"/>
          </a:xfrm>
        </p:spPr>
        <p:txBody>
          <a:bodyPr/>
          <a:lstStyle/>
          <a:p>
            <a:r>
              <a:rPr lang="en-US" dirty="0"/>
              <a:t>Unique Identifier for POM file</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08975"/>
            <a:ext cx="11116885" cy="3793340"/>
          </a:xfrm>
        </p:spPr>
        <p:txBody>
          <a:bodyPr>
            <a:normAutofit lnSpcReduction="10000"/>
          </a:bodyPr>
          <a:lstStyle/>
          <a:p>
            <a:r>
              <a:rPr lang="en-US" sz="1800" b="1" i="1" dirty="0">
                <a:solidFill>
                  <a:srgbClr val="404040"/>
                </a:solidFill>
              </a:rPr>
              <a:t>pom.xml </a:t>
            </a:r>
            <a:r>
              <a:rPr lang="en-US" sz="1800" dirty="0">
                <a:solidFill>
                  <a:srgbClr val="404040"/>
                </a:solidFill>
              </a:rPr>
              <a:t>takes </a:t>
            </a:r>
            <a:r>
              <a:rPr lang="en-US" sz="1800" dirty="0">
                <a:solidFill>
                  <a:srgbClr val="FF0000"/>
                </a:solidFill>
              </a:rPr>
              <a:t>minimal coordinate attributes </a:t>
            </a:r>
            <a:r>
              <a:rPr lang="en-US" sz="1800" dirty="0">
                <a:solidFill>
                  <a:srgbClr val="404040"/>
                </a:solidFill>
              </a:rPr>
              <a:t>as</a:t>
            </a:r>
          </a:p>
          <a:p>
            <a:r>
              <a:rPr lang="en-US" sz="1800" dirty="0">
                <a:solidFill>
                  <a:srgbClr val="404040"/>
                </a:solidFill>
              </a:rPr>
              <a:t>Inputs for the project as </a:t>
            </a:r>
            <a:r>
              <a:rPr lang="en-US" sz="1800" dirty="0" err="1">
                <a:solidFill>
                  <a:srgbClr val="FF0000"/>
                </a:solidFill>
              </a:rPr>
              <a:t>groupId</a:t>
            </a:r>
            <a:r>
              <a:rPr lang="en-US" sz="1800" dirty="0">
                <a:solidFill>
                  <a:srgbClr val="FF0000"/>
                </a:solidFill>
              </a:rPr>
              <a:t> : </a:t>
            </a:r>
            <a:r>
              <a:rPr lang="en-US" sz="1800" dirty="0" err="1">
                <a:solidFill>
                  <a:srgbClr val="FF0000"/>
                </a:solidFill>
              </a:rPr>
              <a:t>artifactId</a:t>
            </a:r>
            <a:r>
              <a:rPr lang="en-US" sz="1800" dirty="0">
                <a:solidFill>
                  <a:srgbClr val="FF0000"/>
                </a:solidFill>
              </a:rPr>
              <a:t> : version</a:t>
            </a:r>
            <a:r>
              <a:rPr lang="en-US" sz="1800" dirty="0">
                <a:solidFill>
                  <a:srgbClr val="404040"/>
                </a:solidFill>
              </a:rPr>
              <a:t> (alias GAV)</a:t>
            </a:r>
          </a:p>
          <a:p>
            <a:r>
              <a:rPr lang="en-US" sz="1800" dirty="0">
                <a:solidFill>
                  <a:srgbClr val="404040"/>
                </a:solidFill>
              </a:rPr>
              <a:t>POM stores the information such as the location of the source code and records any external dependencies. It describes what needs to be built as part of the project.</a:t>
            </a:r>
          </a:p>
          <a:p>
            <a:r>
              <a:rPr lang="en-US" sz="1800" dirty="0">
                <a:solidFill>
                  <a:srgbClr val="404040"/>
                </a:solidFill>
              </a:rPr>
              <a:t>Sample POM file</a:t>
            </a:r>
          </a:p>
          <a:p>
            <a:r>
              <a:rPr lang="en-US" sz="1800" dirty="0">
                <a:solidFill>
                  <a:srgbClr val="404040"/>
                </a:solidFill>
              </a:rPr>
              <a:t> </a:t>
            </a:r>
            <a:endParaRPr lang="en-US" sz="1800" dirty="0">
              <a:solidFill>
                <a:srgbClr val="FF0000"/>
              </a:solidFill>
            </a:endParaRPr>
          </a:p>
          <a:p>
            <a:endParaRPr lang="en-IN" sz="1800" dirty="0"/>
          </a:p>
        </p:txBody>
      </p:sp>
      <p:pic>
        <p:nvPicPr>
          <p:cNvPr id="7" name="Picture 6">
            <a:extLst>
              <a:ext uri="{FF2B5EF4-FFF2-40B4-BE49-F238E27FC236}">
                <a16:creationId xmlns:a16="http://schemas.microsoft.com/office/drawing/2014/main" id="{07EBE5A3-3690-8743-DC9E-EFDE8963EF84}"/>
              </a:ext>
            </a:extLst>
          </p:cNvPr>
          <p:cNvPicPr>
            <a:picLocks noChangeAspect="1"/>
          </p:cNvPicPr>
          <p:nvPr/>
        </p:nvPicPr>
        <p:blipFill>
          <a:blip r:embed="rId2"/>
          <a:stretch>
            <a:fillRect/>
          </a:stretch>
        </p:blipFill>
        <p:spPr>
          <a:xfrm>
            <a:off x="623332" y="4353942"/>
            <a:ext cx="5981654" cy="1620730"/>
          </a:xfrm>
          <a:prstGeom prst="rect">
            <a:avLst/>
          </a:prstGeom>
        </p:spPr>
      </p:pic>
    </p:spTree>
    <p:extLst>
      <p:ext uri="{BB962C8B-B14F-4D97-AF65-F5344CB8AC3E}">
        <p14:creationId xmlns:p14="http://schemas.microsoft.com/office/powerpoint/2010/main" val="27923802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a:xfrm>
            <a:off x="521207" y="448056"/>
            <a:ext cx="11135173" cy="640080"/>
          </a:xfrm>
        </p:spPr>
        <p:txBody>
          <a:bodyPr/>
          <a:lstStyle/>
          <a:p>
            <a:r>
              <a:rPr lang="en-US" dirty="0" err="1"/>
              <a:t>archetype:generate</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3977640"/>
          </a:xfrm>
        </p:spPr>
        <p:txBody>
          <a:bodyPr>
            <a:normAutofit/>
          </a:bodyPr>
          <a:lstStyle/>
          <a:p>
            <a:pPr marL="285750" indent="-285750">
              <a:buFont typeface="Arial" panose="020B0604020202020204" pitchFamily="34" charset="0"/>
              <a:buChar char="•"/>
            </a:pPr>
            <a:r>
              <a:rPr lang="en-US" sz="1800" b="1" dirty="0">
                <a:solidFill>
                  <a:srgbClr val="404040"/>
                </a:solidFill>
              </a:rPr>
              <a:t>Archetype</a:t>
            </a:r>
          </a:p>
          <a:p>
            <a:pPr marL="285750" indent="-285750">
              <a:buFont typeface="Arial" panose="020B0604020202020204" pitchFamily="34" charset="0"/>
              <a:buChar char="•"/>
            </a:pPr>
            <a:r>
              <a:rPr lang="en-US" sz="1800" b="1" dirty="0">
                <a:solidFill>
                  <a:srgbClr val="404040"/>
                </a:solidFill>
              </a:rPr>
              <a:t>Group ID</a:t>
            </a:r>
            <a:endParaRPr lang="en-US" sz="1800" dirty="0">
              <a:solidFill>
                <a:srgbClr val="404040"/>
              </a:solidFill>
            </a:endParaRPr>
          </a:p>
          <a:p>
            <a:pPr marL="285750" indent="-285750">
              <a:buFont typeface="Arial" panose="020B0604020202020204" pitchFamily="34" charset="0"/>
              <a:buChar char="•"/>
            </a:pPr>
            <a:r>
              <a:rPr lang="en-US" sz="1800" b="1" dirty="0">
                <a:solidFill>
                  <a:srgbClr val="404040"/>
                </a:solidFill>
              </a:rPr>
              <a:t>Artifact ID</a:t>
            </a:r>
          </a:p>
          <a:p>
            <a:pPr marL="285750" indent="-285750">
              <a:buFont typeface="Arial" panose="020B0604020202020204" pitchFamily="34" charset="0"/>
              <a:buChar char="•"/>
            </a:pPr>
            <a:r>
              <a:rPr lang="en-US" sz="1800" b="1" dirty="0">
                <a:solidFill>
                  <a:srgbClr val="404040"/>
                </a:solidFill>
              </a:rPr>
              <a:t>Version</a:t>
            </a:r>
          </a:p>
          <a:p>
            <a:pPr marL="285750" indent="-285750">
              <a:buFont typeface="Arial" panose="020B0604020202020204" pitchFamily="34" charset="0"/>
              <a:buChar char="•"/>
            </a:pPr>
            <a:r>
              <a:rPr lang="en-US" sz="1800" b="1" dirty="0">
                <a:solidFill>
                  <a:srgbClr val="404040"/>
                </a:solidFill>
              </a:rPr>
              <a:t>package</a:t>
            </a:r>
            <a:endParaRPr lang="en-IN" sz="1800" dirty="0"/>
          </a:p>
        </p:txBody>
      </p:sp>
    </p:spTree>
    <p:extLst>
      <p:ext uri="{BB962C8B-B14F-4D97-AF65-F5344CB8AC3E}">
        <p14:creationId xmlns:p14="http://schemas.microsoft.com/office/powerpoint/2010/main" val="12118451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932155"/>
            <a:ext cx="9119942" cy="1244117"/>
          </a:xfrm>
        </p:spPr>
        <p:txBody>
          <a:bodyPr>
            <a:normAutofit/>
          </a:bodyPr>
          <a:lstStyle/>
          <a:p>
            <a:r>
              <a:rPr lang="en-US" sz="4800"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Dependency Management</a:t>
            </a:r>
          </a:p>
        </p:txBody>
      </p:sp>
      <p:sp>
        <p:nvSpPr>
          <p:cNvPr id="5" name="Content Placeholder 4"/>
          <p:cNvSpPr>
            <a:spLocks noGrp="1"/>
          </p:cNvSpPr>
          <p:nvPr>
            <p:ph sz="half" idx="4294967295"/>
          </p:nvPr>
        </p:nvSpPr>
        <p:spPr>
          <a:xfrm>
            <a:off x="541611" y="2614427"/>
            <a:ext cx="11159158" cy="3978275"/>
          </a:xfrm>
        </p:spPr>
        <p:txBody>
          <a:bodyPr>
            <a:normAutofit/>
          </a:bodyPr>
          <a:lstStyle/>
          <a:p>
            <a:pPr marL="0" indent="0">
              <a:lnSpc>
                <a:spcPts val="3600"/>
              </a:lnSpc>
              <a:spcAft>
                <a:spcPts val="0"/>
              </a:spcAft>
              <a:buNone/>
            </a:pPr>
            <a:r>
              <a:rPr lang="en-US" sz="1800" dirty="0">
                <a:latin typeface="Segoe UI Light" panose="020B0502040204020203" pitchFamily="34" charset="0"/>
                <a:cs typeface="Segoe UI Light" panose="020B0502040204020203" pitchFamily="34" charset="0"/>
              </a:rPr>
              <a:t>One of the key benefits of using Maven is its </a:t>
            </a:r>
            <a:r>
              <a:rPr lang="en-US" sz="1800" dirty="0">
                <a:solidFill>
                  <a:srgbClr val="FF0000"/>
                </a:solidFill>
                <a:latin typeface="Segoe UI Light" panose="020B0502040204020203" pitchFamily="34" charset="0"/>
                <a:cs typeface="Segoe UI Light" panose="020B0502040204020203" pitchFamily="34" charset="0"/>
              </a:rPr>
              <a:t>effective dependency management mechanism</a:t>
            </a:r>
            <a:r>
              <a:rPr lang="en-US" sz="1800" dirty="0">
                <a:latin typeface="Segoe UI Light" panose="020B0502040204020203" pitchFamily="34" charset="0"/>
                <a:cs typeface="Segoe UI Light" panose="020B0502040204020203" pitchFamily="34" charset="0"/>
              </a:rPr>
              <a:t>.</a:t>
            </a:r>
          </a:p>
          <a:p>
            <a:pPr marL="0" indent="0">
              <a:lnSpc>
                <a:spcPts val="3600"/>
              </a:lnSpc>
              <a:spcAft>
                <a:spcPts val="0"/>
              </a:spcAft>
              <a:buNone/>
            </a:pPr>
            <a:r>
              <a:rPr lang="en-US" sz="1800" dirty="0">
                <a:latin typeface="Segoe UI Light" panose="020B0502040204020203" pitchFamily="34" charset="0"/>
                <a:cs typeface="Segoe UI Light" panose="020B0502040204020203" pitchFamily="34" charset="0"/>
              </a:rPr>
              <a:t>As the project complexity grows, the number of jar files and other external APIs that might be needed for the project to consume/interact might grow. This might lead to difficulties in managing such dependencies along with appropriate versions.</a:t>
            </a:r>
          </a:p>
          <a:p>
            <a:pPr marL="0" indent="0">
              <a:lnSpc>
                <a:spcPts val="3600"/>
              </a:lnSpc>
              <a:spcAft>
                <a:spcPts val="0"/>
              </a:spcAft>
              <a:buNone/>
            </a:pPr>
            <a:r>
              <a:rPr lang="en-US" sz="1800" dirty="0">
                <a:latin typeface="Segoe UI Light" panose="020B0502040204020203" pitchFamily="34" charset="0"/>
                <a:cs typeface="Segoe UI Light" panose="020B0502040204020203" pitchFamily="34" charset="0"/>
              </a:rPr>
              <a:t>With Maven, all dependencies of your project are maintained in a </a:t>
            </a:r>
            <a:r>
              <a:rPr lang="en-US" sz="1800" dirty="0">
                <a:solidFill>
                  <a:srgbClr val="FF0000"/>
                </a:solidFill>
                <a:latin typeface="Segoe UI Light" panose="020B0502040204020203" pitchFamily="34" charset="0"/>
                <a:cs typeface="Segoe UI Light" panose="020B0502040204020203" pitchFamily="34" charset="0"/>
              </a:rPr>
              <a:t>single pom.xml file.</a:t>
            </a:r>
            <a:r>
              <a:rPr lang="en-US" sz="1800" dirty="0">
                <a:latin typeface="Segoe UI Light" panose="020B0502040204020203" pitchFamily="34" charset="0"/>
                <a:cs typeface="Segoe UI Light" panose="020B0502040204020203" pitchFamily="34" charset="0"/>
              </a:rPr>
              <a:t> Maven takes care of downloading these dependencies into the local repositories and makes them available for the project.</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10064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Maven Repositories</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4974336"/>
          </a:xfrm>
        </p:spPr>
        <p:txBody>
          <a:bodyPr>
            <a:normAutofit/>
          </a:bodyPr>
          <a:lstStyle/>
          <a:p>
            <a:r>
              <a:rPr lang="en-US" sz="1800" b="1" i="1" dirty="0"/>
              <a:t>All the dependencies are held and maintained in a repository in Maven. These repositories are the directories of packaged jar files.</a:t>
            </a:r>
          </a:p>
          <a:p>
            <a:r>
              <a:rPr lang="en-US" sz="1800" dirty="0">
                <a:solidFill>
                  <a:srgbClr val="404040"/>
                </a:solidFill>
              </a:rPr>
              <a:t>Whenever Maven searches for dependency addition, it looks at local repository followed by central repository then the remote repository.</a:t>
            </a:r>
          </a:p>
          <a:p>
            <a:pPr marL="285750" indent="-285750">
              <a:buFont typeface="Arial" panose="020B0604020202020204" pitchFamily="34" charset="0"/>
              <a:buChar char="•"/>
            </a:pPr>
            <a:r>
              <a:rPr lang="en-US" sz="1800" dirty="0">
                <a:solidFill>
                  <a:srgbClr val="404040"/>
                </a:solidFill>
              </a:rPr>
              <a:t>A</a:t>
            </a:r>
            <a:r>
              <a:rPr lang="en-US" sz="1800" b="1" i="1" dirty="0">
                <a:solidFill>
                  <a:srgbClr val="404040"/>
                </a:solidFill>
              </a:rPr>
              <a:t> local repository </a:t>
            </a:r>
            <a:r>
              <a:rPr lang="en-US" sz="1800" dirty="0">
                <a:solidFill>
                  <a:srgbClr val="404040"/>
                </a:solidFill>
              </a:rPr>
              <a:t>refers to the repository on a developer’s computer.</a:t>
            </a:r>
            <a:endParaRPr lang="en-US" sz="1800" b="1" i="1" dirty="0">
              <a:solidFill>
                <a:srgbClr val="404040"/>
              </a:solidFill>
            </a:endParaRPr>
          </a:p>
          <a:p>
            <a:pPr marL="285750" indent="-285750">
              <a:buFont typeface="Arial" panose="020B0604020202020204" pitchFamily="34" charset="0"/>
              <a:buChar char="•"/>
            </a:pPr>
            <a:r>
              <a:rPr lang="en-US" sz="1800" dirty="0">
                <a:solidFill>
                  <a:srgbClr val="404040"/>
                </a:solidFill>
              </a:rPr>
              <a:t>A</a:t>
            </a:r>
            <a:r>
              <a:rPr lang="en-US" sz="1800" b="1" dirty="0">
                <a:solidFill>
                  <a:srgbClr val="404040"/>
                </a:solidFill>
              </a:rPr>
              <a:t> </a:t>
            </a:r>
            <a:r>
              <a:rPr lang="en-US" sz="1800" b="1" i="1" dirty="0">
                <a:solidFill>
                  <a:srgbClr val="404040"/>
                </a:solidFill>
              </a:rPr>
              <a:t>central repository</a:t>
            </a:r>
            <a:r>
              <a:rPr lang="en-US" sz="1800" dirty="0">
                <a:solidFill>
                  <a:srgbClr val="404040"/>
                </a:solidFill>
              </a:rPr>
              <a:t> is the one that Maven community provides</a:t>
            </a:r>
          </a:p>
          <a:p>
            <a:pPr marL="285750" indent="-285750">
              <a:buFont typeface="Arial" panose="020B0604020202020204" pitchFamily="34" charset="0"/>
              <a:buChar char="•"/>
            </a:pPr>
            <a:r>
              <a:rPr lang="en-US" sz="1800" dirty="0">
                <a:solidFill>
                  <a:srgbClr val="404040"/>
                </a:solidFill>
              </a:rPr>
              <a:t>A </a:t>
            </a:r>
            <a:r>
              <a:rPr lang="en-US" sz="1800" b="1" dirty="0">
                <a:solidFill>
                  <a:srgbClr val="404040"/>
                </a:solidFill>
              </a:rPr>
              <a:t>remote repository </a:t>
            </a:r>
            <a:r>
              <a:rPr lang="en-US" sz="1800" dirty="0">
                <a:solidFill>
                  <a:srgbClr val="404040"/>
                </a:solidFill>
              </a:rPr>
              <a:t>could be one on the web server from where the dependencies can be downloaded.</a:t>
            </a:r>
            <a:r>
              <a:rPr lang="en-US" sz="1800" b="1" dirty="0">
                <a:solidFill>
                  <a:srgbClr val="404040"/>
                </a:solidFill>
              </a:rPr>
              <a:t> </a:t>
            </a:r>
            <a:r>
              <a:rPr lang="en-US" sz="1800" dirty="0">
                <a:solidFill>
                  <a:srgbClr val="404040"/>
                </a:solidFill>
              </a:rPr>
              <a:t> </a:t>
            </a:r>
            <a:endParaRPr lang="en-US" sz="1800" dirty="0">
              <a:solidFill>
                <a:srgbClr val="FF0000"/>
              </a:solidFill>
            </a:endParaRPr>
          </a:p>
          <a:p>
            <a:endParaRPr lang="en-IN" sz="1800" dirty="0"/>
          </a:p>
        </p:txBody>
      </p:sp>
    </p:spTree>
    <p:extLst>
      <p:ext uri="{BB962C8B-B14F-4D97-AF65-F5344CB8AC3E}">
        <p14:creationId xmlns:p14="http://schemas.microsoft.com/office/powerpoint/2010/main" val="2833096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Maven Repositories</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4974336"/>
          </a:xfrm>
        </p:spPr>
        <p:txBody>
          <a:bodyPr>
            <a:normAutofit/>
          </a:bodyPr>
          <a:lstStyle/>
          <a:p>
            <a:r>
              <a:rPr lang="en-US" sz="1800" b="1" i="1" dirty="0"/>
              <a:t>All the dependencies are held and maintained in a repository in Maven. These repositories are the directories of packaged jar files.</a:t>
            </a:r>
          </a:p>
          <a:p>
            <a:r>
              <a:rPr lang="en-US" sz="1800" dirty="0">
                <a:solidFill>
                  <a:srgbClr val="404040"/>
                </a:solidFill>
              </a:rPr>
              <a:t>Whenever Maven searches for dependency addition, it looks at local repository followed by central repository then the remote repository.</a:t>
            </a:r>
          </a:p>
          <a:p>
            <a:pPr marL="285750" indent="-285750">
              <a:buFont typeface="Arial" panose="020B0604020202020204" pitchFamily="34" charset="0"/>
              <a:buChar char="•"/>
            </a:pPr>
            <a:r>
              <a:rPr lang="en-US" sz="1800" dirty="0">
                <a:solidFill>
                  <a:srgbClr val="404040"/>
                </a:solidFill>
              </a:rPr>
              <a:t>A</a:t>
            </a:r>
            <a:r>
              <a:rPr lang="en-US" sz="1800" b="1" i="1" dirty="0">
                <a:solidFill>
                  <a:srgbClr val="404040"/>
                </a:solidFill>
              </a:rPr>
              <a:t> local repository </a:t>
            </a:r>
            <a:r>
              <a:rPr lang="en-US" sz="1800" dirty="0">
                <a:solidFill>
                  <a:srgbClr val="404040"/>
                </a:solidFill>
              </a:rPr>
              <a:t>refers to the repository on a developer’s computer.</a:t>
            </a:r>
            <a:endParaRPr lang="en-US" sz="1800" b="1" i="1" dirty="0">
              <a:solidFill>
                <a:srgbClr val="404040"/>
              </a:solidFill>
            </a:endParaRPr>
          </a:p>
          <a:p>
            <a:pPr marL="285750" indent="-285750">
              <a:buFont typeface="Arial" panose="020B0604020202020204" pitchFamily="34" charset="0"/>
              <a:buChar char="•"/>
            </a:pPr>
            <a:r>
              <a:rPr lang="en-US" sz="1800" dirty="0">
                <a:solidFill>
                  <a:srgbClr val="404040"/>
                </a:solidFill>
              </a:rPr>
              <a:t>A</a:t>
            </a:r>
            <a:r>
              <a:rPr lang="en-US" sz="1800" b="1" dirty="0">
                <a:solidFill>
                  <a:srgbClr val="404040"/>
                </a:solidFill>
              </a:rPr>
              <a:t> </a:t>
            </a:r>
            <a:r>
              <a:rPr lang="en-US" sz="1800" b="1" i="1" dirty="0">
                <a:solidFill>
                  <a:srgbClr val="404040"/>
                </a:solidFill>
              </a:rPr>
              <a:t>central repository</a:t>
            </a:r>
            <a:r>
              <a:rPr lang="en-US" sz="1800" dirty="0">
                <a:solidFill>
                  <a:srgbClr val="404040"/>
                </a:solidFill>
              </a:rPr>
              <a:t> is the one that Maven community provides</a:t>
            </a:r>
          </a:p>
          <a:p>
            <a:pPr marL="285750" indent="-285750">
              <a:buFont typeface="Arial" panose="020B0604020202020204" pitchFamily="34" charset="0"/>
              <a:buChar char="•"/>
            </a:pPr>
            <a:r>
              <a:rPr lang="en-US" sz="1800" dirty="0">
                <a:solidFill>
                  <a:srgbClr val="404040"/>
                </a:solidFill>
              </a:rPr>
              <a:t>A </a:t>
            </a:r>
            <a:r>
              <a:rPr lang="en-US" sz="1800" b="1" dirty="0">
                <a:solidFill>
                  <a:srgbClr val="404040"/>
                </a:solidFill>
              </a:rPr>
              <a:t>remote repository </a:t>
            </a:r>
            <a:r>
              <a:rPr lang="en-US" sz="1800" dirty="0">
                <a:solidFill>
                  <a:srgbClr val="404040"/>
                </a:solidFill>
              </a:rPr>
              <a:t>could be one on the web server from where the dependencies can be downloaded.</a:t>
            </a:r>
            <a:r>
              <a:rPr lang="en-US" sz="1800" b="1" dirty="0">
                <a:solidFill>
                  <a:srgbClr val="404040"/>
                </a:solidFill>
              </a:rPr>
              <a:t> </a:t>
            </a:r>
            <a:r>
              <a:rPr lang="en-US" sz="1800" dirty="0">
                <a:solidFill>
                  <a:srgbClr val="404040"/>
                </a:solidFill>
              </a:rPr>
              <a:t> </a:t>
            </a:r>
            <a:endParaRPr lang="en-US" sz="1800" dirty="0">
              <a:solidFill>
                <a:srgbClr val="FF0000"/>
              </a:solidFill>
            </a:endParaRPr>
          </a:p>
          <a:p>
            <a:endParaRPr lang="en-IN" sz="1800" dirty="0"/>
          </a:p>
        </p:txBody>
      </p:sp>
    </p:spTree>
    <p:extLst>
      <p:ext uri="{BB962C8B-B14F-4D97-AF65-F5344CB8AC3E}">
        <p14:creationId xmlns:p14="http://schemas.microsoft.com/office/powerpoint/2010/main" val="5039908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Get a New Dependencies</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4974336"/>
          </a:xfrm>
        </p:spPr>
        <p:txBody>
          <a:bodyPr>
            <a:normAutofit/>
          </a:bodyPr>
          <a:lstStyle/>
          <a:p>
            <a:r>
              <a:rPr lang="en-US" sz="1800" dirty="0"/>
              <a:t>There are many repositories that hold some of the commonly used Maven dependencies. </a:t>
            </a:r>
            <a:r>
              <a:rPr lang="en-US" sz="1800" dirty="0">
                <a:hlinkClick r:id="rId2"/>
              </a:rPr>
              <a:t>https://mvnrepository.com/</a:t>
            </a:r>
            <a:r>
              <a:rPr lang="en-US" sz="1800" dirty="0"/>
              <a:t> is the recommended site for getting the needed ones.</a:t>
            </a:r>
          </a:p>
          <a:p>
            <a:r>
              <a:rPr lang="en-US" sz="1800" dirty="0">
                <a:solidFill>
                  <a:srgbClr val="404040"/>
                </a:solidFill>
              </a:rPr>
              <a:t>Let us search for </a:t>
            </a:r>
            <a:r>
              <a:rPr lang="en-US" sz="1800" b="1" dirty="0">
                <a:solidFill>
                  <a:srgbClr val="FF0000"/>
                </a:solidFill>
              </a:rPr>
              <a:t>spring-core</a:t>
            </a:r>
            <a:r>
              <a:rPr lang="en-US" sz="1800" dirty="0">
                <a:solidFill>
                  <a:srgbClr val="404040"/>
                </a:solidFill>
              </a:rPr>
              <a:t> maven dependency in </a:t>
            </a:r>
            <a:r>
              <a:rPr lang="en-US" sz="1800" dirty="0">
                <a:solidFill>
                  <a:srgbClr val="404040"/>
                </a:solidFill>
                <a:hlinkClick r:id="rId2"/>
              </a:rPr>
              <a:t>https://mvnrepository.com/</a:t>
            </a:r>
            <a:r>
              <a:rPr lang="en-US" sz="1800" dirty="0">
                <a:solidFill>
                  <a:srgbClr val="404040"/>
                </a:solidFill>
              </a:rPr>
              <a:t> . You could click on the needed version to get the dependency information as shown below. The same can be copied to the dependencies element in </a:t>
            </a:r>
            <a:r>
              <a:rPr lang="en-US" sz="1800" dirty="0">
                <a:solidFill>
                  <a:srgbClr val="FF0000"/>
                </a:solidFill>
              </a:rPr>
              <a:t>pom.xml</a:t>
            </a:r>
          </a:p>
          <a:p>
            <a:endParaRPr lang="en-US" sz="1800" dirty="0">
              <a:solidFill>
                <a:srgbClr val="404040"/>
              </a:solidFill>
            </a:endParaRPr>
          </a:p>
          <a:p>
            <a:endParaRPr lang="en-US" sz="1800" dirty="0">
              <a:solidFill>
                <a:srgbClr val="404040"/>
              </a:solidFill>
            </a:endParaRPr>
          </a:p>
          <a:p>
            <a:r>
              <a:rPr lang="en-US" sz="1800" dirty="0">
                <a:solidFill>
                  <a:srgbClr val="404040"/>
                </a:solidFill>
              </a:rPr>
              <a:t>The dependency will be downloaded and kept at </a:t>
            </a:r>
            <a:r>
              <a:rPr lang="en-US" sz="1800" b="1" i="1" dirty="0">
                <a:solidFill>
                  <a:srgbClr val="FF0000"/>
                </a:solidFill>
              </a:rPr>
              <a:t>MAVEN_REPOSITORY_ROOT=.m2/repository/ in Linux</a:t>
            </a:r>
          </a:p>
          <a:p>
            <a:endParaRPr lang="en-IN" sz="1800" dirty="0"/>
          </a:p>
        </p:txBody>
      </p:sp>
      <p:pic>
        <p:nvPicPr>
          <p:cNvPr id="7" name="Picture 6">
            <a:extLst>
              <a:ext uri="{FF2B5EF4-FFF2-40B4-BE49-F238E27FC236}">
                <a16:creationId xmlns:a16="http://schemas.microsoft.com/office/drawing/2014/main" id="{4471BD5D-A325-5B49-E60C-1C42862079A0}"/>
              </a:ext>
            </a:extLst>
          </p:cNvPr>
          <p:cNvPicPr>
            <a:picLocks noChangeAspect="1"/>
          </p:cNvPicPr>
          <p:nvPr/>
        </p:nvPicPr>
        <p:blipFill>
          <a:blip r:embed="rId3"/>
          <a:stretch>
            <a:fillRect/>
          </a:stretch>
        </p:blipFill>
        <p:spPr>
          <a:xfrm>
            <a:off x="535620" y="3841242"/>
            <a:ext cx="10765654" cy="1581150"/>
          </a:xfrm>
          <a:prstGeom prst="rect">
            <a:avLst/>
          </a:prstGeom>
        </p:spPr>
      </p:pic>
    </p:spTree>
    <p:extLst>
      <p:ext uri="{BB962C8B-B14F-4D97-AF65-F5344CB8AC3E}">
        <p14:creationId xmlns:p14="http://schemas.microsoft.com/office/powerpoint/2010/main" val="1537603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Dependency Ranges</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4974336"/>
          </a:xfrm>
        </p:spPr>
        <p:txBody>
          <a:bodyPr>
            <a:normAutofit/>
          </a:bodyPr>
          <a:lstStyle/>
          <a:p>
            <a:r>
              <a:rPr lang="en-US" sz="1800" dirty="0"/>
              <a:t>Till now, we were defining the version for dependency uniquely</a:t>
            </a:r>
          </a:p>
          <a:p>
            <a:r>
              <a:rPr lang="en-US" sz="1800" dirty="0">
                <a:solidFill>
                  <a:srgbClr val="404040"/>
                </a:solidFill>
              </a:rPr>
              <a:t>Let us see how we can specify dependency version for</a:t>
            </a:r>
          </a:p>
          <a:p>
            <a:pPr marL="514350" lvl="1" indent="-285750">
              <a:spcBef>
                <a:spcPts val="600"/>
              </a:spcBef>
              <a:spcAft>
                <a:spcPts val="600"/>
              </a:spcAft>
            </a:pPr>
            <a:r>
              <a:rPr lang="en-US" sz="1800" dirty="0">
                <a:solidFill>
                  <a:srgbClr val="404040"/>
                </a:solidFill>
              </a:rPr>
              <a:t>As greater than range</a:t>
            </a:r>
            <a:endParaRPr lang="en-US" sz="1800" b="1" i="1" dirty="0">
              <a:solidFill>
                <a:srgbClr val="404040"/>
              </a:solidFill>
            </a:endParaRPr>
          </a:p>
          <a:p>
            <a:pPr marL="514350" lvl="1" indent="-285750">
              <a:spcBef>
                <a:spcPts val="600"/>
              </a:spcBef>
              <a:spcAft>
                <a:spcPts val="600"/>
              </a:spcAft>
            </a:pPr>
            <a:r>
              <a:rPr lang="en-US" sz="1800" dirty="0">
                <a:solidFill>
                  <a:srgbClr val="404040"/>
                </a:solidFill>
              </a:rPr>
              <a:t>In between range</a:t>
            </a:r>
          </a:p>
          <a:p>
            <a:endParaRPr lang="en-IN" sz="1800" dirty="0"/>
          </a:p>
        </p:txBody>
      </p:sp>
    </p:spTree>
    <p:extLst>
      <p:ext uri="{BB962C8B-B14F-4D97-AF65-F5344CB8AC3E}">
        <p14:creationId xmlns:p14="http://schemas.microsoft.com/office/powerpoint/2010/main" val="28912263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Dependency Ranges</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4974336"/>
          </a:xfrm>
        </p:spPr>
        <p:txBody>
          <a:bodyPr>
            <a:normAutofit/>
          </a:bodyPr>
          <a:lstStyle/>
          <a:p>
            <a:r>
              <a:rPr lang="en-US" sz="1800" dirty="0"/>
              <a:t>If user depends on any version of Junit, which is higher than 4.8</a:t>
            </a:r>
          </a:p>
          <a:p>
            <a:pPr marL="514350" lvl="1" indent="-285750">
              <a:spcBef>
                <a:spcPts val="600"/>
              </a:spcBef>
              <a:spcAft>
                <a:spcPts val="600"/>
              </a:spcAft>
            </a:pPr>
            <a:r>
              <a:rPr lang="en-US" sz="1800" dirty="0">
                <a:solidFill>
                  <a:srgbClr val="404040"/>
                </a:solidFill>
              </a:rPr>
              <a:t>Dependency range for Junit will be specified as Junit &gt; 4.8</a:t>
            </a:r>
          </a:p>
          <a:p>
            <a:pPr marL="514350" lvl="1" indent="-285750">
              <a:spcBef>
                <a:spcPts val="600"/>
              </a:spcBef>
              <a:spcAft>
                <a:spcPts val="600"/>
              </a:spcAft>
            </a:pPr>
            <a:r>
              <a:rPr lang="en-US" sz="1800" dirty="0">
                <a:solidFill>
                  <a:srgbClr val="404040"/>
                </a:solidFill>
              </a:rPr>
              <a:t>You can define it using exclusive quantifies boundary denoted as </a:t>
            </a:r>
            <a:r>
              <a:rPr lang="en-US" sz="1800" b="1" i="1" dirty="0">
                <a:solidFill>
                  <a:srgbClr val="404040"/>
                </a:solidFill>
              </a:rPr>
              <a:t>(, ]</a:t>
            </a:r>
          </a:p>
          <a:p>
            <a:endParaRPr lang="en-IN" sz="1800" dirty="0"/>
          </a:p>
        </p:txBody>
      </p:sp>
      <p:pic>
        <p:nvPicPr>
          <p:cNvPr id="5" name="Picture 4">
            <a:extLst>
              <a:ext uri="{FF2B5EF4-FFF2-40B4-BE49-F238E27FC236}">
                <a16:creationId xmlns:a16="http://schemas.microsoft.com/office/drawing/2014/main" id="{3DB17060-09DB-A57A-3F4A-A8B7DBCC0C9D}"/>
              </a:ext>
            </a:extLst>
          </p:cNvPr>
          <p:cNvPicPr>
            <a:picLocks noChangeAspect="1"/>
          </p:cNvPicPr>
          <p:nvPr/>
        </p:nvPicPr>
        <p:blipFill>
          <a:blip r:embed="rId2"/>
          <a:stretch>
            <a:fillRect/>
          </a:stretch>
        </p:blipFill>
        <p:spPr>
          <a:xfrm>
            <a:off x="845274" y="3538075"/>
            <a:ext cx="6780644" cy="1884317"/>
          </a:xfrm>
          <a:prstGeom prst="rect">
            <a:avLst/>
          </a:prstGeom>
        </p:spPr>
      </p:pic>
    </p:spTree>
    <p:extLst>
      <p:ext uri="{BB962C8B-B14F-4D97-AF65-F5344CB8AC3E}">
        <p14:creationId xmlns:p14="http://schemas.microsoft.com/office/powerpoint/2010/main" val="22250885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F2E-9053-4A7A-93BB-BA80130A4500}"/>
              </a:ext>
            </a:extLst>
          </p:cNvPr>
          <p:cNvSpPr>
            <a:spLocks noGrp="1"/>
          </p:cNvSpPr>
          <p:nvPr>
            <p:ph type="title"/>
          </p:nvPr>
        </p:nvSpPr>
        <p:spPr/>
        <p:txBody>
          <a:bodyPr/>
          <a:lstStyle/>
          <a:p>
            <a:r>
              <a:rPr lang="en-US" dirty="0"/>
              <a:t>Dependency version in between range</a:t>
            </a:r>
            <a:endParaRPr lang="en-IN" dirty="0"/>
          </a:p>
        </p:txBody>
      </p:sp>
      <p:sp>
        <p:nvSpPr>
          <p:cNvPr id="3" name="Content Placeholder 2">
            <a:extLst>
              <a:ext uri="{FF2B5EF4-FFF2-40B4-BE49-F238E27FC236}">
                <a16:creationId xmlns:a16="http://schemas.microsoft.com/office/drawing/2014/main" id="{534816E6-301D-4159-9690-4B609E6562A4}"/>
              </a:ext>
            </a:extLst>
          </p:cNvPr>
          <p:cNvSpPr>
            <a:spLocks noGrp="1"/>
          </p:cNvSpPr>
          <p:nvPr>
            <p:ph sz="quarter" idx="10"/>
          </p:nvPr>
        </p:nvSpPr>
        <p:spPr>
          <a:xfrm>
            <a:off x="539495" y="1435608"/>
            <a:ext cx="11116885" cy="4974336"/>
          </a:xfrm>
        </p:spPr>
        <p:txBody>
          <a:bodyPr>
            <a:normAutofit/>
          </a:bodyPr>
          <a:lstStyle/>
          <a:p>
            <a:r>
              <a:rPr lang="en-US" sz="1800" dirty="0"/>
              <a:t>If user depends on any version of Junit, which is greater than or equal to 4.8 but less than 4.11</a:t>
            </a:r>
          </a:p>
          <a:p>
            <a:pPr marL="514350" lvl="1" indent="-285750">
              <a:spcBef>
                <a:spcPts val="600"/>
              </a:spcBef>
              <a:spcAft>
                <a:spcPts val="600"/>
              </a:spcAft>
            </a:pPr>
            <a:r>
              <a:rPr lang="en-US" sz="1800" dirty="0">
                <a:solidFill>
                  <a:srgbClr val="404040"/>
                </a:solidFill>
              </a:rPr>
              <a:t>Dependency range for Junit will be specified as Junit 4.8 to Junit 4.11</a:t>
            </a:r>
          </a:p>
          <a:p>
            <a:pPr marL="514350" lvl="1" indent="-285750">
              <a:spcBef>
                <a:spcPts val="600"/>
              </a:spcBef>
              <a:spcAft>
                <a:spcPts val="600"/>
              </a:spcAft>
            </a:pPr>
            <a:r>
              <a:rPr lang="en-US" sz="1800" dirty="0">
                <a:solidFill>
                  <a:srgbClr val="404040"/>
                </a:solidFill>
              </a:rPr>
              <a:t>You can define it using exclusive quantifies boundary denoted as </a:t>
            </a:r>
            <a:r>
              <a:rPr lang="en-US" sz="1800" b="1" i="1" dirty="0">
                <a:solidFill>
                  <a:srgbClr val="404040"/>
                </a:solidFill>
              </a:rPr>
              <a:t>[, )</a:t>
            </a:r>
          </a:p>
          <a:p>
            <a:endParaRPr lang="en-IN" sz="1800" dirty="0"/>
          </a:p>
        </p:txBody>
      </p:sp>
      <p:pic>
        <p:nvPicPr>
          <p:cNvPr id="7" name="Picture 6">
            <a:extLst>
              <a:ext uri="{FF2B5EF4-FFF2-40B4-BE49-F238E27FC236}">
                <a16:creationId xmlns:a16="http://schemas.microsoft.com/office/drawing/2014/main" id="{6E7E11A0-88B8-8DF0-1196-505B6A122F58}"/>
              </a:ext>
            </a:extLst>
          </p:cNvPr>
          <p:cNvPicPr>
            <a:picLocks noChangeAspect="1"/>
          </p:cNvPicPr>
          <p:nvPr/>
        </p:nvPicPr>
        <p:blipFill>
          <a:blip r:embed="rId2"/>
          <a:stretch>
            <a:fillRect/>
          </a:stretch>
        </p:blipFill>
        <p:spPr>
          <a:xfrm>
            <a:off x="755157" y="3428999"/>
            <a:ext cx="6222692" cy="1826581"/>
          </a:xfrm>
          <a:prstGeom prst="rect">
            <a:avLst/>
          </a:prstGeom>
        </p:spPr>
      </p:pic>
    </p:spTree>
    <p:extLst>
      <p:ext uri="{BB962C8B-B14F-4D97-AF65-F5344CB8AC3E}">
        <p14:creationId xmlns:p14="http://schemas.microsoft.com/office/powerpoint/2010/main" val="422128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1FC8-684D-2497-0C90-3E2CCFE7CDA8}"/>
              </a:ext>
            </a:extLst>
          </p:cNvPr>
          <p:cNvSpPr>
            <a:spLocks noGrp="1"/>
          </p:cNvSpPr>
          <p:nvPr>
            <p:ph type="title"/>
          </p:nvPr>
        </p:nvSpPr>
        <p:spPr/>
        <p:txBody>
          <a:bodyPr/>
          <a:lstStyle/>
          <a:p>
            <a:r>
              <a:rPr lang="en-US" dirty="0"/>
              <a:t>Cheat sheet</a:t>
            </a:r>
          </a:p>
        </p:txBody>
      </p:sp>
      <p:sp>
        <p:nvSpPr>
          <p:cNvPr id="3" name="Content Placeholder 2">
            <a:extLst>
              <a:ext uri="{FF2B5EF4-FFF2-40B4-BE49-F238E27FC236}">
                <a16:creationId xmlns:a16="http://schemas.microsoft.com/office/drawing/2014/main" id="{EAC9DE32-019F-0A58-36D0-BA447D467D34}"/>
              </a:ext>
            </a:extLst>
          </p:cNvPr>
          <p:cNvSpPr>
            <a:spLocks noGrp="1"/>
          </p:cNvSpPr>
          <p:nvPr>
            <p:ph sz="quarter" idx="10"/>
          </p:nvPr>
        </p:nvSpPr>
        <p:spPr>
          <a:xfrm>
            <a:off x="539496" y="1435608"/>
            <a:ext cx="4416552" cy="4974336"/>
          </a:xfrm>
        </p:spPr>
        <p:txBody>
          <a:bodyPr>
            <a:normAutofit lnSpcReduction="10000"/>
          </a:bodyPr>
          <a:lstStyle/>
          <a:p>
            <a:pPr marL="171450" indent="-171450">
              <a:buFont typeface="Arial" panose="020B0604020202020204" pitchFamily="34" charset="0"/>
              <a:buChar char="•"/>
            </a:pPr>
            <a:r>
              <a:rPr lang="en-US" sz="1600" dirty="0">
                <a:solidFill>
                  <a:srgbClr val="FF0000"/>
                </a:solidFill>
              </a:rPr>
              <a:t>git clone</a:t>
            </a:r>
            <a:r>
              <a:rPr lang="en-US" sz="1600" dirty="0"/>
              <a:t> : Get the complete project from remote to your local machine.</a:t>
            </a:r>
          </a:p>
          <a:p>
            <a:pPr marL="171450" indent="-171450">
              <a:buFont typeface="Arial" panose="020B0604020202020204" pitchFamily="34" charset="0"/>
              <a:buChar char="•"/>
            </a:pPr>
            <a:r>
              <a:rPr lang="en-US" sz="1600" dirty="0">
                <a:solidFill>
                  <a:srgbClr val="FF0000"/>
                </a:solidFill>
              </a:rPr>
              <a:t>git pull origin &lt;branch-name&gt;</a:t>
            </a:r>
            <a:r>
              <a:rPr lang="en-US" sz="1600" dirty="0"/>
              <a:t> : Get the new changes from remote branch to local branch.</a:t>
            </a:r>
          </a:p>
          <a:p>
            <a:pPr marL="171450" indent="-171450">
              <a:buFont typeface="Arial" panose="020B0604020202020204" pitchFamily="34" charset="0"/>
              <a:buChar char="•"/>
            </a:pPr>
            <a:r>
              <a:rPr lang="en-US" sz="1600" dirty="0">
                <a:solidFill>
                  <a:srgbClr val="FF0000"/>
                </a:solidFill>
              </a:rPr>
              <a:t>git push origin &lt;branch-name&gt;</a:t>
            </a:r>
            <a:r>
              <a:rPr lang="en-US" sz="1600" dirty="0"/>
              <a:t> : Send your local branch changes to the remote branch.</a:t>
            </a:r>
          </a:p>
          <a:p>
            <a:pPr marL="171450" indent="-171450">
              <a:buFont typeface="Arial" panose="020B0604020202020204" pitchFamily="34" charset="0"/>
              <a:buChar char="•"/>
            </a:pPr>
            <a:r>
              <a:rPr lang="en-US" sz="1600" dirty="0">
                <a:solidFill>
                  <a:srgbClr val="FF0000"/>
                </a:solidFill>
              </a:rPr>
              <a:t>git remote add &lt;name&gt; &lt;</a:t>
            </a:r>
            <a:r>
              <a:rPr lang="en-US" sz="1600" dirty="0" err="1">
                <a:solidFill>
                  <a:srgbClr val="FF0000"/>
                </a:solidFill>
              </a:rPr>
              <a:t>url</a:t>
            </a:r>
            <a:r>
              <a:rPr lang="en-US" sz="1600" dirty="0">
                <a:solidFill>
                  <a:srgbClr val="FF0000"/>
                </a:solidFill>
              </a:rPr>
              <a:t>&gt;</a:t>
            </a:r>
            <a:r>
              <a:rPr lang="en-US" sz="1600" dirty="0"/>
              <a:t> : Add a new remote repo link to your local repo.</a:t>
            </a:r>
          </a:p>
          <a:p>
            <a:pPr marL="171450" indent="-171450">
              <a:buFont typeface="Arial" panose="020B0604020202020204" pitchFamily="34" charset="0"/>
              <a:buChar char="•"/>
            </a:pPr>
            <a:r>
              <a:rPr lang="en-US" sz="1600" dirty="0">
                <a:solidFill>
                  <a:srgbClr val="FF0000"/>
                </a:solidFill>
              </a:rPr>
              <a:t>git remote –v</a:t>
            </a:r>
            <a:r>
              <a:rPr lang="en-US" sz="1600" dirty="0"/>
              <a:t> : list all the remote repo URLs linked to your local repo</a:t>
            </a:r>
          </a:p>
          <a:p>
            <a:pPr marL="171450" indent="-171450">
              <a:buFont typeface="Arial" panose="020B0604020202020204" pitchFamily="34" charset="0"/>
              <a:buChar char="•"/>
            </a:pPr>
            <a:endParaRPr lang="en-US" sz="1600" dirty="0"/>
          </a:p>
        </p:txBody>
      </p:sp>
      <p:pic>
        <p:nvPicPr>
          <p:cNvPr id="2050" name="Picture 2" descr="Pull &amp; Push - the remote repository - DEVGuide">
            <a:extLst>
              <a:ext uri="{FF2B5EF4-FFF2-40B4-BE49-F238E27FC236}">
                <a16:creationId xmlns:a16="http://schemas.microsoft.com/office/drawing/2014/main" id="{3C7A8BA8-056B-D881-FC74-FAB90161B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171" y="1185435"/>
            <a:ext cx="6791417" cy="532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61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5CC91-45DE-BD67-356A-8E76BEE64B31}"/>
              </a:ext>
            </a:extLst>
          </p:cNvPr>
          <p:cNvSpPr>
            <a:spLocks noGrp="1"/>
          </p:cNvSpPr>
          <p:nvPr>
            <p:ph type="title"/>
          </p:nvPr>
        </p:nvSpPr>
        <p:spPr/>
        <p:txBody>
          <a:bodyPr/>
          <a:lstStyle/>
          <a:p>
            <a:r>
              <a:rPr lang="en-US" dirty="0"/>
              <a:t>Git Basics</a:t>
            </a:r>
          </a:p>
        </p:txBody>
      </p:sp>
      <p:sp>
        <p:nvSpPr>
          <p:cNvPr id="5" name="Content Placeholder 4">
            <a:extLst>
              <a:ext uri="{FF2B5EF4-FFF2-40B4-BE49-F238E27FC236}">
                <a16:creationId xmlns:a16="http://schemas.microsoft.com/office/drawing/2014/main" id="{80B2314F-DD35-8A86-9833-253F22B5878E}"/>
              </a:ext>
            </a:extLst>
          </p:cNvPr>
          <p:cNvSpPr>
            <a:spLocks noGrp="1"/>
          </p:cNvSpPr>
          <p:nvPr>
            <p:ph sz="quarter" idx="13"/>
          </p:nvPr>
        </p:nvSpPr>
        <p:spPr/>
        <p:txBody>
          <a:bodyPr>
            <a:normAutofit/>
          </a:bodyPr>
          <a:lstStyle/>
          <a:p>
            <a:pPr marL="457200" indent="-457200">
              <a:lnSpc>
                <a:spcPct val="120000"/>
              </a:lnSpc>
              <a:spcBef>
                <a:spcPts val="0"/>
              </a:spcBef>
              <a:spcAft>
                <a:spcPts val="0"/>
              </a:spcAft>
              <a:buFont typeface="+mj-lt"/>
              <a:buAutoNum type="arabicPeriod"/>
            </a:pPr>
            <a:r>
              <a:rPr lang="en-US" dirty="0"/>
              <a:t>Create new GitHub repo</a:t>
            </a:r>
          </a:p>
          <a:p>
            <a:pPr marL="457200" indent="-457200">
              <a:lnSpc>
                <a:spcPct val="120000"/>
              </a:lnSpc>
              <a:spcBef>
                <a:spcPts val="0"/>
              </a:spcBef>
              <a:spcAft>
                <a:spcPts val="0"/>
              </a:spcAft>
              <a:buFont typeface="+mj-lt"/>
              <a:buAutoNum type="arabicPeriod"/>
            </a:pPr>
            <a:r>
              <a:rPr lang="en-US" dirty="0"/>
              <a:t>Push code to this repo using git</a:t>
            </a:r>
          </a:p>
          <a:p>
            <a:pPr marL="457200" indent="-457200">
              <a:lnSpc>
                <a:spcPct val="120000"/>
              </a:lnSpc>
              <a:spcBef>
                <a:spcPts val="0"/>
              </a:spcBef>
              <a:spcAft>
                <a:spcPts val="0"/>
              </a:spcAft>
              <a:buFont typeface="+mj-lt"/>
              <a:buAutoNum type="arabicPeriod"/>
            </a:pPr>
            <a:r>
              <a:rPr lang="en-US" dirty="0"/>
              <a:t>Go over these git commands,</a:t>
            </a:r>
          </a:p>
          <a:p>
            <a:pPr marL="685800" lvl="1" indent="-457200">
              <a:lnSpc>
                <a:spcPct val="120000"/>
              </a:lnSpc>
              <a:spcBef>
                <a:spcPts val="0"/>
              </a:spcBef>
              <a:spcAft>
                <a:spcPts val="0"/>
              </a:spcAft>
              <a:buFont typeface="+mj-lt"/>
              <a:buAutoNum type="arabicPeriod"/>
            </a:pPr>
            <a:r>
              <a:rPr lang="en-US" dirty="0"/>
              <a:t>git add</a:t>
            </a:r>
          </a:p>
          <a:p>
            <a:pPr marL="685800" lvl="1" indent="-457200">
              <a:lnSpc>
                <a:spcPct val="120000"/>
              </a:lnSpc>
              <a:spcBef>
                <a:spcPts val="0"/>
              </a:spcBef>
              <a:spcAft>
                <a:spcPts val="0"/>
              </a:spcAft>
              <a:buFont typeface="+mj-lt"/>
              <a:buAutoNum type="arabicPeriod"/>
            </a:pPr>
            <a:r>
              <a:rPr lang="en-US" dirty="0"/>
              <a:t>git commit</a:t>
            </a:r>
          </a:p>
          <a:p>
            <a:pPr marL="685800" lvl="1" indent="-457200">
              <a:lnSpc>
                <a:spcPct val="120000"/>
              </a:lnSpc>
              <a:spcBef>
                <a:spcPts val="0"/>
              </a:spcBef>
              <a:spcAft>
                <a:spcPts val="0"/>
              </a:spcAft>
              <a:buFont typeface="+mj-lt"/>
              <a:buAutoNum type="arabicPeriod"/>
            </a:pPr>
            <a:r>
              <a:rPr lang="en-US" dirty="0"/>
              <a:t>git push</a:t>
            </a:r>
          </a:p>
          <a:p>
            <a:pPr marL="685800" lvl="1" indent="-457200">
              <a:lnSpc>
                <a:spcPct val="120000"/>
              </a:lnSpc>
              <a:spcBef>
                <a:spcPts val="0"/>
              </a:spcBef>
              <a:spcAft>
                <a:spcPts val="0"/>
              </a:spcAft>
              <a:buFont typeface="+mj-lt"/>
              <a:buAutoNum type="arabicPeriod"/>
            </a:pPr>
            <a:r>
              <a:rPr lang="en-US" dirty="0"/>
              <a:t>git difftool</a:t>
            </a:r>
          </a:p>
        </p:txBody>
      </p:sp>
    </p:spTree>
    <p:extLst>
      <p:ext uri="{BB962C8B-B14F-4D97-AF65-F5344CB8AC3E}">
        <p14:creationId xmlns:p14="http://schemas.microsoft.com/office/powerpoint/2010/main" val="65339927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{C361E6A5-DF5E-4A00-8857-2F6B664A561C}tf10001108_win32</Template>
  <TotalTime>2955</TotalTime>
  <Words>5993</Words>
  <Application>Microsoft Office PowerPoint</Application>
  <PresentationFormat>Widescreen</PresentationFormat>
  <Paragraphs>509</Paragraphs>
  <Slides>79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Calibri</vt:lpstr>
      <vt:lpstr>Roboto Slab</vt:lpstr>
      <vt:lpstr>Segoe UI</vt:lpstr>
      <vt:lpstr>Segoe UI Light</vt:lpstr>
      <vt:lpstr>Segoe UI Semibold</vt:lpstr>
      <vt:lpstr>Wingdings</vt:lpstr>
      <vt:lpstr>WelcomeDoc</vt:lpstr>
      <vt:lpstr>Git, GitHub &amp; Maven</vt:lpstr>
      <vt:lpstr>Git Overview</vt:lpstr>
      <vt:lpstr>What is Version Control System?</vt:lpstr>
      <vt:lpstr>What is Version Control ?</vt:lpstr>
      <vt:lpstr>Why Use a Version Control System?</vt:lpstr>
      <vt:lpstr>Types of Version Control Systems</vt:lpstr>
      <vt:lpstr>Centralized vs Distributed Version Control Systems</vt:lpstr>
      <vt:lpstr>Cheat sheet</vt:lpstr>
      <vt:lpstr>Git Basics</vt:lpstr>
      <vt:lpstr>How to Install Git?</vt:lpstr>
      <vt:lpstr>Git Terminologies</vt:lpstr>
      <vt:lpstr>Git Basic Commands</vt:lpstr>
      <vt:lpstr>Stages in Git</vt:lpstr>
      <vt:lpstr>Git Stages: Analogy</vt:lpstr>
      <vt:lpstr>Git Basic Commands: add, commit, push</vt:lpstr>
      <vt:lpstr>Git Ignore or Keep</vt:lpstr>
      <vt:lpstr>Git Basic Commands: add, commit, push</vt:lpstr>
      <vt:lpstr>Git History</vt:lpstr>
      <vt:lpstr>What is HEAD in Git?</vt:lpstr>
      <vt:lpstr>Dot Operators</vt:lpstr>
      <vt:lpstr>Git Log</vt:lpstr>
      <vt:lpstr>Collaborate Using Git</vt:lpstr>
      <vt:lpstr>Remote URL Types</vt:lpstr>
      <vt:lpstr>Git Clone</vt:lpstr>
      <vt:lpstr>Git Pull</vt:lpstr>
      <vt:lpstr>Git Push</vt:lpstr>
      <vt:lpstr>Working with Existing Projects</vt:lpstr>
      <vt:lpstr>Git Remote</vt:lpstr>
      <vt:lpstr>Branches</vt:lpstr>
      <vt:lpstr>How to Build Features?</vt:lpstr>
      <vt:lpstr>Branch Operations</vt:lpstr>
      <vt:lpstr>New branches for New Features</vt:lpstr>
      <vt:lpstr>Building New Feature: signin</vt:lpstr>
      <vt:lpstr>Merging</vt:lpstr>
      <vt:lpstr>What is Git Merge?</vt:lpstr>
      <vt:lpstr>Merging Feature Branch: sign-in to master</vt:lpstr>
      <vt:lpstr>What is Git Rebase</vt:lpstr>
      <vt:lpstr>Merge vs Rebase</vt:lpstr>
      <vt:lpstr>Conflicts</vt:lpstr>
      <vt:lpstr>Commands that can cause conflicts</vt:lpstr>
      <vt:lpstr>Managing Changes</vt:lpstr>
      <vt:lpstr>Git Amend</vt:lpstr>
      <vt:lpstr>Git Checkout</vt:lpstr>
      <vt:lpstr>Checkout Files</vt:lpstr>
      <vt:lpstr>Checkout Commits</vt:lpstr>
      <vt:lpstr>Git Reset</vt:lpstr>
      <vt:lpstr>Reset – Staged files</vt:lpstr>
      <vt:lpstr>Reset – Commit Files</vt:lpstr>
      <vt:lpstr>Git Revert</vt:lpstr>
      <vt:lpstr>Revert vs. Reset Commits</vt:lpstr>
      <vt:lpstr>Delete Files</vt:lpstr>
      <vt:lpstr>Git rm</vt:lpstr>
      <vt:lpstr>Restore Deleted Files</vt:lpstr>
      <vt:lpstr>Git clean</vt:lpstr>
      <vt:lpstr>Golden Rules of Git</vt:lpstr>
      <vt:lpstr>Course Summary</vt:lpstr>
      <vt:lpstr>Creating SSH Keys</vt:lpstr>
      <vt:lpstr>How to use PowerPoint Designer</vt:lpstr>
      <vt:lpstr>Morph</vt:lpstr>
      <vt:lpstr>Setting up Morph</vt:lpstr>
      <vt:lpstr>Working together in real time</vt:lpstr>
      <vt:lpstr>You’re an expert with Tell Me</vt:lpstr>
      <vt:lpstr>Explore without leaving your slides</vt:lpstr>
      <vt:lpstr>Maven</vt:lpstr>
      <vt:lpstr>What is Maven?</vt:lpstr>
      <vt:lpstr>Why Maven?</vt:lpstr>
      <vt:lpstr>Setup Maven environment</vt:lpstr>
      <vt:lpstr>Maven Core Concepts</vt:lpstr>
      <vt:lpstr>Maven Core Concepts (continued)</vt:lpstr>
      <vt:lpstr>POM File</vt:lpstr>
      <vt:lpstr>Unique Identifier for POM file</vt:lpstr>
      <vt:lpstr>archetype:generate</vt:lpstr>
      <vt:lpstr>Dependency Management</vt:lpstr>
      <vt:lpstr>Maven Repositories</vt:lpstr>
      <vt:lpstr>Maven Repositories</vt:lpstr>
      <vt:lpstr>Get a New Dependencies</vt:lpstr>
      <vt:lpstr>Dependency Ranges</vt:lpstr>
      <vt:lpstr>Dependency Ranges</vt:lpstr>
      <vt:lpstr>Dependency version in between range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GitHub &amp; Maven</dc:title>
  <dc:creator>Marikannan Rajendran</dc:creator>
  <cp:keywords/>
  <cp:lastModifiedBy>Marikannan Rajendran</cp:lastModifiedBy>
  <cp:revision>67</cp:revision>
  <dcterms:created xsi:type="dcterms:W3CDTF">2021-11-25T16:11:39Z</dcterms:created>
  <dcterms:modified xsi:type="dcterms:W3CDTF">2022-07-03T18:14:51Z</dcterms:modified>
  <cp:version/>
</cp:coreProperties>
</file>