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7" r:id="rId1"/>
  </p:sldMasterIdLst>
  <p:sldIdLst>
    <p:sldId id="256" r:id="rId2"/>
    <p:sldId id="257" r:id="rId3"/>
    <p:sldId id="259"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623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69030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79207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56868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743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42991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7/4/2022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251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9176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7/4/2022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9863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pPr/>
              <a:t>7/4/2022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85041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7769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7/4/2022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12528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martinfowler.com/articles/continuousIntegration.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150B-3772-4840-A981-535995558CC8}"/>
              </a:ext>
            </a:extLst>
          </p:cNvPr>
          <p:cNvSpPr>
            <a:spLocks noGrp="1"/>
          </p:cNvSpPr>
          <p:nvPr>
            <p:ph type="ctrTitle"/>
          </p:nvPr>
        </p:nvSpPr>
        <p:spPr/>
        <p:txBody>
          <a:bodyPr/>
          <a:lstStyle/>
          <a:p>
            <a:r>
              <a:rPr lang="en-US" dirty="0"/>
              <a:t>Jenkins</a:t>
            </a:r>
            <a:endParaRPr lang="en-IN" dirty="0"/>
          </a:p>
        </p:txBody>
      </p:sp>
      <p:sp>
        <p:nvSpPr>
          <p:cNvPr id="3" name="Subtitle 2">
            <a:extLst>
              <a:ext uri="{FF2B5EF4-FFF2-40B4-BE49-F238E27FC236}">
                <a16:creationId xmlns:a16="http://schemas.microsoft.com/office/drawing/2014/main" id="{5DF7B27C-657B-47E8-8C07-D0AC47385285}"/>
              </a:ext>
            </a:extLst>
          </p:cNvPr>
          <p:cNvSpPr>
            <a:spLocks noGrp="1"/>
          </p:cNvSpPr>
          <p:nvPr>
            <p:ph type="subTitle" idx="1"/>
          </p:nvPr>
        </p:nvSpPr>
        <p:spPr/>
        <p:txBody>
          <a:bodyPr/>
          <a:lstStyle/>
          <a:p>
            <a:r>
              <a:rPr lang="en-IN" dirty="0"/>
              <a:t>Continuous Integration with Jenkins</a:t>
            </a:r>
          </a:p>
        </p:txBody>
      </p:sp>
    </p:spTree>
    <p:extLst>
      <p:ext uri="{BB962C8B-B14F-4D97-AF65-F5344CB8AC3E}">
        <p14:creationId xmlns:p14="http://schemas.microsoft.com/office/powerpoint/2010/main" val="4025387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E1DCBC-4B0B-2753-F957-7170D4D327A0}"/>
              </a:ext>
            </a:extLst>
          </p:cNvPr>
          <p:cNvSpPr>
            <a:spLocks noGrp="1"/>
          </p:cNvSpPr>
          <p:nvPr>
            <p:ph type="title"/>
          </p:nvPr>
        </p:nvSpPr>
        <p:spPr/>
        <p:txBody>
          <a:bodyPr/>
          <a:lstStyle/>
          <a:p>
            <a:r>
              <a:rPr lang="en-US" dirty="0"/>
              <a:t>What is CI?</a:t>
            </a:r>
          </a:p>
        </p:txBody>
      </p:sp>
      <p:sp>
        <p:nvSpPr>
          <p:cNvPr id="5" name="Content Placeholder 4">
            <a:extLst>
              <a:ext uri="{FF2B5EF4-FFF2-40B4-BE49-F238E27FC236}">
                <a16:creationId xmlns:a16="http://schemas.microsoft.com/office/drawing/2014/main" id="{8C3198CC-8707-0753-9174-E96C48715A9C}"/>
              </a:ext>
            </a:extLst>
          </p:cNvPr>
          <p:cNvSpPr>
            <a:spLocks noGrp="1"/>
          </p:cNvSpPr>
          <p:nvPr>
            <p:ph idx="1"/>
          </p:nvPr>
        </p:nvSpPr>
        <p:spPr/>
        <p:txBody>
          <a:bodyPr/>
          <a:lstStyle/>
          <a:p>
            <a:r>
              <a:rPr lang="en-US" dirty="0"/>
              <a:t>According to Martin Fowler,</a:t>
            </a:r>
          </a:p>
          <a:p>
            <a:r>
              <a:rPr lang="en-US" b="1" i="1" dirty="0">
                <a:solidFill>
                  <a:srgbClr val="303633"/>
                </a:solidFill>
                <a:effectLst>
                  <a:outerShdw blurRad="38100" dist="38100" dir="2700000" algn="tl">
                    <a:srgbClr val="000000">
                      <a:alpha val="43137"/>
                    </a:srgbClr>
                  </a:outerShdw>
                </a:effectLst>
                <a:latin typeface="Lora" panose="020B0604020202020204" pitchFamily="2" charset="0"/>
              </a:rPr>
              <a:t>Continuous Integration</a:t>
            </a:r>
            <a:r>
              <a:rPr lang="en-US" b="0" i="1" dirty="0">
                <a:solidFill>
                  <a:srgbClr val="303633"/>
                </a:solidFill>
                <a:effectLst/>
                <a:latin typeface="Lora" panose="020B0604020202020204" pitchFamily="2" charset="0"/>
              </a:rPr>
              <a:t> is a software development practice where members of a team integrate their work frequently, usually each person integrates at least daily - leading to multiple integrations per day. Each integration is verified by an automated build (including test) to detect integration errors as quickly as possible.</a:t>
            </a:r>
          </a:p>
          <a:p>
            <a:r>
              <a:rPr lang="en-US" i="1" dirty="0">
                <a:solidFill>
                  <a:srgbClr val="303633"/>
                </a:solidFill>
                <a:latin typeface="Lora" panose="020B0604020202020204" pitchFamily="2" charset="0"/>
              </a:rPr>
              <a:t>Source: </a:t>
            </a:r>
            <a:r>
              <a:rPr lang="en-US" i="1" dirty="0">
                <a:solidFill>
                  <a:srgbClr val="303633"/>
                </a:solidFill>
                <a:latin typeface="Lora" panose="020B0604020202020204" pitchFamily="2" charset="0"/>
                <a:hlinkClick r:id="rId2"/>
              </a:rPr>
              <a:t>https://martinfowler.com/articles/continuousIntegration.html</a:t>
            </a:r>
            <a:r>
              <a:rPr lang="en-US" i="1" dirty="0">
                <a:solidFill>
                  <a:srgbClr val="303633"/>
                </a:solidFill>
                <a:latin typeface="Lora" panose="020B0604020202020204" pitchFamily="2" charset="0"/>
              </a:rPr>
              <a:t> </a:t>
            </a:r>
          </a:p>
          <a:p>
            <a:endParaRPr lang="en-US" dirty="0"/>
          </a:p>
          <a:p>
            <a:r>
              <a:rPr lang="en-US" dirty="0"/>
              <a:t>Continuous Delivery (CD) and Continuous Integration (CI) terms have gained momentum with growth of Agile movement. Regardless of the platform we are working on Jenkins, an open source server application, handles build or continuous integration.</a:t>
            </a:r>
          </a:p>
        </p:txBody>
      </p:sp>
      <p:pic>
        <p:nvPicPr>
          <p:cNvPr id="1028" name="Picture 4" descr="CI/CD for begineer">
            <a:extLst>
              <a:ext uri="{FF2B5EF4-FFF2-40B4-BE49-F238E27FC236}">
                <a16:creationId xmlns:a16="http://schemas.microsoft.com/office/drawing/2014/main" id="{72668D44-2257-33CF-3B4A-697A44B1A6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9095" y="0"/>
            <a:ext cx="3489939" cy="167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458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E526-53B3-FE99-FA44-3DE2F5B96BAD}"/>
              </a:ext>
            </a:extLst>
          </p:cNvPr>
          <p:cNvSpPr>
            <a:spLocks noGrp="1"/>
          </p:cNvSpPr>
          <p:nvPr>
            <p:ph type="title"/>
          </p:nvPr>
        </p:nvSpPr>
        <p:spPr/>
        <p:txBody>
          <a:bodyPr/>
          <a:lstStyle/>
          <a:p>
            <a:r>
              <a:rPr lang="en-US" dirty="0"/>
              <a:t>What does Jenkins do?</a:t>
            </a:r>
          </a:p>
        </p:txBody>
      </p:sp>
      <p:sp>
        <p:nvSpPr>
          <p:cNvPr id="3" name="Content Placeholder 2">
            <a:extLst>
              <a:ext uri="{FF2B5EF4-FFF2-40B4-BE49-F238E27FC236}">
                <a16:creationId xmlns:a16="http://schemas.microsoft.com/office/drawing/2014/main" id="{8B3716A1-1FFF-147F-18BD-D5003A9D7F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46231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901E-3A84-418B-9354-1C29488184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EFE3E5-4796-40E1-ACCE-C149073BAEE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82059299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191</TotalTime>
  <Words>128</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Calibri Light</vt:lpstr>
      <vt:lpstr>Lora</vt:lpstr>
      <vt:lpstr>Retrospect</vt:lpstr>
      <vt:lpstr>Jenkins</vt:lpstr>
      <vt:lpstr>What is CI?</vt:lpstr>
      <vt:lpstr>What does Jenkins 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Serverless</dc:title>
  <dc:creator>Marikannan Rajendran</dc:creator>
  <cp:lastModifiedBy>Marikannan Rajendran</cp:lastModifiedBy>
  <cp:revision>4</cp:revision>
  <dcterms:created xsi:type="dcterms:W3CDTF">2021-12-30T14:48:29Z</dcterms:created>
  <dcterms:modified xsi:type="dcterms:W3CDTF">2022-07-04T02:48:15Z</dcterms:modified>
</cp:coreProperties>
</file>