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A8B49DD1-7277-4677-A08A-39F86AA9BAD2}"/>
    <pc:docChg chg="undo redo custSel addSld delSld modSld modMainMaster">
      <pc:chgData name="Marikannan Rajendran" userId="ddd1a9cbcb789ac2" providerId="LiveId" clId="{A8B49DD1-7277-4677-A08A-39F86AA9BAD2}" dt="2022-04-02T09:58:50.258" v="1362" actId="20577"/>
      <pc:docMkLst>
        <pc:docMk/>
      </pc:docMkLst>
      <pc:sldChg chg="modSp mod">
        <pc:chgData name="Marikannan Rajendran" userId="ddd1a9cbcb789ac2" providerId="LiveId" clId="{A8B49DD1-7277-4677-A08A-39F86AA9BAD2}" dt="2022-04-02T07:23:03.510" v="12" actId="6549"/>
        <pc:sldMkLst>
          <pc:docMk/>
          <pc:sldMk cId="763898988" sldId="256"/>
        </pc:sldMkLst>
        <pc:spChg chg="mod">
          <ac:chgData name="Marikannan Rajendran" userId="ddd1a9cbcb789ac2" providerId="LiveId" clId="{A8B49DD1-7277-4677-A08A-39F86AA9BAD2}" dt="2022-04-02T07:23:03.510" v="12" actId="6549"/>
          <ac:spMkLst>
            <pc:docMk/>
            <pc:sldMk cId="763898988" sldId="256"/>
            <ac:spMk id="2" creationId="{68C5D659-9FD0-4308-9779-24E83492EF51}"/>
          </ac:spMkLst>
        </pc:spChg>
      </pc:sldChg>
      <pc:sldChg chg="del">
        <pc:chgData name="Marikannan Rajendran" userId="ddd1a9cbcb789ac2" providerId="LiveId" clId="{A8B49DD1-7277-4677-A08A-39F86AA9BAD2}" dt="2022-04-02T07:23:10.619" v="13" actId="2696"/>
        <pc:sldMkLst>
          <pc:docMk/>
          <pc:sldMk cId="1576961360" sldId="257"/>
        </pc:sldMkLst>
      </pc:sldChg>
      <pc:sldChg chg="addSp delSp modSp mod modAnim">
        <pc:chgData name="Marikannan Rajendran" userId="ddd1a9cbcb789ac2" providerId="LiveId" clId="{A8B49DD1-7277-4677-A08A-39F86AA9BAD2}" dt="2022-04-02T07:30:27.795" v="101" actId="207"/>
        <pc:sldMkLst>
          <pc:docMk/>
          <pc:sldMk cId="3465643216" sldId="259"/>
        </pc:sldMkLst>
        <pc:spChg chg="mod">
          <ac:chgData name="Marikannan Rajendran" userId="ddd1a9cbcb789ac2" providerId="LiveId" clId="{A8B49DD1-7277-4677-A08A-39F86AA9BAD2}" dt="2022-04-02T07:25:38.487" v="23"/>
          <ac:spMkLst>
            <pc:docMk/>
            <pc:sldMk cId="3465643216" sldId="259"/>
            <ac:spMk id="2" creationId="{2E6873F7-803A-4AC5-A151-4A0D54408F0E}"/>
          </ac:spMkLst>
        </pc:spChg>
        <pc:spChg chg="mod">
          <ac:chgData name="Marikannan Rajendran" userId="ddd1a9cbcb789ac2" providerId="LiveId" clId="{A8B49DD1-7277-4677-A08A-39F86AA9BAD2}" dt="2022-04-02T07:30:24.264" v="99" actId="2711"/>
          <ac:spMkLst>
            <pc:docMk/>
            <pc:sldMk cId="3465643216" sldId="259"/>
            <ac:spMk id="3" creationId="{CD45ADD4-D164-4C92-B2E6-29E22E6B44EC}"/>
          </ac:spMkLst>
        </pc:spChg>
        <pc:spChg chg="add del">
          <ac:chgData name="Marikannan Rajendran" userId="ddd1a9cbcb789ac2" providerId="LiveId" clId="{A8B49DD1-7277-4677-A08A-39F86AA9BAD2}" dt="2022-04-02T07:27:35.567" v="91" actId="22"/>
          <ac:spMkLst>
            <pc:docMk/>
            <pc:sldMk cId="3465643216" sldId="259"/>
            <ac:spMk id="5" creationId="{690AD756-1893-4A69-92C7-A344606BFC4C}"/>
          </ac:spMkLst>
        </pc:spChg>
        <pc:spChg chg="add mod">
          <ac:chgData name="Marikannan Rajendran" userId="ddd1a9cbcb789ac2" providerId="LiveId" clId="{A8B49DD1-7277-4677-A08A-39F86AA9BAD2}" dt="2022-04-02T07:30:27.795" v="101" actId="207"/>
          <ac:spMkLst>
            <pc:docMk/>
            <pc:sldMk cId="3465643216" sldId="259"/>
            <ac:spMk id="6" creationId="{6D2DA72A-3700-448E-B3E4-FFD1CC765E14}"/>
          </ac:spMkLst>
        </pc:spChg>
      </pc:sldChg>
      <pc:sldChg chg="modSp new mod">
        <pc:chgData name="Marikannan Rajendran" userId="ddd1a9cbcb789ac2" providerId="LiveId" clId="{A8B49DD1-7277-4677-A08A-39F86AA9BAD2}" dt="2022-04-02T07:31:34.655" v="106" actId="12"/>
        <pc:sldMkLst>
          <pc:docMk/>
          <pc:sldMk cId="1711370482" sldId="260"/>
        </pc:sldMkLst>
        <pc:spChg chg="mod">
          <ac:chgData name="Marikannan Rajendran" userId="ddd1a9cbcb789ac2" providerId="LiveId" clId="{A8B49DD1-7277-4677-A08A-39F86AA9BAD2}" dt="2022-04-02T07:30:51.856" v="103"/>
          <ac:spMkLst>
            <pc:docMk/>
            <pc:sldMk cId="1711370482" sldId="260"/>
            <ac:spMk id="2" creationId="{A0D9A5FA-CA72-4320-8820-8548572B9FA8}"/>
          </ac:spMkLst>
        </pc:spChg>
        <pc:spChg chg="mod">
          <ac:chgData name="Marikannan Rajendran" userId="ddd1a9cbcb789ac2" providerId="LiveId" clId="{A8B49DD1-7277-4677-A08A-39F86AA9BAD2}" dt="2022-04-02T07:31:34.655" v="106" actId="12"/>
          <ac:spMkLst>
            <pc:docMk/>
            <pc:sldMk cId="1711370482" sldId="260"/>
            <ac:spMk id="3" creationId="{12D73966-9F75-495C-A3C4-BF5A349DF2A4}"/>
          </ac:spMkLst>
        </pc:spChg>
      </pc:sldChg>
      <pc:sldChg chg="addSp delSp modSp new mod">
        <pc:chgData name="Marikannan Rajendran" userId="ddd1a9cbcb789ac2" providerId="LiveId" clId="{A8B49DD1-7277-4677-A08A-39F86AA9BAD2}" dt="2022-04-02T07:32:14.327" v="120" actId="1038"/>
        <pc:sldMkLst>
          <pc:docMk/>
          <pc:sldMk cId="3893616182" sldId="261"/>
        </pc:sldMkLst>
        <pc:spChg chg="mod">
          <ac:chgData name="Marikannan Rajendran" userId="ddd1a9cbcb789ac2" providerId="LiveId" clId="{A8B49DD1-7277-4677-A08A-39F86AA9BAD2}" dt="2022-04-02T07:31:59.301" v="108"/>
          <ac:spMkLst>
            <pc:docMk/>
            <pc:sldMk cId="3893616182" sldId="261"/>
            <ac:spMk id="2" creationId="{723680A6-7057-4863-889B-BE8F6384EC0A}"/>
          </ac:spMkLst>
        </pc:spChg>
        <pc:spChg chg="del">
          <ac:chgData name="Marikannan Rajendran" userId="ddd1a9cbcb789ac2" providerId="LiveId" clId="{A8B49DD1-7277-4677-A08A-39F86AA9BAD2}" dt="2022-04-02T07:32:09.262" v="109" actId="478"/>
          <ac:spMkLst>
            <pc:docMk/>
            <pc:sldMk cId="3893616182" sldId="261"/>
            <ac:spMk id="3" creationId="{944516B2-77F7-4DB8-B39D-DB373313E9EE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5" creationId="{7FC78377-7C81-4C01-95F6-B59143C115AA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6" creationId="{AFF942B3-4567-42D0-9A1B-36BE5971E5E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7" creationId="{214FF7AD-F930-495C-8596-64ED643AFB72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8" creationId="{670CB1C1-275D-4F1C-ACF3-004E7C76DB5B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9" creationId="{F9732D9B-997D-454D-B821-889B7BF9E0AD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0" creationId="{B62DBB7B-0310-4338-BB6D-3017FF4E6BD1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1" creationId="{9733D60F-BE68-4915-859C-EEB5B27758E9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2" creationId="{58191E56-0A71-40EF-8BFD-C0CC0D48C5DF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3" creationId="{C99ADEAC-6BB5-49D0-83AA-6948859627F3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4" creationId="{97A0F63B-FC97-40A3-82A5-17464AF4DD93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5" creationId="{59122857-EF9E-4A11-808A-7A0AFF75131F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6" creationId="{72C9C671-C6D6-4241-B5A7-FBCF3B2C9909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7" creationId="{C3560507-5616-4881-A9E4-F169C37E339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8" creationId="{CA066D6B-8886-4A52-8C00-703D12E70835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19" creationId="{E173A9B2-CEBF-4EE1-B7CA-F0EB0788FC12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0" creationId="{266BBB1B-BC1C-4FF4-B99C-70E99949205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1" creationId="{DE50C18F-BEA9-4A6A-9682-423A05145F57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2" creationId="{FDE984E8-4D4F-4A1B-AFC4-0C00843026A5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3" creationId="{979AB54C-1732-40A7-B14A-816543117A0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4" creationId="{3935D663-A7A4-4FAE-9775-98D9BCDD372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5" creationId="{32CD8EBD-69AC-4F48-A955-561D49372395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6" creationId="{A98660BB-E7FC-41F1-A25F-CDFADA523D4E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7" creationId="{99D82EE6-25BB-4773-B47F-10EF51480501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8" creationId="{AB8E5FCC-4E0B-41FA-ADF2-2C5B26BE6B3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29" creationId="{6F4B2947-1FE4-4C60-8B92-6DD5AD34CDA0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0" creationId="{E6DDF37A-B20F-4E27-A166-E267E246340C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1" creationId="{8E5A522A-0C63-44AD-B413-420439D863FE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2" creationId="{A392E5D5-298D-41A1-A900-D98B293E8208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3" creationId="{C78E3C49-C125-4997-B9BD-548F6DB773AE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4" creationId="{97A93F2C-F993-4037-A28F-693FCBB2E191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5" creationId="{9107F85E-9A25-4E52-A7F0-B664E5A7FE28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6" creationId="{40ACB5F7-4775-496E-BBB0-C2FDA326C6AC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7" creationId="{D1092C84-4E0D-45B0-B17A-1739DC19E7DF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8" creationId="{9B895A03-EF99-41F4-AD0D-4DFB5A8E1563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39" creationId="{A029E577-09C3-4EBD-8EB7-1C8C1B20E514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40" creationId="{6914F12A-F486-4FBD-8DCD-A57FFD3D1A7E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41" creationId="{A9B140A9-E919-4764-B3FB-F1BDB5BAE1F6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42" creationId="{95210B08-D069-4C82-950F-23235A794628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43" creationId="{B4B83BE2-334F-4587-8B40-E0C9C9EBC847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44" creationId="{D2AE1D5A-74DE-4427-95C4-0B627FC29E4B}"/>
          </ac:spMkLst>
        </pc:spChg>
        <pc:spChg chg="mod">
          <ac:chgData name="Marikannan Rajendran" userId="ddd1a9cbcb789ac2" providerId="LiveId" clId="{A8B49DD1-7277-4677-A08A-39F86AA9BAD2}" dt="2022-04-02T07:32:14.327" v="120" actId="1038"/>
          <ac:spMkLst>
            <pc:docMk/>
            <pc:sldMk cId="3893616182" sldId="261"/>
            <ac:spMk id="45" creationId="{416007F7-068F-4525-959F-E20957D787CA}"/>
          </ac:spMkLst>
        </pc:spChg>
        <pc:grpChg chg="add mod">
          <ac:chgData name="Marikannan Rajendran" userId="ddd1a9cbcb789ac2" providerId="LiveId" clId="{A8B49DD1-7277-4677-A08A-39F86AA9BAD2}" dt="2022-04-02T07:32:14.327" v="120" actId="1038"/>
          <ac:grpSpMkLst>
            <pc:docMk/>
            <pc:sldMk cId="3893616182" sldId="261"/>
            <ac:grpSpMk id="4" creationId="{1CDACC4C-980C-4411-9A1C-55C8D79308AA}"/>
          </ac:grpSpMkLst>
        </pc:grpChg>
      </pc:sldChg>
      <pc:sldChg chg="addSp delSp modSp new mod">
        <pc:chgData name="Marikannan Rajendran" userId="ddd1a9cbcb789ac2" providerId="LiveId" clId="{A8B49DD1-7277-4677-A08A-39F86AA9BAD2}" dt="2022-04-02T07:32:53.760" v="124"/>
        <pc:sldMkLst>
          <pc:docMk/>
          <pc:sldMk cId="1562536152" sldId="262"/>
        </pc:sldMkLst>
        <pc:spChg chg="mod">
          <ac:chgData name="Marikannan Rajendran" userId="ddd1a9cbcb789ac2" providerId="LiveId" clId="{A8B49DD1-7277-4677-A08A-39F86AA9BAD2}" dt="2022-04-02T07:32:41.285" v="122"/>
          <ac:spMkLst>
            <pc:docMk/>
            <pc:sldMk cId="1562536152" sldId="262"/>
            <ac:spMk id="2" creationId="{9D860736-3CCF-455F-943B-0689143FBF4C}"/>
          </ac:spMkLst>
        </pc:spChg>
        <pc:spChg chg="del">
          <ac:chgData name="Marikannan Rajendran" userId="ddd1a9cbcb789ac2" providerId="LiveId" clId="{A8B49DD1-7277-4677-A08A-39F86AA9BAD2}" dt="2022-04-02T07:32:53.113" v="123" actId="478"/>
          <ac:spMkLst>
            <pc:docMk/>
            <pc:sldMk cId="1562536152" sldId="262"/>
            <ac:spMk id="3" creationId="{BC5023E8-EBA2-4F74-8959-518BF77BDCFC}"/>
          </ac:spMkLst>
        </pc:spChg>
        <pc:spChg chg="add mod">
          <ac:chgData name="Marikannan Rajendran" userId="ddd1a9cbcb789ac2" providerId="LiveId" clId="{A8B49DD1-7277-4677-A08A-39F86AA9BAD2}" dt="2022-04-02T07:32:53.760" v="124"/>
          <ac:spMkLst>
            <pc:docMk/>
            <pc:sldMk cId="1562536152" sldId="262"/>
            <ac:spMk id="4" creationId="{F214E6B5-0BE2-4963-9C9B-DC376C4CBBB4}"/>
          </ac:spMkLst>
        </pc:spChg>
      </pc:sldChg>
      <pc:sldChg chg="addSp delSp modSp new mod modAnim">
        <pc:chgData name="Marikannan Rajendran" userId="ddd1a9cbcb789ac2" providerId="LiveId" clId="{A8B49DD1-7277-4677-A08A-39F86AA9BAD2}" dt="2022-04-02T07:33:28.611" v="128"/>
        <pc:sldMkLst>
          <pc:docMk/>
          <pc:sldMk cId="2493385368" sldId="263"/>
        </pc:sldMkLst>
        <pc:spChg chg="mod">
          <ac:chgData name="Marikannan Rajendran" userId="ddd1a9cbcb789ac2" providerId="LiveId" clId="{A8B49DD1-7277-4677-A08A-39F86AA9BAD2}" dt="2022-04-02T07:33:09.885" v="126"/>
          <ac:spMkLst>
            <pc:docMk/>
            <pc:sldMk cId="2493385368" sldId="263"/>
            <ac:spMk id="2" creationId="{EE572B8E-54A5-4B53-BA64-D4720C3CA284}"/>
          </ac:spMkLst>
        </pc:spChg>
        <pc:spChg chg="del">
          <ac:chgData name="Marikannan Rajendran" userId="ddd1a9cbcb789ac2" providerId="LiveId" clId="{A8B49DD1-7277-4677-A08A-39F86AA9BAD2}" dt="2022-04-02T07:33:26.994" v="127" actId="478"/>
          <ac:spMkLst>
            <pc:docMk/>
            <pc:sldMk cId="2493385368" sldId="263"/>
            <ac:spMk id="3" creationId="{E8CC1C63-1C38-4C67-8C55-F80A63182042}"/>
          </ac:spMkLst>
        </pc:spChg>
        <pc:spChg chg="add 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4" creationId="{975702D9-3FBA-4033-A322-A061F340FABC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6" creationId="{005E24F7-2670-4F6B-85A8-A27300B4F36F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7" creationId="{14A9CC20-9BC4-4C97-B617-FD8B02578F36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8" creationId="{5C4A38BC-4DDC-4EE7-A46D-B72ADA37C2B4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9" creationId="{F680EAE3-5CA4-48AA-B2F3-B54CE9A2C70A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0" creationId="{3371A317-59E0-4FC0-8DE2-FC0F0B3896D7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1" creationId="{162EAD3D-5354-477E-AC57-7F3A8C512CA9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2" creationId="{73AB7E98-E258-446B-91F3-27722779F551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3" creationId="{76A5AE5F-3F41-4607-A82E-8ADE7E355930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4" creationId="{10FD842F-2878-4AE0-ADFF-7B28FAA60596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5" creationId="{059DBBC4-3438-45EA-9780-A01AD6E3CD56}"/>
          </ac:spMkLst>
        </pc:spChg>
        <pc:spChg chg="mod">
          <ac:chgData name="Marikannan Rajendran" userId="ddd1a9cbcb789ac2" providerId="LiveId" clId="{A8B49DD1-7277-4677-A08A-39F86AA9BAD2}" dt="2022-04-02T07:33:28.611" v="128"/>
          <ac:spMkLst>
            <pc:docMk/>
            <pc:sldMk cId="2493385368" sldId="263"/>
            <ac:spMk id="16" creationId="{91622F0F-1300-4E86-836B-483A584782DA}"/>
          </ac:spMkLst>
        </pc:spChg>
        <pc:grpChg chg="add mod">
          <ac:chgData name="Marikannan Rajendran" userId="ddd1a9cbcb789ac2" providerId="LiveId" clId="{A8B49DD1-7277-4677-A08A-39F86AA9BAD2}" dt="2022-04-02T07:33:28.611" v="128"/>
          <ac:grpSpMkLst>
            <pc:docMk/>
            <pc:sldMk cId="2493385368" sldId="263"/>
            <ac:grpSpMk id="5" creationId="{560DF07F-2B28-4DED-906B-0535DBF91234}"/>
          </ac:grpSpMkLst>
        </pc:grpChg>
      </pc:sldChg>
      <pc:sldChg chg="addSp delSp modSp new mod">
        <pc:chgData name="Marikannan Rajendran" userId="ddd1a9cbcb789ac2" providerId="LiveId" clId="{A8B49DD1-7277-4677-A08A-39F86AA9BAD2}" dt="2022-04-02T07:34:20.118" v="132"/>
        <pc:sldMkLst>
          <pc:docMk/>
          <pc:sldMk cId="4063305509" sldId="264"/>
        </pc:sldMkLst>
        <pc:spChg chg="mod">
          <ac:chgData name="Marikannan Rajendran" userId="ddd1a9cbcb789ac2" providerId="LiveId" clId="{A8B49DD1-7277-4677-A08A-39F86AA9BAD2}" dt="2022-04-02T07:33:56.611" v="130"/>
          <ac:spMkLst>
            <pc:docMk/>
            <pc:sldMk cId="4063305509" sldId="264"/>
            <ac:spMk id="2" creationId="{B998126F-9076-4F83-AD6D-9DCD7CC5016A}"/>
          </ac:spMkLst>
        </pc:spChg>
        <pc:spChg chg="del">
          <ac:chgData name="Marikannan Rajendran" userId="ddd1a9cbcb789ac2" providerId="LiveId" clId="{A8B49DD1-7277-4677-A08A-39F86AA9BAD2}" dt="2022-04-02T07:34:19.245" v="131" actId="478"/>
          <ac:spMkLst>
            <pc:docMk/>
            <pc:sldMk cId="4063305509" sldId="264"/>
            <ac:spMk id="3" creationId="{684DECA6-6701-44D4-866D-5D1B3C68840D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4" creationId="{D9BA2507-4437-4EEF-AF7B-6E04B9C1234B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5" creationId="{B5B54A11-3CA9-4780-A787-EB4B8541DFFA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6" creationId="{9DFB3907-1C8B-484B-8991-91710080C1A6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7" creationId="{FAF90B07-A4BF-49A1-9572-3792AB986B8C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8" creationId="{6FDF6E0A-D0A2-4F70-9A0B-0631BE2316A7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9" creationId="{7BB2E5AA-885D-4F37-BC06-2EABB4DA2C4A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11" creationId="{5BCD5A13-1ACD-49DD-9ED9-54BA0D3E5125}"/>
          </ac:spMkLst>
        </pc:spChg>
        <pc:spChg chg="add mod">
          <ac:chgData name="Marikannan Rajendran" userId="ddd1a9cbcb789ac2" providerId="LiveId" clId="{A8B49DD1-7277-4677-A08A-39F86AA9BAD2}" dt="2022-04-02T07:34:20.118" v="132"/>
          <ac:spMkLst>
            <pc:docMk/>
            <pc:sldMk cId="4063305509" sldId="264"/>
            <ac:spMk id="13" creationId="{BE4723A7-4F02-406C-A413-05DEC3E28492}"/>
          </ac:spMkLst>
        </pc:spChg>
        <pc:cxnChg chg="add mod">
          <ac:chgData name="Marikannan Rajendran" userId="ddd1a9cbcb789ac2" providerId="LiveId" clId="{A8B49DD1-7277-4677-A08A-39F86AA9BAD2}" dt="2022-04-02T07:34:20.118" v="132"/>
          <ac:cxnSpMkLst>
            <pc:docMk/>
            <pc:sldMk cId="4063305509" sldId="264"/>
            <ac:cxnSpMk id="10" creationId="{0B81DAEF-75B1-4286-81FC-5C06FE22CA91}"/>
          </ac:cxnSpMkLst>
        </pc:cxnChg>
        <pc:cxnChg chg="add mod">
          <ac:chgData name="Marikannan Rajendran" userId="ddd1a9cbcb789ac2" providerId="LiveId" clId="{A8B49DD1-7277-4677-A08A-39F86AA9BAD2}" dt="2022-04-02T07:34:20.118" v="132"/>
          <ac:cxnSpMkLst>
            <pc:docMk/>
            <pc:sldMk cId="4063305509" sldId="264"/>
            <ac:cxnSpMk id="12" creationId="{174C9168-4B50-4DC6-886C-B103EC97C921}"/>
          </ac:cxnSpMkLst>
        </pc:cxnChg>
        <pc:cxnChg chg="add mod">
          <ac:chgData name="Marikannan Rajendran" userId="ddd1a9cbcb789ac2" providerId="LiveId" clId="{A8B49DD1-7277-4677-A08A-39F86AA9BAD2}" dt="2022-04-02T07:34:20.118" v="132"/>
          <ac:cxnSpMkLst>
            <pc:docMk/>
            <pc:sldMk cId="4063305509" sldId="264"/>
            <ac:cxnSpMk id="14" creationId="{72A8A607-DD44-4825-80F2-8D8C1E65C767}"/>
          </ac:cxnSpMkLst>
        </pc:cxnChg>
      </pc:sldChg>
      <pc:sldChg chg="addSp delSp modSp new mod">
        <pc:chgData name="Marikannan Rajendran" userId="ddd1a9cbcb789ac2" providerId="LiveId" clId="{A8B49DD1-7277-4677-A08A-39F86AA9BAD2}" dt="2022-04-02T07:43:26.889" v="264" actId="20577"/>
        <pc:sldMkLst>
          <pc:docMk/>
          <pc:sldMk cId="797063488" sldId="265"/>
        </pc:sldMkLst>
        <pc:spChg chg="mod">
          <ac:chgData name="Marikannan Rajendran" userId="ddd1a9cbcb789ac2" providerId="LiveId" clId="{A8B49DD1-7277-4677-A08A-39F86AA9BAD2}" dt="2022-04-02T07:43:26.889" v="264" actId="20577"/>
          <ac:spMkLst>
            <pc:docMk/>
            <pc:sldMk cId="797063488" sldId="265"/>
            <ac:spMk id="2" creationId="{170EC78F-FE44-4929-B406-40E0865DA04C}"/>
          </ac:spMkLst>
        </pc:spChg>
        <pc:spChg chg="del">
          <ac:chgData name="Marikannan Rajendran" userId="ddd1a9cbcb789ac2" providerId="LiveId" clId="{A8B49DD1-7277-4677-A08A-39F86AA9BAD2}" dt="2022-04-02T07:34:55.044" v="135" actId="478"/>
          <ac:spMkLst>
            <pc:docMk/>
            <pc:sldMk cId="797063488" sldId="265"/>
            <ac:spMk id="3" creationId="{FA9C7E32-26C4-4249-AEBA-30588E0E6E06}"/>
          </ac:spMkLst>
        </pc:spChg>
        <pc:spChg chg="add mod">
          <ac:chgData name="Marikannan Rajendran" userId="ddd1a9cbcb789ac2" providerId="LiveId" clId="{A8B49DD1-7277-4677-A08A-39F86AA9BAD2}" dt="2022-04-02T07:35:06.054" v="137" actId="255"/>
          <ac:spMkLst>
            <pc:docMk/>
            <pc:sldMk cId="797063488" sldId="265"/>
            <ac:spMk id="4" creationId="{4A817566-67F2-46C8-8009-18C54F05C731}"/>
          </ac:spMkLst>
        </pc:spChg>
        <pc:spChg chg="add mod">
          <ac:chgData name="Marikannan Rajendran" userId="ddd1a9cbcb789ac2" providerId="LiveId" clId="{A8B49DD1-7277-4677-A08A-39F86AA9BAD2}" dt="2022-04-02T07:35:37.345" v="139" actId="208"/>
          <ac:spMkLst>
            <pc:docMk/>
            <pc:sldMk cId="797063488" sldId="265"/>
            <ac:spMk id="5" creationId="{E4228FA0-9C27-48DB-9C59-3110CCB39F32}"/>
          </ac:spMkLst>
        </pc:spChg>
      </pc:sldChg>
      <pc:sldChg chg="addSp delSp modSp new mod">
        <pc:chgData name="Marikannan Rajendran" userId="ddd1a9cbcb789ac2" providerId="LiveId" clId="{A8B49DD1-7277-4677-A08A-39F86AA9BAD2}" dt="2022-04-02T07:43:22.762" v="262" actId="20577"/>
        <pc:sldMkLst>
          <pc:docMk/>
          <pc:sldMk cId="2585075033" sldId="266"/>
        </pc:sldMkLst>
        <pc:spChg chg="mod">
          <ac:chgData name="Marikannan Rajendran" userId="ddd1a9cbcb789ac2" providerId="LiveId" clId="{A8B49DD1-7277-4677-A08A-39F86AA9BAD2}" dt="2022-04-02T07:43:22.762" v="262" actId="20577"/>
          <ac:spMkLst>
            <pc:docMk/>
            <pc:sldMk cId="2585075033" sldId="266"/>
            <ac:spMk id="2" creationId="{859302DB-A3C9-408D-92A6-9F99601CDD2D}"/>
          </ac:spMkLst>
        </pc:spChg>
        <pc:spChg chg="del">
          <ac:chgData name="Marikannan Rajendran" userId="ddd1a9cbcb789ac2" providerId="LiveId" clId="{A8B49DD1-7277-4677-A08A-39F86AA9BAD2}" dt="2022-04-02T07:36:38.744" v="152" actId="478"/>
          <ac:spMkLst>
            <pc:docMk/>
            <pc:sldMk cId="2585075033" sldId="266"/>
            <ac:spMk id="3" creationId="{4477B0C3-F519-4B3D-99EC-AB0600CEE304}"/>
          </ac:spMkLst>
        </pc:spChg>
        <pc:spChg chg="add mod">
          <ac:chgData name="Marikannan Rajendran" userId="ddd1a9cbcb789ac2" providerId="LiveId" clId="{A8B49DD1-7277-4677-A08A-39F86AA9BAD2}" dt="2022-04-02T07:36:39.499" v="153"/>
          <ac:spMkLst>
            <pc:docMk/>
            <pc:sldMk cId="2585075033" sldId="266"/>
            <ac:spMk id="4" creationId="{C178ACC0-3AFF-4B69-BD41-80DEEF604007}"/>
          </ac:spMkLst>
        </pc:spChg>
        <pc:spChg chg="add mod">
          <ac:chgData name="Marikannan Rajendran" userId="ddd1a9cbcb789ac2" providerId="LiveId" clId="{A8B49DD1-7277-4677-A08A-39F86AA9BAD2}" dt="2022-04-02T07:36:39.499" v="153"/>
          <ac:spMkLst>
            <pc:docMk/>
            <pc:sldMk cId="2585075033" sldId="266"/>
            <ac:spMk id="5" creationId="{7AA6E413-6587-49B8-A2E8-561EA695F153}"/>
          </ac:spMkLst>
        </pc:spChg>
        <pc:spChg chg="add mod">
          <ac:chgData name="Marikannan Rajendran" userId="ddd1a9cbcb789ac2" providerId="LiveId" clId="{A8B49DD1-7277-4677-A08A-39F86AA9BAD2}" dt="2022-04-02T07:37:24.157" v="163" actId="20577"/>
          <ac:spMkLst>
            <pc:docMk/>
            <pc:sldMk cId="2585075033" sldId="266"/>
            <ac:spMk id="6" creationId="{CBBE1D04-CF7E-4856-8E68-EEF2E482A044}"/>
          </ac:spMkLst>
        </pc:spChg>
        <pc:spChg chg="add mod">
          <ac:chgData name="Marikannan Rajendran" userId="ddd1a9cbcb789ac2" providerId="LiveId" clId="{A8B49DD1-7277-4677-A08A-39F86AA9BAD2}" dt="2022-04-02T07:36:48.907" v="154" actId="207"/>
          <ac:spMkLst>
            <pc:docMk/>
            <pc:sldMk cId="2585075033" sldId="266"/>
            <ac:spMk id="7" creationId="{609C8DE4-1AAE-4C53-A817-B167509C1C7A}"/>
          </ac:spMkLst>
        </pc:spChg>
        <pc:spChg chg="add mod">
          <ac:chgData name="Marikannan Rajendran" userId="ddd1a9cbcb789ac2" providerId="LiveId" clId="{A8B49DD1-7277-4677-A08A-39F86AA9BAD2}" dt="2022-04-02T07:36:39.499" v="153"/>
          <ac:spMkLst>
            <pc:docMk/>
            <pc:sldMk cId="2585075033" sldId="266"/>
            <ac:spMk id="8" creationId="{F369B67B-5941-4131-8DAC-829EC5544F95}"/>
          </ac:spMkLst>
        </pc:spChg>
        <pc:spChg chg="add mod">
          <ac:chgData name="Marikannan Rajendran" userId="ddd1a9cbcb789ac2" providerId="LiveId" clId="{A8B49DD1-7277-4677-A08A-39F86AA9BAD2}" dt="2022-04-02T07:36:57.969" v="155" actId="207"/>
          <ac:spMkLst>
            <pc:docMk/>
            <pc:sldMk cId="2585075033" sldId="266"/>
            <ac:spMk id="9" creationId="{81C7EC2C-E879-497D-9712-8C137A5D491E}"/>
          </ac:spMkLst>
        </pc:spChg>
      </pc:sldChg>
      <pc:sldChg chg="addSp delSp modSp new mod">
        <pc:chgData name="Marikannan Rajendran" userId="ddd1a9cbcb789ac2" providerId="LiveId" clId="{A8B49DD1-7277-4677-A08A-39F86AA9BAD2}" dt="2022-04-02T07:43:19.409" v="260" actId="20577"/>
        <pc:sldMkLst>
          <pc:docMk/>
          <pc:sldMk cId="4210699785" sldId="267"/>
        </pc:sldMkLst>
        <pc:spChg chg="mod">
          <ac:chgData name="Marikannan Rajendran" userId="ddd1a9cbcb789ac2" providerId="LiveId" clId="{A8B49DD1-7277-4677-A08A-39F86AA9BAD2}" dt="2022-04-02T07:43:19.409" v="260" actId="20577"/>
          <ac:spMkLst>
            <pc:docMk/>
            <pc:sldMk cId="4210699785" sldId="267"/>
            <ac:spMk id="2" creationId="{A6A5B9AE-C16E-46E8-AD07-C825F2A212DE}"/>
          </ac:spMkLst>
        </pc:spChg>
        <pc:spChg chg="del">
          <ac:chgData name="Marikannan Rajendran" userId="ddd1a9cbcb789ac2" providerId="LiveId" clId="{A8B49DD1-7277-4677-A08A-39F86AA9BAD2}" dt="2022-04-02T07:37:57.259" v="165" actId="478"/>
          <ac:spMkLst>
            <pc:docMk/>
            <pc:sldMk cId="4210699785" sldId="267"/>
            <ac:spMk id="3" creationId="{FA591841-586B-4923-A76E-9BDE52608E02}"/>
          </ac:spMkLst>
        </pc:spChg>
        <pc:spChg chg="add mod">
          <ac:chgData name="Marikannan Rajendran" userId="ddd1a9cbcb789ac2" providerId="LiveId" clId="{A8B49DD1-7277-4677-A08A-39F86AA9BAD2}" dt="2022-04-02T07:38:12.261" v="166"/>
          <ac:spMkLst>
            <pc:docMk/>
            <pc:sldMk cId="4210699785" sldId="267"/>
            <ac:spMk id="4" creationId="{F83B4AD5-D413-4F1B-9C71-DDA6338BAEDF}"/>
          </ac:spMkLst>
        </pc:spChg>
        <pc:spChg chg="add mod">
          <ac:chgData name="Marikannan Rajendran" userId="ddd1a9cbcb789ac2" providerId="LiveId" clId="{A8B49DD1-7277-4677-A08A-39F86AA9BAD2}" dt="2022-04-02T07:38:12.261" v="166"/>
          <ac:spMkLst>
            <pc:docMk/>
            <pc:sldMk cId="4210699785" sldId="267"/>
            <ac:spMk id="5" creationId="{B2F835C2-1649-4067-A3FE-15B2AB184014}"/>
          </ac:spMkLst>
        </pc:spChg>
        <pc:spChg chg="add mod">
          <ac:chgData name="Marikannan Rajendran" userId="ddd1a9cbcb789ac2" providerId="LiveId" clId="{A8B49DD1-7277-4677-A08A-39F86AA9BAD2}" dt="2022-04-02T07:38:12.261" v="166"/>
          <ac:spMkLst>
            <pc:docMk/>
            <pc:sldMk cId="4210699785" sldId="267"/>
            <ac:spMk id="6" creationId="{582B18A7-9E0D-4507-A826-832AEC199AB1}"/>
          </ac:spMkLst>
        </pc:spChg>
        <pc:spChg chg="add mod">
          <ac:chgData name="Marikannan Rajendran" userId="ddd1a9cbcb789ac2" providerId="LiveId" clId="{A8B49DD1-7277-4677-A08A-39F86AA9BAD2}" dt="2022-04-02T07:38:39.956" v="167" actId="207"/>
          <ac:spMkLst>
            <pc:docMk/>
            <pc:sldMk cId="4210699785" sldId="267"/>
            <ac:spMk id="7" creationId="{F039B5C8-1173-4C88-87AE-3ED797AB7899}"/>
          </ac:spMkLst>
        </pc:spChg>
        <pc:spChg chg="add mod">
          <ac:chgData name="Marikannan Rajendran" userId="ddd1a9cbcb789ac2" providerId="LiveId" clId="{A8B49DD1-7277-4677-A08A-39F86AA9BAD2}" dt="2022-04-02T07:38:48.373" v="169" actId="207"/>
          <ac:spMkLst>
            <pc:docMk/>
            <pc:sldMk cId="4210699785" sldId="267"/>
            <ac:spMk id="8" creationId="{E814AF8D-912C-4F57-A997-4C464D09C890}"/>
          </ac:spMkLst>
        </pc:spChg>
        <pc:spChg chg="add mod">
          <ac:chgData name="Marikannan Rajendran" userId="ddd1a9cbcb789ac2" providerId="LiveId" clId="{A8B49DD1-7277-4677-A08A-39F86AA9BAD2}" dt="2022-04-02T07:38:53.670" v="170" actId="207"/>
          <ac:spMkLst>
            <pc:docMk/>
            <pc:sldMk cId="4210699785" sldId="267"/>
            <ac:spMk id="9" creationId="{0827D9AC-5AC4-4487-A005-DC3389057951}"/>
          </ac:spMkLst>
        </pc:spChg>
        <pc:spChg chg="add mod">
          <ac:chgData name="Marikannan Rajendran" userId="ddd1a9cbcb789ac2" providerId="LiveId" clId="{A8B49DD1-7277-4677-A08A-39F86AA9BAD2}" dt="2022-04-02T07:38:12.261" v="166"/>
          <ac:spMkLst>
            <pc:docMk/>
            <pc:sldMk cId="4210699785" sldId="267"/>
            <ac:spMk id="10" creationId="{F7F9D184-FBE5-4645-9609-CB9BF0EDBDCB}"/>
          </ac:spMkLst>
        </pc:spChg>
        <pc:spChg chg="add mod">
          <ac:chgData name="Marikannan Rajendran" userId="ddd1a9cbcb789ac2" providerId="LiveId" clId="{A8B49DD1-7277-4677-A08A-39F86AA9BAD2}" dt="2022-04-02T07:39:06.107" v="171" actId="207"/>
          <ac:spMkLst>
            <pc:docMk/>
            <pc:sldMk cId="4210699785" sldId="267"/>
            <ac:spMk id="11" creationId="{06C34548-CD03-4F48-BCB1-18B0A203A0AB}"/>
          </ac:spMkLst>
        </pc:spChg>
        <pc:spChg chg="add mod">
          <ac:chgData name="Marikannan Rajendran" userId="ddd1a9cbcb789ac2" providerId="LiveId" clId="{A8B49DD1-7277-4677-A08A-39F86AA9BAD2}" dt="2022-04-02T07:38:12.261" v="166"/>
          <ac:spMkLst>
            <pc:docMk/>
            <pc:sldMk cId="4210699785" sldId="267"/>
            <ac:spMk id="12" creationId="{E25F3EB6-EB42-4A0A-AB7A-9D32ADCC636D}"/>
          </ac:spMkLst>
        </pc:spChg>
        <pc:spChg chg="add mod">
          <ac:chgData name="Marikannan Rajendran" userId="ddd1a9cbcb789ac2" providerId="LiveId" clId="{A8B49DD1-7277-4677-A08A-39F86AA9BAD2}" dt="2022-04-02T07:39:12.300" v="172" actId="207"/>
          <ac:spMkLst>
            <pc:docMk/>
            <pc:sldMk cId="4210699785" sldId="267"/>
            <ac:spMk id="13" creationId="{53ADF0C2-F62D-4F7E-8544-EDE1B2CED803}"/>
          </ac:spMkLst>
        </pc:spChg>
      </pc:sldChg>
      <pc:sldChg chg="addSp delSp modSp new mod">
        <pc:chgData name="Marikannan Rajendran" userId="ddd1a9cbcb789ac2" providerId="LiveId" clId="{A8B49DD1-7277-4677-A08A-39F86AA9BAD2}" dt="2022-04-02T07:43:15.531" v="258" actId="20577"/>
        <pc:sldMkLst>
          <pc:docMk/>
          <pc:sldMk cId="2394693253" sldId="268"/>
        </pc:sldMkLst>
        <pc:spChg chg="mod">
          <ac:chgData name="Marikannan Rajendran" userId="ddd1a9cbcb789ac2" providerId="LiveId" clId="{A8B49DD1-7277-4677-A08A-39F86AA9BAD2}" dt="2022-04-02T07:43:15.531" v="258" actId="20577"/>
          <ac:spMkLst>
            <pc:docMk/>
            <pc:sldMk cId="2394693253" sldId="268"/>
            <ac:spMk id="2" creationId="{67D42CB4-CDD0-49DB-88BB-E634ED59EE65}"/>
          </ac:spMkLst>
        </pc:spChg>
        <pc:spChg chg="del">
          <ac:chgData name="Marikannan Rajendran" userId="ddd1a9cbcb789ac2" providerId="LiveId" clId="{A8B49DD1-7277-4677-A08A-39F86AA9BAD2}" dt="2022-04-02T07:40:00.835" v="174" actId="478"/>
          <ac:spMkLst>
            <pc:docMk/>
            <pc:sldMk cId="2394693253" sldId="268"/>
            <ac:spMk id="3" creationId="{386379C2-9172-4BB0-9097-A94C540FE9E5}"/>
          </ac:spMkLst>
        </pc:spChg>
        <pc:spChg chg="add mod">
          <ac:chgData name="Marikannan Rajendran" userId="ddd1a9cbcb789ac2" providerId="LiveId" clId="{A8B49DD1-7277-4677-A08A-39F86AA9BAD2}" dt="2022-04-02T07:40:01.672" v="175"/>
          <ac:spMkLst>
            <pc:docMk/>
            <pc:sldMk cId="2394693253" sldId="268"/>
            <ac:spMk id="4" creationId="{D7BC8752-2264-4810-BDED-92423B610260}"/>
          </ac:spMkLst>
        </pc:spChg>
        <pc:spChg chg="add mod">
          <ac:chgData name="Marikannan Rajendran" userId="ddd1a9cbcb789ac2" providerId="LiveId" clId="{A8B49DD1-7277-4677-A08A-39F86AA9BAD2}" dt="2022-04-02T07:40:01.672" v="175"/>
          <ac:spMkLst>
            <pc:docMk/>
            <pc:sldMk cId="2394693253" sldId="268"/>
            <ac:spMk id="5" creationId="{53E4A1BF-7692-42B4-9D7F-642EDF72333E}"/>
          </ac:spMkLst>
        </pc:spChg>
        <pc:spChg chg="add mod">
          <ac:chgData name="Marikannan Rajendran" userId="ddd1a9cbcb789ac2" providerId="LiveId" clId="{A8B49DD1-7277-4677-A08A-39F86AA9BAD2}" dt="2022-04-02T07:41:19.633" v="245" actId="20577"/>
          <ac:spMkLst>
            <pc:docMk/>
            <pc:sldMk cId="2394693253" sldId="268"/>
            <ac:spMk id="6" creationId="{67EE6E0A-71A2-45F2-965E-7CBD6AF92038}"/>
          </ac:spMkLst>
        </pc:spChg>
        <pc:spChg chg="add mod">
          <ac:chgData name="Marikannan Rajendran" userId="ddd1a9cbcb789ac2" providerId="LiveId" clId="{A8B49DD1-7277-4677-A08A-39F86AA9BAD2}" dt="2022-04-02T07:41:04.370" v="234" actId="1035"/>
          <ac:spMkLst>
            <pc:docMk/>
            <pc:sldMk cId="2394693253" sldId="268"/>
            <ac:spMk id="7" creationId="{11ACF171-7754-4442-8853-7F91222FB417}"/>
          </ac:spMkLst>
        </pc:spChg>
        <pc:spChg chg="add mod">
          <ac:chgData name="Marikannan Rajendran" userId="ddd1a9cbcb789ac2" providerId="LiveId" clId="{A8B49DD1-7277-4677-A08A-39F86AA9BAD2}" dt="2022-04-02T07:40:54.764" v="201" actId="14100"/>
          <ac:spMkLst>
            <pc:docMk/>
            <pc:sldMk cId="2394693253" sldId="268"/>
            <ac:spMk id="8" creationId="{310D5970-AFAA-4E15-AD49-91B0BE426252}"/>
          </ac:spMkLst>
        </pc:spChg>
        <pc:spChg chg="add mod">
          <ac:chgData name="Marikannan Rajendran" userId="ddd1a9cbcb789ac2" providerId="LiveId" clId="{A8B49DD1-7277-4677-A08A-39F86AA9BAD2}" dt="2022-04-02T07:40:01.672" v="175"/>
          <ac:spMkLst>
            <pc:docMk/>
            <pc:sldMk cId="2394693253" sldId="268"/>
            <ac:spMk id="9" creationId="{2E855FE5-A347-41F8-A923-4860E24EB150}"/>
          </ac:spMkLst>
        </pc:spChg>
        <pc:spChg chg="add mod">
          <ac:chgData name="Marikannan Rajendran" userId="ddd1a9cbcb789ac2" providerId="LiveId" clId="{A8B49DD1-7277-4677-A08A-39F86AA9BAD2}" dt="2022-04-02T07:40:23.183" v="178" actId="207"/>
          <ac:spMkLst>
            <pc:docMk/>
            <pc:sldMk cId="2394693253" sldId="268"/>
            <ac:spMk id="10" creationId="{7A69898C-C198-40DD-A097-C0FFC3E37EF1}"/>
          </ac:spMkLst>
        </pc:spChg>
      </pc:sldChg>
      <pc:sldChg chg="addSp delSp modSp new mod">
        <pc:chgData name="Marikannan Rajendran" userId="ddd1a9cbcb789ac2" providerId="LiveId" clId="{A8B49DD1-7277-4677-A08A-39F86AA9BAD2}" dt="2022-04-02T07:43:11.186" v="256" actId="20577"/>
        <pc:sldMkLst>
          <pc:docMk/>
          <pc:sldMk cId="1058922221" sldId="269"/>
        </pc:sldMkLst>
        <pc:spChg chg="mod">
          <ac:chgData name="Marikannan Rajendran" userId="ddd1a9cbcb789ac2" providerId="LiveId" clId="{A8B49DD1-7277-4677-A08A-39F86AA9BAD2}" dt="2022-04-02T07:43:11.186" v="256" actId="20577"/>
          <ac:spMkLst>
            <pc:docMk/>
            <pc:sldMk cId="1058922221" sldId="269"/>
            <ac:spMk id="2" creationId="{7F030F23-9F82-491A-9280-245AE30F8247}"/>
          </ac:spMkLst>
        </pc:spChg>
        <pc:spChg chg="del">
          <ac:chgData name="Marikannan Rajendran" userId="ddd1a9cbcb789ac2" providerId="LiveId" clId="{A8B49DD1-7277-4677-A08A-39F86AA9BAD2}" dt="2022-04-02T07:42:09.491" v="246" actId="478"/>
          <ac:spMkLst>
            <pc:docMk/>
            <pc:sldMk cId="1058922221" sldId="269"/>
            <ac:spMk id="3" creationId="{612BF992-2864-4041-B0D5-83DF7F6B8A08}"/>
          </ac:spMkLst>
        </pc:spChg>
        <pc:spChg chg="add mod">
          <ac:chgData name="Marikannan Rajendran" userId="ddd1a9cbcb789ac2" providerId="LiveId" clId="{A8B49DD1-7277-4677-A08A-39F86AA9BAD2}" dt="2022-04-02T07:42:10.401" v="247"/>
          <ac:spMkLst>
            <pc:docMk/>
            <pc:sldMk cId="1058922221" sldId="269"/>
            <ac:spMk id="4" creationId="{B6A83770-7C24-4219-9F8C-F4ECB0C06AF1}"/>
          </ac:spMkLst>
        </pc:spChg>
        <pc:spChg chg="add mod">
          <ac:chgData name="Marikannan Rajendran" userId="ddd1a9cbcb789ac2" providerId="LiveId" clId="{A8B49DD1-7277-4677-A08A-39F86AA9BAD2}" dt="2022-04-02T07:42:10.401" v="247"/>
          <ac:spMkLst>
            <pc:docMk/>
            <pc:sldMk cId="1058922221" sldId="269"/>
            <ac:spMk id="5" creationId="{7CF42E52-E742-4501-8A63-A2FB2B808DBD}"/>
          </ac:spMkLst>
        </pc:spChg>
        <pc:spChg chg="add mod">
          <ac:chgData name="Marikannan Rajendran" userId="ddd1a9cbcb789ac2" providerId="LiveId" clId="{A8B49DD1-7277-4677-A08A-39F86AA9BAD2}" dt="2022-04-02T07:42:10.401" v="247"/>
          <ac:spMkLst>
            <pc:docMk/>
            <pc:sldMk cId="1058922221" sldId="269"/>
            <ac:spMk id="6" creationId="{E3408F81-DC46-47A5-8A3F-A0B5D4643302}"/>
          </ac:spMkLst>
        </pc:spChg>
        <pc:spChg chg="add mod">
          <ac:chgData name="Marikannan Rajendran" userId="ddd1a9cbcb789ac2" providerId="LiveId" clId="{A8B49DD1-7277-4677-A08A-39F86AA9BAD2}" dt="2022-04-02T07:42:25.543" v="248" actId="207"/>
          <ac:spMkLst>
            <pc:docMk/>
            <pc:sldMk cId="1058922221" sldId="269"/>
            <ac:spMk id="7" creationId="{E31110A9-0E5F-47B2-88D4-21AB795CF7AB}"/>
          </ac:spMkLst>
        </pc:spChg>
        <pc:spChg chg="add mod">
          <ac:chgData name="Marikannan Rajendran" userId="ddd1a9cbcb789ac2" providerId="LiveId" clId="{A8B49DD1-7277-4677-A08A-39F86AA9BAD2}" dt="2022-04-02T07:42:31.200" v="249" actId="207"/>
          <ac:spMkLst>
            <pc:docMk/>
            <pc:sldMk cId="1058922221" sldId="269"/>
            <ac:spMk id="8" creationId="{4FC85999-5BED-4D2E-9E47-D569CD932056}"/>
          </ac:spMkLst>
        </pc:spChg>
        <pc:spChg chg="add mod">
          <ac:chgData name="Marikannan Rajendran" userId="ddd1a9cbcb789ac2" providerId="LiveId" clId="{A8B49DD1-7277-4677-A08A-39F86AA9BAD2}" dt="2022-04-02T07:42:10.401" v="247"/>
          <ac:spMkLst>
            <pc:docMk/>
            <pc:sldMk cId="1058922221" sldId="269"/>
            <ac:spMk id="9" creationId="{6CCA8E4D-B3BE-4BAE-B10F-581FE3158C45}"/>
          </ac:spMkLst>
        </pc:spChg>
        <pc:spChg chg="add mod">
          <ac:chgData name="Marikannan Rajendran" userId="ddd1a9cbcb789ac2" providerId="LiveId" clId="{A8B49DD1-7277-4677-A08A-39F86AA9BAD2}" dt="2022-04-02T07:42:43.549" v="251" actId="207"/>
          <ac:spMkLst>
            <pc:docMk/>
            <pc:sldMk cId="1058922221" sldId="269"/>
            <ac:spMk id="10" creationId="{583D0378-BA46-4F80-9811-ED5719AA1FFD}"/>
          </ac:spMkLst>
        </pc:spChg>
        <pc:spChg chg="add mod">
          <ac:chgData name="Marikannan Rajendran" userId="ddd1a9cbcb789ac2" providerId="LiveId" clId="{A8B49DD1-7277-4677-A08A-39F86AA9BAD2}" dt="2022-04-02T07:42:48.913" v="252" actId="207"/>
          <ac:spMkLst>
            <pc:docMk/>
            <pc:sldMk cId="1058922221" sldId="269"/>
            <ac:spMk id="11" creationId="{60CA7DAF-40A2-4969-BB16-91C9F327B09D}"/>
          </ac:spMkLst>
        </pc:spChg>
        <pc:spChg chg="add mod">
          <ac:chgData name="Marikannan Rajendran" userId="ddd1a9cbcb789ac2" providerId="LiveId" clId="{A8B49DD1-7277-4677-A08A-39F86AA9BAD2}" dt="2022-04-02T07:42:37.974" v="250" actId="207"/>
          <ac:spMkLst>
            <pc:docMk/>
            <pc:sldMk cId="1058922221" sldId="269"/>
            <ac:spMk id="12" creationId="{B868576F-3F0A-473D-A9C2-3DA6F3F8B3F3}"/>
          </ac:spMkLst>
        </pc:spChg>
        <pc:spChg chg="add mod">
          <ac:chgData name="Marikannan Rajendran" userId="ddd1a9cbcb789ac2" providerId="LiveId" clId="{A8B49DD1-7277-4677-A08A-39F86AA9BAD2}" dt="2022-04-02T07:42:10.401" v="247"/>
          <ac:spMkLst>
            <pc:docMk/>
            <pc:sldMk cId="1058922221" sldId="269"/>
            <ac:spMk id="13" creationId="{D8150DBB-7AB9-4D14-B8FE-A340EB47A137}"/>
          </ac:spMkLst>
        </pc:spChg>
        <pc:spChg chg="add mod">
          <ac:chgData name="Marikannan Rajendran" userId="ddd1a9cbcb789ac2" providerId="LiveId" clId="{A8B49DD1-7277-4677-A08A-39F86AA9BAD2}" dt="2022-04-02T07:42:55.441" v="253" actId="207"/>
          <ac:spMkLst>
            <pc:docMk/>
            <pc:sldMk cId="1058922221" sldId="269"/>
            <ac:spMk id="14" creationId="{1E05AB86-1117-4C91-BC74-7B629A659DE1}"/>
          </ac:spMkLst>
        </pc:spChg>
        <pc:spChg chg="add mod">
          <ac:chgData name="Marikannan Rajendran" userId="ddd1a9cbcb789ac2" providerId="LiveId" clId="{A8B49DD1-7277-4677-A08A-39F86AA9BAD2}" dt="2022-04-02T07:42:10.401" v="247"/>
          <ac:spMkLst>
            <pc:docMk/>
            <pc:sldMk cId="1058922221" sldId="269"/>
            <ac:spMk id="15" creationId="{E46FEF97-D23E-440B-B8C0-296C71BE3F30}"/>
          </ac:spMkLst>
        </pc:spChg>
      </pc:sldChg>
      <pc:sldChg chg="addSp delSp modSp new mod">
        <pc:chgData name="Marikannan Rajendran" userId="ddd1a9cbcb789ac2" providerId="LiveId" clId="{A8B49DD1-7277-4677-A08A-39F86AA9BAD2}" dt="2022-04-02T08:12:26.925" v="269" actId="20577"/>
        <pc:sldMkLst>
          <pc:docMk/>
          <pc:sldMk cId="2292795525" sldId="270"/>
        </pc:sldMkLst>
        <pc:spChg chg="mod">
          <ac:chgData name="Marikannan Rajendran" userId="ddd1a9cbcb789ac2" providerId="LiveId" clId="{A8B49DD1-7277-4677-A08A-39F86AA9BAD2}" dt="2022-04-02T08:12:26.925" v="269" actId="20577"/>
          <ac:spMkLst>
            <pc:docMk/>
            <pc:sldMk cId="2292795525" sldId="270"/>
            <ac:spMk id="2" creationId="{F89031A6-54F3-4174-9A9C-E8BAC86B3C70}"/>
          </ac:spMkLst>
        </pc:spChg>
        <pc:spChg chg="del">
          <ac:chgData name="Marikannan Rajendran" userId="ddd1a9cbcb789ac2" providerId="LiveId" clId="{A8B49DD1-7277-4677-A08A-39F86AA9BAD2}" dt="2022-04-02T07:44:06.847" v="265" actId="478"/>
          <ac:spMkLst>
            <pc:docMk/>
            <pc:sldMk cId="2292795525" sldId="270"/>
            <ac:spMk id="3" creationId="{E6851552-CD59-4B7F-BB0A-EEA618E5CBBA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5" creationId="{33CC6A3E-4C2A-491A-B29B-867FA76AF681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6" creationId="{F71E2DE1-5EF3-4B13-9FA3-CC137C62A088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8" creationId="{C0B96943-5CDA-4D30-9B88-C43A0A2356B8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9" creationId="{1819FB44-C922-49C7-ADCB-4C2DB37FBDE1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10" creationId="{123DA239-10F4-480F-8646-5662862014B2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11" creationId="{30B7AAC8-514C-43B9-A4F0-84ACC9729FAA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12" creationId="{2BA9B3EF-4045-4EAC-9025-AF77919746DD}"/>
          </ac:spMkLst>
        </pc:spChg>
        <pc:spChg chg="mod">
          <ac:chgData name="Marikannan Rajendran" userId="ddd1a9cbcb789ac2" providerId="LiveId" clId="{A8B49DD1-7277-4677-A08A-39F86AA9BAD2}" dt="2022-04-02T07:44:11.337" v="267" actId="1076"/>
          <ac:spMkLst>
            <pc:docMk/>
            <pc:sldMk cId="2292795525" sldId="270"/>
            <ac:spMk id="13" creationId="{69FEF45B-6C1E-4334-87C0-B6EF5A19935F}"/>
          </ac:spMkLst>
        </pc:spChg>
        <pc:grpChg chg="add mod">
          <ac:chgData name="Marikannan Rajendran" userId="ddd1a9cbcb789ac2" providerId="LiveId" clId="{A8B49DD1-7277-4677-A08A-39F86AA9BAD2}" dt="2022-04-02T07:44:11.337" v="267" actId="1076"/>
          <ac:grpSpMkLst>
            <pc:docMk/>
            <pc:sldMk cId="2292795525" sldId="270"/>
            <ac:grpSpMk id="4" creationId="{6EB03965-B6DC-4635-B607-25364B2E5E3B}"/>
          </ac:grpSpMkLst>
        </pc:grpChg>
        <pc:picChg chg="mod">
          <ac:chgData name="Marikannan Rajendran" userId="ddd1a9cbcb789ac2" providerId="LiveId" clId="{A8B49DD1-7277-4677-A08A-39F86AA9BAD2}" dt="2022-04-02T07:44:11.337" v="267" actId="1076"/>
          <ac:picMkLst>
            <pc:docMk/>
            <pc:sldMk cId="2292795525" sldId="270"/>
            <ac:picMk id="7" creationId="{E8C9D5B0-1D11-4CAC-9176-7D12A4CFF7AA}"/>
          </ac:picMkLst>
        </pc:picChg>
      </pc:sldChg>
      <pc:sldChg chg="addSp delSp modSp new mod modAnim">
        <pc:chgData name="Marikannan Rajendran" userId="ddd1a9cbcb789ac2" providerId="LiveId" clId="{A8B49DD1-7277-4677-A08A-39F86AA9BAD2}" dt="2022-04-02T09:02:54.638" v="281" actId="207"/>
        <pc:sldMkLst>
          <pc:docMk/>
          <pc:sldMk cId="693230389" sldId="271"/>
        </pc:sldMkLst>
        <pc:spChg chg="mod">
          <ac:chgData name="Marikannan Rajendran" userId="ddd1a9cbcb789ac2" providerId="LiveId" clId="{A8B49DD1-7277-4677-A08A-39F86AA9BAD2}" dt="2022-04-02T08:13:00.980" v="270"/>
          <ac:spMkLst>
            <pc:docMk/>
            <pc:sldMk cId="693230389" sldId="271"/>
            <ac:spMk id="2" creationId="{30ACA650-4E49-44AE-A1C4-5DEFCBA108B1}"/>
          </ac:spMkLst>
        </pc:spChg>
        <pc:spChg chg="del">
          <ac:chgData name="Marikannan Rajendran" userId="ddd1a9cbcb789ac2" providerId="LiveId" clId="{A8B49DD1-7277-4677-A08A-39F86AA9BAD2}" dt="2022-04-02T08:13:29.491" v="271" actId="478"/>
          <ac:spMkLst>
            <pc:docMk/>
            <pc:sldMk cId="693230389" sldId="271"/>
            <ac:spMk id="3" creationId="{30403A81-95F0-4B21-84FC-EB2A0E6468AA}"/>
          </ac:spMkLst>
        </pc:spChg>
        <pc:spChg chg="add mod">
          <ac:chgData name="Marikannan Rajendran" userId="ddd1a9cbcb789ac2" providerId="LiveId" clId="{A8B49DD1-7277-4677-A08A-39F86AA9BAD2}" dt="2022-04-02T08:13:30.245" v="272"/>
          <ac:spMkLst>
            <pc:docMk/>
            <pc:sldMk cId="693230389" sldId="271"/>
            <ac:spMk id="4" creationId="{C5EDED3A-C440-4BF9-BDA3-93F3F5181AA3}"/>
          </ac:spMkLst>
        </pc:spChg>
        <pc:spChg chg="add mod">
          <ac:chgData name="Marikannan Rajendran" userId="ddd1a9cbcb789ac2" providerId="LiveId" clId="{A8B49DD1-7277-4677-A08A-39F86AA9BAD2}" dt="2022-04-02T08:13:30.245" v="272"/>
          <ac:spMkLst>
            <pc:docMk/>
            <pc:sldMk cId="693230389" sldId="271"/>
            <ac:spMk id="5" creationId="{32CC8102-9AF8-491A-89F0-AF2598A3D4DD}"/>
          </ac:spMkLst>
        </pc:spChg>
        <pc:spChg chg="add mod">
          <ac:chgData name="Marikannan Rajendran" userId="ddd1a9cbcb789ac2" providerId="LiveId" clId="{A8B49DD1-7277-4677-A08A-39F86AA9BAD2}" dt="2022-04-02T08:13:30.245" v="272"/>
          <ac:spMkLst>
            <pc:docMk/>
            <pc:sldMk cId="693230389" sldId="271"/>
            <ac:spMk id="6" creationId="{852B9912-FBAE-4272-BCE1-43AE102F147A}"/>
          </ac:spMkLst>
        </pc:spChg>
        <pc:spChg chg="add mod">
          <ac:chgData name="Marikannan Rajendran" userId="ddd1a9cbcb789ac2" providerId="LiveId" clId="{A8B49DD1-7277-4677-A08A-39F86AA9BAD2}" dt="2022-04-02T09:02:44.479" v="279" actId="1076"/>
          <ac:spMkLst>
            <pc:docMk/>
            <pc:sldMk cId="693230389" sldId="271"/>
            <ac:spMk id="8" creationId="{C87BE702-4881-4133-9EE8-50F238DBADD6}"/>
          </ac:spMkLst>
        </pc:spChg>
        <pc:spChg chg="add mod">
          <ac:chgData name="Marikannan Rajendran" userId="ddd1a9cbcb789ac2" providerId="LiveId" clId="{A8B49DD1-7277-4677-A08A-39F86AA9BAD2}" dt="2022-04-02T09:02:54.638" v="281" actId="207"/>
          <ac:spMkLst>
            <pc:docMk/>
            <pc:sldMk cId="693230389" sldId="271"/>
            <ac:spMk id="9" creationId="{4772AA47-48E8-48B2-A133-C627FB95FF4C}"/>
          </ac:spMkLst>
        </pc:spChg>
        <pc:picChg chg="add mod">
          <ac:chgData name="Marikannan Rajendran" userId="ddd1a9cbcb789ac2" providerId="LiveId" clId="{A8B49DD1-7277-4677-A08A-39F86AA9BAD2}" dt="2022-04-02T09:02:27.929" v="276" actId="1076"/>
          <ac:picMkLst>
            <pc:docMk/>
            <pc:sldMk cId="693230389" sldId="271"/>
            <ac:picMk id="7" creationId="{D5829428-0802-4280-896A-BC0CD3F86FDD}"/>
          </ac:picMkLst>
        </pc:picChg>
      </pc:sldChg>
      <pc:sldChg chg="addSp delSp modSp new mod">
        <pc:chgData name="Marikannan Rajendran" userId="ddd1a9cbcb789ac2" providerId="LiveId" clId="{A8B49DD1-7277-4677-A08A-39F86AA9BAD2}" dt="2022-04-02T09:05:19.170" v="362" actId="20577"/>
        <pc:sldMkLst>
          <pc:docMk/>
          <pc:sldMk cId="1588557087" sldId="272"/>
        </pc:sldMkLst>
        <pc:spChg chg="mod">
          <ac:chgData name="Marikannan Rajendran" userId="ddd1a9cbcb789ac2" providerId="LiveId" clId="{A8B49DD1-7277-4677-A08A-39F86AA9BAD2}" dt="2022-04-02T09:03:57.826" v="324" actId="20577"/>
          <ac:spMkLst>
            <pc:docMk/>
            <pc:sldMk cId="1588557087" sldId="272"/>
            <ac:spMk id="2" creationId="{39CC7149-5A67-4594-8E4B-273B2CA8ABBE}"/>
          </ac:spMkLst>
        </pc:spChg>
        <pc:spChg chg="del">
          <ac:chgData name="Marikannan Rajendran" userId="ddd1a9cbcb789ac2" providerId="LiveId" clId="{A8B49DD1-7277-4677-A08A-39F86AA9BAD2}" dt="2022-04-02T09:04:07.808" v="325" actId="478"/>
          <ac:spMkLst>
            <pc:docMk/>
            <pc:sldMk cId="1588557087" sldId="272"/>
            <ac:spMk id="3" creationId="{9BC62545-4EA6-49E3-9F01-5A20D8346327}"/>
          </ac:spMkLst>
        </pc:spChg>
        <pc:spChg chg="add mod">
          <ac:chgData name="Marikannan Rajendran" userId="ddd1a9cbcb789ac2" providerId="LiveId" clId="{A8B49DD1-7277-4677-A08A-39F86AA9BAD2}" dt="2022-04-02T09:05:19.170" v="362" actId="20577"/>
          <ac:spMkLst>
            <pc:docMk/>
            <pc:sldMk cId="1588557087" sldId="272"/>
            <ac:spMk id="4" creationId="{78AAE3E5-4DDB-434F-9244-2F8F4F3AEE33}"/>
          </ac:spMkLst>
        </pc:spChg>
      </pc:sldChg>
      <pc:sldChg chg="addSp delSp modSp new mod">
        <pc:chgData name="Marikannan Rajendran" userId="ddd1a9cbcb789ac2" providerId="LiveId" clId="{A8B49DD1-7277-4677-A08A-39F86AA9BAD2}" dt="2022-04-02T09:05:58.330" v="393" actId="20577"/>
        <pc:sldMkLst>
          <pc:docMk/>
          <pc:sldMk cId="3306380356" sldId="273"/>
        </pc:sldMkLst>
        <pc:spChg chg="mod">
          <ac:chgData name="Marikannan Rajendran" userId="ddd1a9cbcb789ac2" providerId="LiveId" clId="{A8B49DD1-7277-4677-A08A-39F86AA9BAD2}" dt="2022-04-02T09:05:58.330" v="393" actId="20577"/>
          <ac:spMkLst>
            <pc:docMk/>
            <pc:sldMk cId="3306380356" sldId="273"/>
            <ac:spMk id="2" creationId="{F33688C1-346F-4E2B-B382-0DDE4113C726}"/>
          </ac:spMkLst>
        </pc:spChg>
        <pc:spChg chg="del">
          <ac:chgData name="Marikannan Rajendran" userId="ddd1a9cbcb789ac2" providerId="LiveId" clId="{A8B49DD1-7277-4677-A08A-39F86AA9BAD2}" dt="2022-04-02T09:05:37.501" v="363" actId="478"/>
          <ac:spMkLst>
            <pc:docMk/>
            <pc:sldMk cId="3306380356" sldId="273"/>
            <ac:spMk id="3" creationId="{B8350E40-6220-4497-B62E-BAE7CA6E3A53}"/>
          </ac:spMkLst>
        </pc:spChg>
        <pc:spChg chg="add del mod">
          <ac:chgData name="Marikannan Rajendran" userId="ddd1a9cbcb789ac2" providerId="LiveId" clId="{A8B49DD1-7277-4677-A08A-39F86AA9BAD2}" dt="2022-04-02T09:05:47.035" v="365" actId="478"/>
          <ac:spMkLst>
            <pc:docMk/>
            <pc:sldMk cId="3306380356" sldId="273"/>
            <ac:spMk id="6" creationId="{644F215C-5C81-47B9-9A77-F003FD01D9EE}"/>
          </ac:spMkLst>
        </pc:spChg>
        <pc:picChg chg="add mod">
          <ac:chgData name="Marikannan Rajendran" userId="ddd1a9cbcb789ac2" providerId="LiveId" clId="{A8B49DD1-7277-4677-A08A-39F86AA9BAD2}" dt="2022-04-02T09:05:52.694" v="383" actId="1036"/>
          <ac:picMkLst>
            <pc:docMk/>
            <pc:sldMk cId="3306380356" sldId="273"/>
            <ac:picMk id="4" creationId="{A641F47F-C1FA-455D-B08B-973FB9840A31}"/>
          </ac:picMkLst>
        </pc:picChg>
        <pc:picChg chg="add mod">
          <ac:chgData name="Marikannan Rajendran" userId="ddd1a9cbcb789ac2" providerId="LiveId" clId="{A8B49DD1-7277-4677-A08A-39F86AA9BAD2}" dt="2022-04-02T09:05:52.694" v="383" actId="1036"/>
          <ac:picMkLst>
            <pc:docMk/>
            <pc:sldMk cId="3306380356" sldId="273"/>
            <ac:picMk id="5" creationId="{CA800A46-BE37-465E-913A-B31C82B5B392}"/>
          </ac:picMkLst>
        </pc:picChg>
      </pc:sldChg>
      <pc:sldChg chg="addSp delSp modSp new mod">
        <pc:chgData name="Marikannan Rajendran" userId="ddd1a9cbcb789ac2" providerId="LiveId" clId="{A8B49DD1-7277-4677-A08A-39F86AA9BAD2}" dt="2022-04-02T09:07:14.852" v="400"/>
        <pc:sldMkLst>
          <pc:docMk/>
          <pc:sldMk cId="3154197412" sldId="274"/>
        </pc:sldMkLst>
        <pc:spChg chg="mod">
          <ac:chgData name="Marikannan Rajendran" userId="ddd1a9cbcb789ac2" providerId="LiveId" clId="{A8B49DD1-7277-4677-A08A-39F86AA9BAD2}" dt="2022-04-02T09:07:14.852" v="400"/>
          <ac:spMkLst>
            <pc:docMk/>
            <pc:sldMk cId="3154197412" sldId="274"/>
            <ac:spMk id="2" creationId="{73A08F09-819E-4C16-A418-403F3030EDEF}"/>
          </ac:spMkLst>
        </pc:spChg>
        <pc:spChg chg="del">
          <ac:chgData name="Marikannan Rajendran" userId="ddd1a9cbcb789ac2" providerId="LiveId" clId="{A8B49DD1-7277-4677-A08A-39F86AA9BAD2}" dt="2022-04-02T09:06:28.542" v="394" actId="478"/>
          <ac:spMkLst>
            <pc:docMk/>
            <pc:sldMk cId="3154197412" sldId="274"/>
            <ac:spMk id="3" creationId="{731C59B0-049E-4B2C-8FE3-D7D177D4423A}"/>
          </ac:spMkLst>
        </pc:spChg>
        <pc:spChg chg="add mod">
          <ac:chgData name="Marikannan Rajendran" userId="ddd1a9cbcb789ac2" providerId="LiveId" clId="{A8B49DD1-7277-4677-A08A-39F86AA9BAD2}" dt="2022-04-02T09:06:29.231" v="395"/>
          <ac:spMkLst>
            <pc:docMk/>
            <pc:sldMk cId="3154197412" sldId="274"/>
            <ac:spMk id="5" creationId="{7B3E2C53-9AB7-43C1-95E9-1DF3144865A9}"/>
          </ac:spMkLst>
        </pc:spChg>
        <pc:spChg chg="add mod">
          <ac:chgData name="Marikannan Rajendran" userId="ddd1a9cbcb789ac2" providerId="LiveId" clId="{A8B49DD1-7277-4677-A08A-39F86AA9BAD2}" dt="2022-04-02T09:06:29.231" v="395"/>
          <ac:spMkLst>
            <pc:docMk/>
            <pc:sldMk cId="3154197412" sldId="274"/>
            <ac:spMk id="6" creationId="{DE23F134-F3E1-4209-99DE-7A9FF1AB95C7}"/>
          </ac:spMkLst>
        </pc:spChg>
        <pc:spChg chg="add mod">
          <ac:chgData name="Marikannan Rajendran" userId="ddd1a9cbcb789ac2" providerId="LiveId" clId="{A8B49DD1-7277-4677-A08A-39F86AA9BAD2}" dt="2022-04-02T09:06:42.786" v="396" actId="207"/>
          <ac:spMkLst>
            <pc:docMk/>
            <pc:sldMk cId="3154197412" sldId="274"/>
            <ac:spMk id="7" creationId="{6C8800A0-3F78-4745-97F7-DEA489A1ACE7}"/>
          </ac:spMkLst>
        </pc:spChg>
        <pc:spChg chg="add mod">
          <ac:chgData name="Marikannan Rajendran" userId="ddd1a9cbcb789ac2" providerId="LiveId" clId="{A8B49DD1-7277-4677-A08A-39F86AA9BAD2}" dt="2022-04-02T09:06:55.096" v="397" actId="207"/>
          <ac:spMkLst>
            <pc:docMk/>
            <pc:sldMk cId="3154197412" sldId="274"/>
            <ac:spMk id="10" creationId="{0CE0181C-C1BF-48F3-AC6D-3AC93C5B19A9}"/>
          </ac:spMkLst>
        </pc:spChg>
        <pc:spChg chg="add mod">
          <ac:chgData name="Marikannan Rajendran" userId="ddd1a9cbcb789ac2" providerId="LiveId" clId="{A8B49DD1-7277-4677-A08A-39F86AA9BAD2}" dt="2022-04-02T09:06:59.649" v="398" actId="207"/>
          <ac:spMkLst>
            <pc:docMk/>
            <pc:sldMk cId="3154197412" sldId="274"/>
            <ac:spMk id="11" creationId="{2886554F-F969-49E4-AA85-82DD7FF88333}"/>
          </ac:spMkLst>
        </pc:spChg>
        <pc:spChg chg="add mod">
          <ac:chgData name="Marikannan Rajendran" userId="ddd1a9cbcb789ac2" providerId="LiveId" clId="{A8B49DD1-7277-4677-A08A-39F86AA9BAD2}" dt="2022-04-02T09:07:03.833" v="399" actId="207"/>
          <ac:spMkLst>
            <pc:docMk/>
            <pc:sldMk cId="3154197412" sldId="274"/>
            <ac:spMk id="15" creationId="{293804F2-402C-401E-A9EF-214112A586A1}"/>
          </ac:spMkLst>
        </pc:spChg>
        <pc:picChg chg="add mod">
          <ac:chgData name="Marikannan Rajendran" userId="ddd1a9cbcb789ac2" providerId="LiveId" clId="{A8B49DD1-7277-4677-A08A-39F86AA9BAD2}" dt="2022-04-02T09:06:29.231" v="395"/>
          <ac:picMkLst>
            <pc:docMk/>
            <pc:sldMk cId="3154197412" sldId="274"/>
            <ac:picMk id="4" creationId="{6CF29FAD-643D-429E-A979-0A1C8A560882}"/>
          </ac:picMkLst>
        </pc:picChg>
        <pc:picChg chg="add mod">
          <ac:chgData name="Marikannan Rajendran" userId="ddd1a9cbcb789ac2" providerId="LiveId" clId="{A8B49DD1-7277-4677-A08A-39F86AA9BAD2}" dt="2022-04-02T09:06:29.231" v="395"/>
          <ac:picMkLst>
            <pc:docMk/>
            <pc:sldMk cId="3154197412" sldId="274"/>
            <ac:picMk id="8" creationId="{2727DE3A-34EC-47DF-968D-3EF0AD6A1864}"/>
          </ac:picMkLst>
        </pc:picChg>
        <pc:picChg chg="add mod">
          <ac:chgData name="Marikannan Rajendran" userId="ddd1a9cbcb789ac2" providerId="LiveId" clId="{A8B49DD1-7277-4677-A08A-39F86AA9BAD2}" dt="2022-04-02T09:06:29.231" v="395"/>
          <ac:picMkLst>
            <pc:docMk/>
            <pc:sldMk cId="3154197412" sldId="274"/>
            <ac:picMk id="9" creationId="{7B72C081-442A-46D7-B163-DADE7DB36E31}"/>
          </ac:picMkLst>
        </pc:picChg>
        <pc:picChg chg="add mod">
          <ac:chgData name="Marikannan Rajendran" userId="ddd1a9cbcb789ac2" providerId="LiveId" clId="{A8B49DD1-7277-4677-A08A-39F86AA9BAD2}" dt="2022-04-02T09:06:29.231" v="395"/>
          <ac:picMkLst>
            <pc:docMk/>
            <pc:sldMk cId="3154197412" sldId="274"/>
            <ac:picMk id="12" creationId="{ACB40EA5-6DEC-4C91-8945-5CE5C3A132C9}"/>
          </ac:picMkLst>
        </pc:picChg>
        <pc:picChg chg="add mod">
          <ac:chgData name="Marikannan Rajendran" userId="ddd1a9cbcb789ac2" providerId="LiveId" clId="{A8B49DD1-7277-4677-A08A-39F86AA9BAD2}" dt="2022-04-02T09:06:29.231" v="395"/>
          <ac:picMkLst>
            <pc:docMk/>
            <pc:sldMk cId="3154197412" sldId="274"/>
            <ac:picMk id="13" creationId="{FFA982BE-823A-434D-89C2-BE9B0CBA9972}"/>
          </ac:picMkLst>
        </pc:picChg>
        <pc:picChg chg="add mod">
          <ac:chgData name="Marikannan Rajendran" userId="ddd1a9cbcb789ac2" providerId="LiveId" clId="{A8B49DD1-7277-4677-A08A-39F86AA9BAD2}" dt="2022-04-02T09:06:29.231" v="395"/>
          <ac:picMkLst>
            <pc:docMk/>
            <pc:sldMk cId="3154197412" sldId="274"/>
            <ac:picMk id="14" creationId="{11E09C01-4413-4CA2-B319-79F07BA95696}"/>
          </ac:picMkLst>
        </pc:picChg>
      </pc:sldChg>
      <pc:sldChg chg="addSp delSp modSp new mod">
        <pc:chgData name="Marikannan Rajendran" userId="ddd1a9cbcb789ac2" providerId="LiveId" clId="{A8B49DD1-7277-4677-A08A-39F86AA9BAD2}" dt="2022-04-02T09:07:56.033" v="406" actId="207"/>
        <pc:sldMkLst>
          <pc:docMk/>
          <pc:sldMk cId="2927999035" sldId="275"/>
        </pc:sldMkLst>
        <pc:spChg chg="mod">
          <ac:chgData name="Marikannan Rajendran" userId="ddd1a9cbcb789ac2" providerId="LiveId" clId="{A8B49DD1-7277-4677-A08A-39F86AA9BAD2}" dt="2022-04-02T09:07:30.340" v="401"/>
          <ac:spMkLst>
            <pc:docMk/>
            <pc:sldMk cId="2927999035" sldId="275"/>
            <ac:spMk id="2" creationId="{825F7058-281C-4560-BF22-4BB2699F7FD7}"/>
          </ac:spMkLst>
        </pc:spChg>
        <pc:spChg chg="del">
          <ac:chgData name="Marikannan Rajendran" userId="ddd1a9cbcb789ac2" providerId="LiveId" clId="{A8B49DD1-7277-4677-A08A-39F86AA9BAD2}" dt="2022-04-02T09:07:36.977" v="402" actId="478"/>
          <ac:spMkLst>
            <pc:docMk/>
            <pc:sldMk cId="2927999035" sldId="275"/>
            <ac:spMk id="3" creationId="{84BCCFF7-A41B-4B2B-BE39-A5551476C2CF}"/>
          </ac:spMkLst>
        </pc:spChg>
        <pc:spChg chg="add mod">
          <ac:chgData name="Marikannan Rajendran" userId="ddd1a9cbcb789ac2" providerId="LiveId" clId="{A8B49DD1-7277-4677-A08A-39F86AA9BAD2}" dt="2022-04-02T09:07:44.152" v="403"/>
          <ac:spMkLst>
            <pc:docMk/>
            <pc:sldMk cId="2927999035" sldId="275"/>
            <ac:spMk id="4" creationId="{6C49EBA4-3E58-4725-AB69-4FBE65BC47A3}"/>
          </ac:spMkLst>
        </pc:spChg>
        <pc:spChg chg="add mod">
          <ac:chgData name="Marikannan Rajendran" userId="ddd1a9cbcb789ac2" providerId="LiveId" clId="{A8B49DD1-7277-4677-A08A-39F86AA9BAD2}" dt="2022-04-02T09:07:56.033" v="406" actId="207"/>
          <ac:spMkLst>
            <pc:docMk/>
            <pc:sldMk cId="2927999035" sldId="275"/>
            <ac:spMk id="5" creationId="{EB4DCCD4-C476-423B-97BD-8573F4167B45}"/>
          </ac:spMkLst>
        </pc:spChg>
      </pc:sldChg>
      <pc:sldChg chg="addSp delSp modSp new mod modAnim">
        <pc:chgData name="Marikannan Rajendran" userId="ddd1a9cbcb789ac2" providerId="LiveId" clId="{A8B49DD1-7277-4677-A08A-39F86AA9BAD2}" dt="2022-04-02T09:11:28.783" v="473" actId="20577"/>
        <pc:sldMkLst>
          <pc:docMk/>
          <pc:sldMk cId="3712606617" sldId="276"/>
        </pc:sldMkLst>
        <pc:spChg chg="mod">
          <ac:chgData name="Marikannan Rajendran" userId="ddd1a9cbcb789ac2" providerId="LiveId" clId="{A8B49DD1-7277-4677-A08A-39F86AA9BAD2}" dt="2022-04-02T09:10:17.931" v="435"/>
          <ac:spMkLst>
            <pc:docMk/>
            <pc:sldMk cId="3712606617" sldId="276"/>
            <ac:spMk id="2" creationId="{563AF5AB-9F04-4821-843D-35E3A52215A6}"/>
          </ac:spMkLst>
        </pc:spChg>
        <pc:spChg chg="del">
          <ac:chgData name="Marikannan Rajendran" userId="ddd1a9cbcb789ac2" providerId="LiveId" clId="{A8B49DD1-7277-4677-A08A-39F86AA9BAD2}" dt="2022-04-02T09:08:52.021" v="407" actId="478"/>
          <ac:spMkLst>
            <pc:docMk/>
            <pc:sldMk cId="3712606617" sldId="276"/>
            <ac:spMk id="3" creationId="{34CCA0E0-BD4C-4BB2-B428-51DC8D819FC6}"/>
          </ac:spMkLst>
        </pc:spChg>
        <pc:spChg chg="add mod">
          <ac:chgData name="Marikannan Rajendran" userId="ddd1a9cbcb789ac2" providerId="LiveId" clId="{A8B49DD1-7277-4677-A08A-39F86AA9BAD2}" dt="2022-04-02T09:11:28.783" v="473" actId="20577"/>
          <ac:spMkLst>
            <pc:docMk/>
            <pc:sldMk cId="3712606617" sldId="276"/>
            <ac:spMk id="5" creationId="{863FB4D6-AC7B-48CC-BD6F-16CDCAC8912E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15" creationId="{42A7AEA5-F159-4FCA-AA05-4E59A90AD50A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16" creationId="{981E2BB0-AC2E-4B38-9379-2FE6B8493D1D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17" creationId="{11D67910-DCA1-47A6-A4F1-4672AF2EC73C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18" creationId="{B9EE6206-B1CB-4ABC-9F8E-E2DECC8341CC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19" creationId="{EF12E50B-ED35-4CA9-98EE-6B902AA84F6D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0" creationId="{7C974C09-F200-4DEE-9205-EFA6D7E1C508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3" creationId="{1411426F-6A17-4F29-9F8D-25BB6C16F328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4" creationId="{33082B35-3174-45CD-814D-C3585897B26E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5" creationId="{D7CD007F-1CD0-42AC-9B30-31494777630C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6" creationId="{44E2DCFE-9023-4779-AE40-DDF72BBC9FE7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7" creationId="{CED4BDDF-C806-4D62-8DC1-5B5DBF97B59A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8" creationId="{711B9643-17AE-41C9-A335-A50550474CE7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29" creationId="{38B4844A-9929-4771-992A-6A633C3DB849}"/>
          </ac:spMkLst>
        </pc:spChg>
        <pc:spChg chg="mod">
          <ac:chgData name="Marikannan Rajendran" userId="ddd1a9cbcb789ac2" providerId="LiveId" clId="{A8B49DD1-7277-4677-A08A-39F86AA9BAD2}" dt="2022-04-02T09:09:41.151" v="415"/>
          <ac:spMkLst>
            <pc:docMk/>
            <pc:sldMk cId="3712606617" sldId="276"/>
            <ac:spMk id="30" creationId="{CF8A072C-DA07-4D2E-9183-654A0597DC97}"/>
          </ac:spMkLst>
        </pc:spChg>
        <pc:grpChg chg="add mod">
          <ac:chgData name="Marikannan Rajendran" userId="ddd1a9cbcb789ac2" providerId="LiveId" clId="{A8B49DD1-7277-4677-A08A-39F86AA9BAD2}" dt="2022-04-02T09:09:41.151" v="415"/>
          <ac:grpSpMkLst>
            <pc:docMk/>
            <pc:sldMk cId="3712606617" sldId="276"/>
            <ac:grpSpMk id="6" creationId="{B2CB046F-0F69-448E-AF40-720E5A8D6B8D}"/>
          </ac:grpSpMkLst>
        </pc:grpChg>
        <pc:grpChg chg="mod">
          <ac:chgData name="Marikannan Rajendran" userId="ddd1a9cbcb789ac2" providerId="LiveId" clId="{A8B49DD1-7277-4677-A08A-39F86AA9BAD2}" dt="2022-04-02T09:09:41.151" v="415"/>
          <ac:grpSpMkLst>
            <pc:docMk/>
            <pc:sldMk cId="3712606617" sldId="276"/>
            <ac:grpSpMk id="14" creationId="{A9B1B819-A945-4DDF-BED4-7F61C148F014}"/>
          </ac:grpSpMkLst>
        </pc:grpChg>
        <pc:grpChg chg="mod">
          <ac:chgData name="Marikannan Rajendran" userId="ddd1a9cbcb789ac2" providerId="LiveId" clId="{A8B49DD1-7277-4677-A08A-39F86AA9BAD2}" dt="2022-04-02T09:09:41.151" v="415"/>
          <ac:grpSpMkLst>
            <pc:docMk/>
            <pc:sldMk cId="3712606617" sldId="276"/>
            <ac:grpSpMk id="22" creationId="{A518A9B0-70E6-4FCC-9BBA-772ED7DD8AF9}"/>
          </ac:grpSpMkLst>
        </pc:grp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7" creationId="{5A367624-135B-45E7-A472-3E86A8B06E55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8" creationId="{FB877C03-E398-4DDC-B203-95EC75B123FC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9" creationId="{1D728851-0FC3-48AB-A0B4-A329D8162A88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10" creationId="{69BEAD77-F071-457B-BE10-481651CCFB15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11" creationId="{63A30E93-FC23-4E56-A4B5-C35232BA6617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12" creationId="{7EB6E1B4-6529-4140-9ECC-585AF2AA69A1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13" creationId="{B3F9FCB0-FFD1-4417-8734-E5B5436A6DF4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21" creationId="{58DBB7C5-9073-426F-8DEE-0815B6F42FF9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31" creationId="{8DBC8EA4-3360-4F40-954D-A09E172FC1C9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32" creationId="{BE25CDC7-083F-4C60-A8D5-1BF7DD6DF8B6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33" creationId="{39D034BA-A379-4E75-A8BE-98407644EA7F}"/>
          </ac:cxnSpMkLst>
        </pc:cxnChg>
        <pc:cxnChg chg="mod">
          <ac:chgData name="Marikannan Rajendran" userId="ddd1a9cbcb789ac2" providerId="LiveId" clId="{A8B49DD1-7277-4677-A08A-39F86AA9BAD2}" dt="2022-04-02T09:09:41.151" v="415"/>
          <ac:cxnSpMkLst>
            <pc:docMk/>
            <pc:sldMk cId="3712606617" sldId="276"/>
            <ac:cxnSpMk id="34" creationId="{695F1082-14A2-49BC-ADD3-C3FC87E56E48}"/>
          </ac:cxnSpMkLst>
        </pc:cxnChg>
      </pc:sldChg>
      <pc:sldChg chg="addSp delSp modSp new mod">
        <pc:chgData name="Marikannan Rajendran" userId="ddd1a9cbcb789ac2" providerId="LiveId" clId="{A8B49DD1-7277-4677-A08A-39F86AA9BAD2}" dt="2022-04-02T09:14:17.161" v="568" actId="20577"/>
        <pc:sldMkLst>
          <pc:docMk/>
          <pc:sldMk cId="3658166367" sldId="277"/>
        </pc:sldMkLst>
        <pc:spChg chg="mod">
          <ac:chgData name="Marikannan Rajendran" userId="ddd1a9cbcb789ac2" providerId="LiveId" clId="{A8B49DD1-7277-4677-A08A-39F86AA9BAD2}" dt="2022-04-02T09:12:02.830" v="475"/>
          <ac:spMkLst>
            <pc:docMk/>
            <pc:sldMk cId="3658166367" sldId="277"/>
            <ac:spMk id="2" creationId="{6CA48BBF-BBD2-4540-AD92-794ED88EB1E4}"/>
          </ac:spMkLst>
        </pc:spChg>
        <pc:spChg chg="del">
          <ac:chgData name="Marikannan Rajendran" userId="ddd1a9cbcb789ac2" providerId="LiveId" clId="{A8B49DD1-7277-4677-A08A-39F86AA9BAD2}" dt="2022-04-02T09:13:02.122" v="495" actId="478"/>
          <ac:spMkLst>
            <pc:docMk/>
            <pc:sldMk cId="3658166367" sldId="277"/>
            <ac:spMk id="3" creationId="{C8AC87DE-4510-4205-95BE-09C0F11D442E}"/>
          </ac:spMkLst>
        </pc:spChg>
        <pc:spChg chg="add mod">
          <ac:chgData name="Marikannan Rajendran" userId="ddd1a9cbcb789ac2" providerId="LiveId" clId="{A8B49DD1-7277-4677-A08A-39F86AA9BAD2}" dt="2022-04-02T09:13:02.844" v="496"/>
          <ac:spMkLst>
            <pc:docMk/>
            <pc:sldMk cId="3658166367" sldId="277"/>
            <ac:spMk id="4" creationId="{C62A7DA1-514C-488D-8896-DA574274B426}"/>
          </ac:spMkLst>
        </pc:spChg>
        <pc:spChg chg="add mod">
          <ac:chgData name="Marikannan Rajendran" userId="ddd1a9cbcb789ac2" providerId="LiveId" clId="{A8B49DD1-7277-4677-A08A-39F86AA9BAD2}" dt="2022-04-02T09:13:02.844" v="496"/>
          <ac:spMkLst>
            <pc:docMk/>
            <pc:sldMk cId="3658166367" sldId="277"/>
            <ac:spMk id="5" creationId="{2A6F3D3F-C3D0-4859-BE5E-9FF8224D7247}"/>
          </ac:spMkLst>
        </pc:spChg>
        <pc:spChg chg="add mod">
          <ac:chgData name="Marikannan Rajendran" userId="ddd1a9cbcb789ac2" providerId="LiveId" clId="{A8B49DD1-7277-4677-A08A-39F86AA9BAD2}" dt="2022-04-02T09:14:17.161" v="568" actId="20577"/>
          <ac:spMkLst>
            <pc:docMk/>
            <pc:sldMk cId="3658166367" sldId="277"/>
            <ac:spMk id="6" creationId="{797A3F61-310E-48DA-8A56-6097970780A0}"/>
          </ac:spMkLst>
        </pc:spChg>
        <pc:spChg chg="add mod">
          <ac:chgData name="Marikannan Rajendran" userId="ddd1a9cbcb789ac2" providerId="LiveId" clId="{A8B49DD1-7277-4677-A08A-39F86AA9BAD2}" dt="2022-04-02T09:13:53.839" v="566" actId="207"/>
          <ac:spMkLst>
            <pc:docMk/>
            <pc:sldMk cId="3658166367" sldId="277"/>
            <ac:spMk id="7" creationId="{EE477111-C5A3-4088-88B8-01E9269FE264}"/>
          </ac:spMkLst>
        </pc:spChg>
      </pc:sldChg>
      <pc:sldChg chg="addSp delSp modSp new mod modAnim">
        <pc:chgData name="Marikannan Rajendran" userId="ddd1a9cbcb789ac2" providerId="LiveId" clId="{A8B49DD1-7277-4677-A08A-39F86AA9BAD2}" dt="2022-04-02T09:19:16.784" v="822" actId="20577"/>
        <pc:sldMkLst>
          <pc:docMk/>
          <pc:sldMk cId="2730041712" sldId="278"/>
        </pc:sldMkLst>
        <pc:spChg chg="mod">
          <ac:chgData name="Marikannan Rajendran" userId="ddd1a9cbcb789ac2" providerId="LiveId" clId="{A8B49DD1-7277-4677-A08A-39F86AA9BAD2}" dt="2022-04-02T09:14:47.906" v="571"/>
          <ac:spMkLst>
            <pc:docMk/>
            <pc:sldMk cId="2730041712" sldId="278"/>
            <ac:spMk id="2" creationId="{9A78CAC5-70F2-461A-9CBE-5F4DB0F6B8C5}"/>
          </ac:spMkLst>
        </pc:spChg>
        <pc:spChg chg="del">
          <ac:chgData name="Marikannan Rajendran" userId="ddd1a9cbcb789ac2" providerId="LiveId" clId="{A8B49DD1-7277-4677-A08A-39F86AA9BAD2}" dt="2022-04-02T09:14:36.282" v="569" actId="478"/>
          <ac:spMkLst>
            <pc:docMk/>
            <pc:sldMk cId="2730041712" sldId="278"/>
            <ac:spMk id="3" creationId="{2E3F959A-FFCB-4ACF-83BE-2F839B1A0027}"/>
          </ac:spMkLst>
        </pc:spChg>
        <pc:spChg chg="add mod">
          <ac:chgData name="Marikannan Rajendran" userId="ddd1a9cbcb789ac2" providerId="LiveId" clId="{A8B49DD1-7277-4677-A08A-39F86AA9BAD2}" dt="2022-04-02T09:14:37.335" v="570"/>
          <ac:spMkLst>
            <pc:docMk/>
            <pc:sldMk cId="2730041712" sldId="278"/>
            <ac:spMk id="4" creationId="{7A57AB4C-722E-4577-BA4B-C0CD39073651}"/>
          </ac:spMkLst>
        </pc:spChg>
        <pc:spChg chg="add mod">
          <ac:chgData name="Marikannan Rajendran" userId="ddd1a9cbcb789ac2" providerId="LiveId" clId="{A8B49DD1-7277-4677-A08A-39F86AA9BAD2}" dt="2022-04-02T09:14:37.335" v="570"/>
          <ac:spMkLst>
            <pc:docMk/>
            <pc:sldMk cId="2730041712" sldId="278"/>
            <ac:spMk id="5" creationId="{69B69BEF-750A-45FC-B837-903F370EB8D7}"/>
          </ac:spMkLst>
        </pc:spChg>
        <pc:spChg chg="add mod">
          <ac:chgData name="Marikannan Rajendran" userId="ddd1a9cbcb789ac2" providerId="LiveId" clId="{A8B49DD1-7277-4677-A08A-39F86AA9BAD2}" dt="2022-04-02T09:19:16.784" v="822" actId="20577"/>
          <ac:spMkLst>
            <pc:docMk/>
            <pc:sldMk cId="2730041712" sldId="278"/>
            <ac:spMk id="6" creationId="{68E91A64-7E4E-4BB2-B476-9AC46B61F738}"/>
          </ac:spMkLst>
        </pc:spChg>
        <pc:spChg chg="add mod">
          <ac:chgData name="Marikannan Rajendran" userId="ddd1a9cbcb789ac2" providerId="LiveId" clId="{A8B49DD1-7277-4677-A08A-39F86AA9BAD2}" dt="2022-04-02T09:15:03.433" v="666" actId="1037"/>
          <ac:spMkLst>
            <pc:docMk/>
            <pc:sldMk cId="2730041712" sldId="278"/>
            <ac:spMk id="7" creationId="{45C04C4D-84F9-48B4-BBBA-70BC1E86AC0D}"/>
          </ac:spMkLst>
        </pc:spChg>
        <pc:spChg chg="add mod">
          <ac:chgData name="Marikannan Rajendran" userId="ddd1a9cbcb789ac2" providerId="LiveId" clId="{A8B49DD1-7277-4677-A08A-39F86AA9BAD2}" dt="2022-04-02T09:15:10.137" v="686" actId="1038"/>
          <ac:spMkLst>
            <pc:docMk/>
            <pc:sldMk cId="2730041712" sldId="278"/>
            <ac:spMk id="8" creationId="{62578226-BF38-455C-B2CE-D44AD20E7E58}"/>
          </ac:spMkLst>
        </pc:spChg>
        <pc:spChg chg="add mod">
          <ac:chgData name="Marikannan Rajendran" userId="ddd1a9cbcb789ac2" providerId="LiveId" clId="{A8B49DD1-7277-4677-A08A-39F86AA9BAD2}" dt="2022-04-02T09:15:23.869" v="717" actId="1038"/>
          <ac:spMkLst>
            <pc:docMk/>
            <pc:sldMk cId="2730041712" sldId="278"/>
            <ac:spMk id="9" creationId="{B4B3747E-6C2B-4792-89E3-F3AFD4F6F253}"/>
          </ac:spMkLst>
        </pc:spChg>
        <pc:spChg chg="add mod">
          <ac:chgData name="Marikannan Rajendran" userId="ddd1a9cbcb789ac2" providerId="LiveId" clId="{A8B49DD1-7277-4677-A08A-39F86AA9BAD2}" dt="2022-04-02T09:18:01.455" v="755" actId="1076"/>
          <ac:spMkLst>
            <pc:docMk/>
            <pc:sldMk cId="2730041712" sldId="278"/>
            <ac:spMk id="10" creationId="{EEADB9EE-732B-4EFF-80A6-A7A081886FE6}"/>
          </ac:spMkLst>
        </pc:spChg>
        <pc:spChg chg="add mod">
          <ac:chgData name="Marikannan Rajendran" userId="ddd1a9cbcb789ac2" providerId="LiveId" clId="{A8B49DD1-7277-4677-A08A-39F86AA9BAD2}" dt="2022-04-02T09:16:18.357" v="746" actId="1076"/>
          <ac:spMkLst>
            <pc:docMk/>
            <pc:sldMk cId="2730041712" sldId="278"/>
            <ac:spMk id="11" creationId="{8274E5C2-9E95-4278-9A3F-5CEED46E4B5E}"/>
          </ac:spMkLst>
        </pc:spChg>
        <pc:spChg chg="add mod">
          <ac:chgData name="Marikannan Rajendran" userId="ddd1a9cbcb789ac2" providerId="LiveId" clId="{A8B49DD1-7277-4677-A08A-39F86AA9BAD2}" dt="2022-04-02T09:17:28.939" v="751" actId="207"/>
          <ac:spMkLst>
            <pc:docMk/>
            <pc:sldMk cId="2730041712" sldId="278"/>
            <ac:spMk id="12" creationId="{F4AD9618-8E17-47A5-8AC3-07DD01C11339}"/>
          </ac:spMkLst>
        </pc:spChg>
        <pc:spChg chg="add mod">
          <ac:chgData name="Marikannan Rajendran" userId="ddd1a9cbcb789ac2" providerId="LiveId" clId="{A8B49DD1-7277-4677-A08A-39F86AA9BAD2}" dt="2022-04-02T09:18:07.265" v="760" actId="1035"/>
          <ac:spMkLst>
            <pc:docMk/>
            <pc:sldMk cId="2730041712" sldId="278"/>
            <ac:spMk id="13" creationId="{402E8C98-C8CB-4BA4-A8AE-23170A056857}"/>
          </ac:spMkLst>
        </pc:spChg>
        <pc:spChg chg="add mod">
          <ac:chgData name="Marikannan Rajendran" userId="ddd1a9cbcb789ac2" providerId="LiveId" clId="{A8B49DD1-7277-4677-A08A-39F86AA9BAD2}" dt="2022-04-02T09:18:13.260" v="769" actId="1035"/>
          <ac:spMkLst>
            <pc:docMk/>
            <pc:sldMk cId="2730041712" sldId="278"/>
            <ac:spMk id="14" creationId="{481A91A0-9F22-43AA-843B-2B43EA4D4102}"/>
          </ac:spMkLst>
        </pc:spChg>
        <pc:spChg chg="add mod">
          <ac:chgData name="Marikannan Rajendran" userId="ddd1a9cbcb789ac2" providerId="LiveId" clId="{A8B49DD1-7277-4677-A08A-39F86AA9BAD2}" dt="2022-04-02T09:18:18.359" v="780" actId="1035"/>
          <ac:spMkLst>
            <pc:docMk/>
            <pc:sldMk cId="2730041712" sldId="278"/>
            <ac:spMk id="15" creationId="{20F7B3D0-5E54-4C7D-A741-6BDB9CCE1F79}"/>
          </ac:spMkLst>
        </pc:spChg>
        <pc:spChg chg="add mod">
          <ac:chgData name="Marikannan Rajendran" userId="ddd1a9cbcb789ac2" providerId="LiveId" clId="{A8B49DD1-7277-4677-A08A-39F86AA9BAD2}" dt="2022-04-02T09:16:38.068" v="749" actId="207"/>
          <ac:spMkLst>
            <pc:docMk/>
            <pc:sldMk cId="2730041712" sldId="278"/>
            <ac:spMk id="16" creationId="{4B8E5F49-5837-42E0-B885-9E6299E31E7A}"/>
          </ac:spMkLst>
        </pc:spChg>
      </pc:sldChg>
      <pc:sldChg chg="addSp delSp modSp new mod modAnim">
        <pc:chgData name="Marikannan Rajendran" userId="ddd1a9cbcb789ac2" providerId="LiveId" clId="{A8B49DD1-7277-4677-A08A-39F86AA9BAD2}" dt="2022-04-02T09:22:52.440" v="951"/>
        <pc:sldMkLst>
          <pc:docMk/>
          <pc:sldMk cId="3174297759" sldId="279"/>
        </pc:sldMkLst>
        <pc:spChg chg="mod">
          <ac:chgData name="Marikannan Rajendran" userId="ddd1a9cbcb789ac2" providerId="LiveId" clId="{A8B49DD1-7277-4677-A08A-39F86AA9BAD2}" dt="2022-04-02T09:22:52.440" v="951"/>
          <ac:spMkLst>
            <pc:docMk/>
            <pc:sldMk cId="3174297759" sldId="279"/>
            <ac:spMk id="2" creationId="{407DF054-2A47-455D-896B-045BF3287C04}"/>
          </ac:spMkLst>
        </pc:spChg>
        <pc:spChg chg="del">
          <ac:chgData name="Marikannan Rajendran" userId="ddd1a9cbcb789ac2" providerId="LiveId" clId="{A8B49DD1-7277-4677-A08A-39F86AA9BAD2}" dt="2022-04-02T09:20:10.227" v="823" actId="478"/>
          <ac:spMkLst>
            <pc:docMk/>
            <pc:sldMk cId="3174297759" sldId="279"/>
            <ac:spMk id="3" creationId="{E75F5C02-0555-40A4-A0E9-FFA30AACE2EB}"/>
          </ac:spMkLst>
        </pc:spChg>
        <pc:spChg chg="add mod">
          <ac:chgData name="Marikannan Rajendran" userId="ddd1a9cbcb789ac2" providerId="LiveId" clId="{A8B49DD1-7277-4677-A08A-39F86AA9BAD2}" dt="2022-04-02T09:20:11.113" v="824"/>
          <ac:spMkLst>
            <pc:docMk/>
            <pc:sldMk cId="3174297759" sldId="279"/>
            <ac:spMk id="4" creationId="{B94DEFAE-2292-41E0-B33F-4DA8B2C049FC}"/>
          </ac:spMkLst>
        </pc:spChg>
        <pc:spChg chg="add mod">
          <ac:chgData name="Marikannan Rajendran" userId="ddd1a9cbcb789ac2" providerId="LiveId" clId="{A8B49DD1-7277-4677-A08A-39F86AA9BAD2}" dt="2022-04-02T09:20:11.113" v="824"/>
          <ac:spMkLst>
            <pc:docMk/>
            <pc:sldMk cId="3174297759" sldId="279"/>
            <ac:spMk id="5" creationId="{5F6FDD9A-0B50-44D3-AD61-F0910360CA0B}"/>
          </ac:spMkLst>
        </pc:spChg>
        <pc:spChg chg="add mod">
          <ac:chgData name="Marikannan Rajendran" userId="ddd1a9cbcb789ac2" providerId="LiveId" clId="{A8B49DD1-7277-4677-A08A-39F86AA9BAD2}" dt="2022-04-02T09:22:06.859" v="947" actId="20577"/>
          <ac:spMkLst>
            <pc:docMk/>
            <pc:sldMk cId="3174297759" sldId="279"/>
            <ac:spMk id="6" creationId="{0A39B4BF-8A73-4555-950B-9A1A751A1021}"/>
          </ac:spMkLst>
        </pc:spChg>
        <pc:spChg chg="add mod">
          <ac:chgData name="Marikannan Rajendran" userId="ddd1a9cbcb789ac2" providerId="LiveId" clId="{A8B49DD1-7277-4677-A08A-39F86AA9BAD2}" dt="2022-04-02T09:20:52.988" v="915" actId="1037"/>
          <ac:spMkLst>
            <pc:docMk/>
            <pc:sldMk cId="3174297759" sldId="279"/>
            <ac:spMk id="7" creationId="{1EC87563-C381-4645-8997-B6DDDC56D501}"/>
          </ac:spMkLst>
        </pc:spChg>
        <pc:spChg chg="add mod">
          <ac:chgData name="Marikannan Rajendran" userId="ddd1a9cbcb789ac2" providerId="LiveId" clId="{A8B49DD1-7277-4677-A08A-39F86AA9BAD2}" dt="2022-04-02T09:20:52.988" v="915" actId="1037"/>
          <ac:spMkLst>
            <pc:docMk/>
            <pc:sldMk cId="3174297759" sldId="279"/>
            <ac:spMk id="8" creationId="{E59AA004-DE16-4E19-8247-F57B02EAC3A6}"/>
          </ac:spMkLst>
        </pc:spChg>
        <pc:spChg chg="add mod">
          <ac:chgData name="Marikannan Rajendran" userId="ddd1a9cbcb789ac2" providerId="LiveId" clId="{A8B49DD1-7277-4677-A08A-39F86AA9BAD2}" dt="2022-04-02T09:21:39.609" v="923" actId="1076"/>
          <ac:spMkLst>
            <pc:docMk/>
            <pc:sldMk cId="3174297759" sldId="279"/>
            <ac:spMk id="9" creationId="{7F12C763-356E-4EC6-9E18-764E4394EEB3}"/>
          </ac:spMkLst>
        </pc:spChg>
        <pc:spChg chg="add mod">
          <ac:chgData name="Marikannan Rajendran" userId="ddd1a9cbcb789ac2" providerId="LiveId" clId="{A8B49DD1-7277-4677-A08A-39F86AA9BAD2}" dt="2022-04-02T09:22:21.337" v="948" actId="207"/>
          <ac:spMkLst>
            <pc:docMk/>
            <pc:sldMk cId="3174297759" sldId="279"/>
            <ac:spMk id="10" creationId="{16DCCEF2-5AF0-4DA0-90CE-9FBFA83438E7}"/>
          </ac:spMkLst>
        </pc:spChg>
        <pc:spChg chg="add mod">
          <ac:chgData name="Marikannan Rajendran" userId="ddd1a9cbcb789ac2" providerId="LiveId" clId="{A8B49DD1-7277-4677-A08A-39F86AA9BAD2}" dt="2022-04-02T09:22:33.778" v="949" actId="207"/>
          <ac:spMkLst>
            <pc:docMk/>
            <pc:sldMk cId="3174297759" sldId="279"/>
            <ac:spMk id="11" creationId="{8D4842F5-0C81-4D0A-A1A6-BB9A8E08F18A}"/>
          </ac:spMkLst>
        </pc:spChg>
        <pc:spChg chg="add mod">
          <ac:chgData name="Marikannan Rajendran" userId="ddd1a9cbcb789ac2" providerId="LiveId" clId="{A8B49DD1-7277-4677-A08A-39F86AA9BAD2}" dt="2022-04-02T09:22:38.947" v="950" actId="207"/>
          <ac:spMkLst>
            <pc:docMk/>
            <pc:sldMk cId="3174297759" sldId="279"/>
            <ac:spMk id="12" creationId="{A9F7333A-8671-4A4D-9694-7FEEE621ED3A}"/>
          </ac:spMkLst>
        </pc:spChg>
        <pc:spChg chg="add mod">
          <ac:chgData name="Marikannan Rajendran" userId="ddd1a9cbcb789ac2" providerId="LiveId" clId="{A8B49DD1-7277-4677-A08A-39F86AA9BAD2}" dt="2022-04-02T09:21:01.470" v="916" actId="1076"/>
          <ac:spMkLst>
            <pc:docMk/>
            <pc:sldMk cId="3174297759" sldId="279"/>
            <ac:spMk id="13" creationId="{24FA6201-270F-4B55-88FC-049F0E8E8495}"/>
          </ac:spMkLst>
        </pc:spChg>
        <pc:spChg chg="add mod">
          <ac:chgData name="Marikannan Rajendran" userId="ddd1a9cbcb789ac2" providerId="LiveId" clId="{A8B49DD1-7277-4677-A08A-39F86AA9BAD2}" dt="2022-04-02T09:22:33.778" v="949" actId="207"/>
          <ac:spMkLst>
            <pc:docMk/>
            <pc:sldMk cId="3174297759" sldId="279"/>
            <ac:spMk id="14" creationId="{E5C50A5E-C2BF-431F-AFB8-BB6763D4D108}"/>
          </ac:spMkLst>
        </pc:spChg>
        <pc:spChg chg="add mod">
          <ac:chgData name="Marikannan Rajendran" userId="ddd1a9cbcb789ac2" providerId="LiveId" clId="{A8B49DD1-7277-4677-A08A-39F86AA9BAD2}" dt="2022-04-02T09:21:12.106" v="918" actId="1076"/>
          <ac:spMkLst>
            <pc:docMk/>
            <pc:sldMk cId="3174297759" sldId="279"/>
            <ac:spMk id="15" creationId="{D46DBEE7-DD28-4C1A-923E-7591191BF80D}"/>
          </ac:spMkLst>
        </pc:spChg>
        <pc:spChg chg="add mod">
          <ac:chgData name="Marikannan Rajendran" userId="ddd1a9cbcb789ac2" providerId="LiveId" clId="{A8B49DD1-7277-4677-A08A-39F86AA9BAD2}" dt="2022-04-02T09:22:33.778" v="949" actId="207"/>
          <ac:spMkLst>
            <pc:docMk/>
            <pc:sldMk cId="3174297759" sldId="279"/>
            <ac:spMk id="16" creationId="{0B09A702-BD2B-4EAC-93A6-9A4ECC493E1E}"/>
          </ac:spMkLst>
        </pc:spChg>
        <pc:spChg chg="add mod">
          <ac:chgData name="Marikannan Rajendran" userId="ddd1a9cbcb789ac2" providerId="LiveId" clId="{A8B49DD1-7277-4677-A08A-39F86AA9BAD2}" dt="2022-04-02T09:20:11.113" v="824"/>
          <ac:spMkLst>
            <pc:docMk/>
            <pc:sldMk cId="3174297759" sldId="279"/>
            <ac:spMk id="17" creationId="{1191295C-D127-4389-911B-C0DF2C134B20}"/>
          </ac:spMkLst>
        </pc:spChg>
      </pc:sldChg>
      <pc:sldChg chg="addSp delSp modSp new mod">
        <pc:chgData name="Marikannan Rajendran" userId="ddd1a9cbcb789ac2" providerId="LiveId" clId="{A8B49DD1-7277-4677-A08A-39F86AA9BAD2}" dt="2022-04-02T09:23:17.650" v="954"/>
        <pc:sldMkLst>
          <pc:docMk/>
          <pc:sldMk cId="1934834973" sldId="280"/>
        </pc:sldMkLst>
        <pc:spChg chg="mod">
          <ac:chgData name="Marikannan Rajendran" userId="ddd1a9cbcb789ac2" providerId="LiveId" clId="{A8B49DD1-7277-4677-A08A-39F86AA9BAD2}" dt="2022-04-02T09:23:07.813" v="952"/>
          <ac:spMkLst>
            <pc:docMk/>
            <pc:sldMk cId="1934834973" sldId="280"/>
            <ac:spMk id="2" creationId="{42958613-B06F-4DAD-A7A7-EF759EF79847}"/>
          </ac:spMkLst>
        </pc:spChg>
        <pc:spChg chg="del">
          <ac:chgData name="Marikannan Rajendran" userId="ddd1a9cbcb789ac2" providerId="LiveId" clId="{A8B49DD1-7277-4677-A08A-39F86AA9BAD2}" dt="2022-04-02T09:23:16.880" v="953" actId="478"/>
          <ac:spMkLst>
            <pc:docMk/>
            <pc:sldMk cId="1934834973" sldId="280"/>
            <ac:spMk id="3" creationId="{FA9D9131-9072-4A89-8F73-61304D17F05B}"/>
          </ac:spMkLst>
        </pc:spChg>
        <pc:spChg chg="add mod">
          <ac:chgData name="Marikannan Rajendran" userId="ddd1a9cbcb789ac2" providerId="LiveId" clId="{A8B49DD1-7277-4677-A08A-39F86AA9BAD2}" dt="2022-04-02T09:23:17.650" v="954"/>
          <ac:spMkLst>
            <pc:docMk/>
            <pc:sldMk cId="1934834973" sldId="280"/>
            <ac:spMk id="4" creationId="{4B445CFC-1B57-4B09-997E-087548AC251C}"/>
          </ac:spMkLst>
        </pc:spChg>
      </pc:sldChg>
      <pc:sldChg chg="addSp delSp modSp new mod">
        <pc:chgData name="Marikannan Rajendran" userId="ddd1a9cbcb789ac2" providerId="LiveId" clId="{A8B49DD1-7277-4677-A08A-39F86AA9BAD2}" dt="2022-04-02T09:25:39.806" v="1013" actId="20577"/>
        <pc:sldMkLst>
          <pc:docMk/>
          <pc:sldMk cId="1619247263" sldId="281"/>
        </pc:sldMkLst>
        <pc:spChg chg="mod">
          <ac:chgData name="Marikannan Rajendran" userId="ddd1a9cbcb789ac2" providerId="LiveId" clId="{A8B49DD1-7277-4677-A08A-39F86AA9BAD2}" dt="2022-04-02T09:23:44.168" v="963" actId="20577"/>
          <ac:spMkLst>
            <pc:docMk/>
            <pc:sldMk cId="1619247263" sldId="281"/>
            <ac:spMk id="2" creationId="{2F87F24A-D855-48DC-AEDF-684F09FA97E0}"/>
          </ac:spMkLst>
        </pc:spChg>
        <pc:spChg chg="del">
          <ac:chgData name="Marikannan Rajendran" userId="ddd1a9cbcb789ac2" providerId="LiveId" clId="{A8B49DD1-7277-4677-A08A-39F86AA9BAD2}" dt="2022-04-02T09:24:06.215" v="964" actId="478"/>
          <ac:spMkLst>
            <pc:docMk/>
            <pc:sldMk cId="1619247263" sldId="281"/>
            <ac:spMk id="3" creationId="{8E35B79B-C96E-424D-89FA-E6575A3359C0}"/>
          </ac:spMkLst>
        </pc:spChg>
        <pc:spChg chg="add mod">
          <ac:chgData name="Marikannan Rajendran" userId="ddd1a9cbcb789ac2" providerId="LiveId" clId="{A8B49DD1-7277-4677-A08A-39F86AA9BAD2}" dt="2022-04-02T09:25:11.612" v="966" actId="207"/>
          <ac:spMkLst>
            <pc:docMk/>
            <pc:sldMk cId="1619247263" sldId="281"/>
            <ac:spMk id="5" creationId="{E9F7392F-E252-42DE-AF01-C0690853E95B}"/>
          </ac:spMkLst>
        </pc:spChg>
        <pc:graphicFrameChg chg="add mod modGraphic">
          <ac:chgData name="Marikannan Rajendran" userId="ddd1a9cbcb789ac2" providerId="LiveId" clId="{A8B49DD1-7277-4677-A08A-39F86AA9BAD2}" dt="2022-04-02T09:25:39.806" v="1013" actId="20577"/>
          <ac:graphicFrameMkLst>
            <pc:docMk/>
            <pc:sldMk cId="1619247263" sldId="281"/>
            <ac:graphicFrameMk id="4" creationId="{2E35762A-8F90-4764-AC55-FCD1FACF8C59}"/>
          </ac:graphicFrameMkLst>
        </pc:graphicFrameChg>
      </pc:sldChg>
      <pc:sldChg chg="addSp delSp modSp new mod">
        <pc:chgData name="Marikannan Rajendran" userId="ddd1a9cbcb789ac2" providerId="LiveId" clId="{A8B49DD1-7277-4677-A08A-39F86AA9BAD2}" dt="2022-04-02T09:27:47.593" v="1068" actId="14100"/>
        <pc:sldMkLst>
          <pc:docMk/>
          <pc:sldMk cId="587149678" sldId="282"/>
        </pc:sldMkLst>
        <pc:spChg chg="mod">
          <ac:chgData name="Marikannan Rajendran" userId="ddd1a9cbcb789ac2" providerId="LiveId" clId="{A8B49DD1-7277-4677-A08A-39F86AA9BAD2}" dt="2022-04-02T09:26:17.898" v="1014"/>
          <ac:spMkLst>
            <pc:docMk/>
            <pc:sldMk cId="587149678" sldId="282"/>
            <ac:spMk id="2" creationId="{4B916DCD-0ACD-4946-977F-D11B1A5F5ECC}"/>
          </ac:spMkLst>
        </pc:spChg>
        <pc:spChg chg="del">
          <ac:chgData name="Marikannan Rajendran" userId="ddd1a9cbcb789ac2" providerId="LiveId" clId="{A8B49DD1-7277-4677-A08A-39F86AA9BAD2}" dt="2022-04-02T09:26:46.764" v="1015" actId="478"/>
          <ac:spMkLst>
            <pc:docMk/>
            <pc:sldMk cId="587149678" sldId="282"/>
            <ac:spMk id="3" creationId="{9017F1A3-DB02-40F6-9E8C-AC8A4338F33F}"/>
          </ac:spMkLst>
        </pc:spChg>
        <pc:spChg chg="add mod">
          <ac:chgData name="Marikannan Rajendran" userId="ddd1a9cbcb789ac2" providerId="LiveId" clId="{A8B49DD1-7277-4677-A08A-39F86AA9BAD2}" dt="2022-04-02T09:26:52.772" v="1057" actId="1035"/>
          <ac:spMkLst>
            <pc:docMk/>
            <pc:sldMk cId="587149678" sldId="282"/>
            <ac:spMk id="4" creationId="{928753A3-99E4-4590-85CD-AA1250D74F36}"/>
          </ac:spMkLst>
        </pc:spChg>
        <pc:spChg chg="add mod">
          <ac:chgData name="Marikannan Rajendran" userId="ddd1a9cbcb789ac2" providerId="LiveId" clId="{A8B49DD1-7277-4677-A08A-39F86AA9BAD2}" dt="2022-04-02T09:26:52.772" v="1057" actId="1035"/>
          <ac:spMkLst>
            <pc:docMk/>
            <pc:sldMk cId="587149678" sldId="282"/>
            <ac:spMk id="5" creationId="{FEE8FBA1-56E6-4217-B926-FA62CD3FAFAF}"/>
          </ac:spMkLst>
        </pc:spChg>
        <pc:spChg chg="add mod">
          <ac:chgData name="Marikannan Rajendran" userId="ddd1a9cbcb789ac2" providerId="LiveId" clId="{A8B49DD1-7277-4677-A08A-39F86AA9BAD2}" dt="2022-04-02T09:26:52.772" v="1057" actId="1035"/>
          <ac:spMkLst>
            <pc:docMk/>
            <pc:sldMk cId="587149678" sldId="282"/>
            <ac:spMk id="6" creationId="{655FA03B-27E7-42CB-8C2D-4D3CD89B6757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8" creationId="{161875F2-1915-42A9-AAA3-4E1643ABC48A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9" creationId="{611EB694-B985-4ED4-AF21-A81D9F45B732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0" creationId="{E1E12844-A666-49CA-8263-9CD52E00D1E4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1" creationId="{2008C9A5-5ED1-42B7-981D-98CA49A9B4FC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2" creationId="{0A05A9F2-E56E-4249-B6C9-208B7948C764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3" creationId="{BB190B4D-76CE-476D-9BF1-C267B3292F85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4" creationId="{18057230-9303-4513-A00E-0053A52298F7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5" creationId="{F93DE73F-1D9E-42C5-A089-C3669D2E09B6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6" creationId="{1A506736-F18E-42EC-8CD7-892673043333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7" creationId="{BF451E52-DFDB-4282-9301-566D134A1F02}"/>
          </ac:spMkLst>
        </pc:spChg>
        <pc:spChg chg="mod">
          <ac:chgData name="Marikannan Rajendran" userId="ddd1a9cbcb789ac2" providerId="LiveId" clId="{A8B49DD1-7277-4677-A08A-39F86AA9BAD2}" dt="2022-04-02T09:27:47.593" v="1068" actId="14100"/>
          <ac:spMkLst>
            <pc:docMk/>
            <pc:sldMk cId="587149678" sldId="282"/>
            <ac:spMk id="18" creationId="{C80519FD-13E5-4511-A0CD-B31A8EAD9EAA}"/>
          </ac:spMkLst>
        </pc:spChg>
        <pc:grpChg chg="add mod">
          <ac:chgData name="Marikannan Rajendran" userId="ddd1a9cbcb789ac2" providerId="LiveId" clId="{A8B49DD1-7277-4677-A08A-39F86AA9BAD2}" dt="2022-04-02T09:27:47.593" v="1068" actId="14100"/>
          <ac:grpSpMkLst>
            <pc:docMk/>
            <pc:sldMk cId="587149678" sldId="282"/>
            <ac:grpSpMk id="7" creationId="{F4DE8F88-01BE-4307-BD6B-FCB457F44816}"/>
          </ac:grpSpMkLst>
        </pc:grpChg>
      </pc:sldChg>
      <pc:sldChg chg="addSp delSp modSp new mod modAnim">
        <pc:chgData name="Marikannan Rajendran" userId="ddd1a9cbcb789ac2" providerId="LiveId" clId="{A8B49DD1-7277-4677-A08A-39F86AA9BAD2}" dt="2022-04-02T09:28:27.097" v="1071"/>
        <pc:sldMkLst>
          <pc:docMk/>
          <pc:sldMk cId="3803598140" sldId="283"/>
        </pc:sldMkLst>
        <pc:spChg chg="mod">
          <ac:chgData name="Marikannan Rajendran" userId="ddd1a9cbcb789ac2" providerId="LiveId" clId="{A8B49DD1-7277-4677-A08A-39F86AA9BAD2}" dt="2022-04-02T09:28:11.960" v="1069"/>
          <ac:spMkLst>
            <pc:docMk/>
            <pc:sldMk cId="3803598140" sldId="283"/>
            <ac:spMk id="2" creationId="{DAEE2BF8-000B-46DA-9EC1-E7D5ABF78E2D}"/>
          </ac:spMkLst>
        </pc:spChg>
        <pc:spChg chg="del">
          <ac:chgData name="Marikannan Rajendran" userId="ddd1a9cbcb789ac2" providerId="LiveId" clId="{A8B49DD1-7277-4677-A08A-39F86AA9BAD2}" dt="2022-04-02T09:28:16.794" v="1070" actId="478"/>
          <ac:spMkLst>
            <pc:docMk/>
            <pc:sldMk cId="3803598140" sldId="283"/>
            <ac:spMk id="3" creationId="{4CBAFA5E-106F-46F3-A169-EB9B1EE406E3}"/>
          </ac:spMkLst>
        </pc:spChg>
        <pc:spChg chg="add mod">
          <ac:chgData name="Marikannan Rajendran" userId="ddd1a9cbcb789ac2" providerId="LiveId" clId="{A8B49DD1-7277-4677-A08A-39F86AA9BAD2}" dt="2022-04-02T09:28:27.097" v="1071"/>
          <ac:spMkLst>
            <pc:docMk/>
            <pc:sldMk cId="3803598140" sldId="283"/>
            <ac:spMk id="4" creationId="{79D8D505-C85E-416C-9407-DA88838FAB9B}"/>
          </ac:spMkLst>
        </pc:spChg>
        <pc:spChg chg="add mod">
          <ac:chgData name="Marikannan Rajendran" userId="ddd1a9cbcb789ac2" providerId="LiveId" clId="{A8B49DD1-7277-4677-A08A-39F86AA9BAD2}" dt="2022-04-02T09:28:27.097" v="1071"/>
          <ac:spMkLst>
            <pc:docMk/>
            <pc:sldMk cId="3803598140" sldId="283"/>
            <ac:spMk id="5" creationId="{2B1B3E97-51D3-45D6-94F0-740DB4137716}"/>
          </ac:spMkLst>
        </pc:spChg>
        <pc:spChg chg="add mod">
          <ac:chgData name="Marikannan Rajendran" userId="ddd1a9cbcb789ac2" providerId="LiveId" clId="{A8B49DD1-7277-4677-A08A-39F86AA9BAD2}" dt="2022-04-02T09:28:27.097" v="1071"/>
          <ac:spMkLst>
            <pc:docMk/>
            <pc:sldMk cId="3803598140" sldId="283"/>
            <ac:spMk id="6" creationId="{08242204-4FF6-451B-936F-A5542811E56F}"/>
          </ac:spMkLst>
        </pc:spChg>
        <pc:spChg chg="add mod">
          <ac:chgData name="Marikannan Rajendran" userId="ddd1a9cbcb789ac2" providerId="LiveId" clId="{A8B49DD1-7277-4677-A08A-39F86AA9BAD2}" dt="2022-04-02T09:28:27.097" v="1071"/>
          <ac:spMkLst>
            <pc:docMk/>
            <pc:sldMk cId="3803598140" sldId="283"/>
            <ac:spMk id="7" creationId="{F5D55E35-955F-4DA4-A6AB-EA1473465A40}"/>
          </ac:spMkLst>
        </pc:spChg>
      </pc:sldChg>
      <pc:sldChg chg="addSp delSp modSp new mod">
        <pc:chgData name="Marikannan Rajendran" userId="ddd1a9cbcb789ac2" providerId="LiveId" clId="{A8B49DD1-7277-4677-A08A-39F86AA9BAD2}" dt="2022-04-02T09:29:34.669" v="1097" actId="113"/>
        <pc:sldMkLst>
          <pc:docMk/>
          <pc:sldMk cId="1987242661" sldId="284"/>
        </pc:sldMkLst>
        <pc:spChg chg="mod">
          <ac:chgData name="Marikannan Rajendran" userId="ddd1a9cbcb789ac2" providerId="LiveId" clId="{A8B49DD1-7277-4677-A08A-39F86AA9BAD2}" dt="2022-04-02T09:28:51.756" v="1072"/>
          <ac:spMkLst>
            <pc:docMk/>
            <pc:sldMk cId="1987242661" sldId="284"/>
            <ac:spMk id="2" creationId="{4FE0D73C-E98A-47BC-B764-E34C67D56925}"/>
          </ac:spMkLst>
        </pc:spChg>
        <pc:spChg chg="del">
          <ac:chgData name="Marikannan Rajendran" userId="ddd1a9cbcb789ac2" providerId="LiveId" clId="{A8B49DD1-7277-4677-A08A-39F86AA9BAD2}" dt="2022-04-02T09:29:02.252" v="1073" actId="478"/>
          <ac:spMkLst>
            <pc:docMk/>
            <pc:sldMk cId="1987242661" sldId="284"/>
            <ac:spMk id="3" creationId="{5B10C977-CA00-492F-B40C-EC9945EF596E}"/>
          </ac:spMkLst>
        </pc:spChg>
        <pc:spChg chg="add mod">
          <ac:chgData name="Marikannan Rajendran" userId="ddd1a9cbcb789ac2" providerId="LiveId" clId="{A8B49DD1-7277-4677-A08A-39F86AA9BAD2}" dt="2022-04-02T09:29:03.070" v="1074"/>
          <ac:spMkLst>
            <pc:docMk/>
            <pc:sldMk cId="1987242661" sldId="284"/>
            <ac:spMk id="4" creationId="{EB56DBEE-CD7B-4C87-B3FA-B1DD090BBA93}"/>
          </ac:spMkLst>
        </pc:spChg>
        <pc:spChg chg="add mod">
          <ac:chgData name="Marikannan Rajendran" userId="ddd1a9cbcb789ac2" providerId="LiveId" clId="{A8B49DD1-7277-4677-A08A-39F86AA9BAD2}" dt="2022-04-02T09:29:03.070" v="1074"/>
          <ac:spMkLst>
            <pc:docMk/>
            <pc:sldMk cId="1987242661" sldId="284"/>
            <ac:spMk id="5" creationId="{393E47DB-506B-4E75-96EA-8ED2983E4C77}"/>
          </ac:spMkLst>
        </pc:spChg>
        <pc:spChg chg="add mod">
          <ac:chgData name="Marikannan Rajendran" userId="ddd1a9cbcb789ac2" providerId="LiveId" clId="{A8B49DD1-7277-4677-A08A-39F86AA9BAD2}" dt="2022-04-02T09:29:03.070" v="1074"/>
          <ac:spMkLst>
            <pc:docMk/>
            <pc:sldMk cId="1987242661" sldId="284"/>
            <ac:spMk id="6" creationId="{270682FF-268A-4A3C-8530-1538198F3D09}"/>
          </ac:spMkLst>
        </pc:spChg>
        <pc:spChg chg="add mod">
          <ac:chgData name="Marikannan Rajendran" userId="ddd1a9cbcb789ac2" providerId="LiveId" clId="{A8B49DD1-7277-4677-A08A-39F86AA9BAD2}" dt="2022-04-02T09:29:34.669" v="1097" actId="113"/>
          <ac:spMkLst>
            <pc:docMk/>
            <pc:sldMk cId="1987242661" sldId="284"/>
            <ac:spMk id="7" creationId="{B4B3C909-BDCC-4EBB-B6E2-4295A9338C3B}"/>
          </ac:spMkLst>
        </pc:spChg>
      </pc:sldChg>
      <pc:sldChg chg="addSp delSp modSp new mod">
        <pc:chgData name="Marikannan Rajendran" userId="ddd1a9cbcb789ac2" providerId="LiveId" clId="{A8B49DD1-7277-4677-A08A-39F86AA9BAD2}" dt="2022-04-02T09:30:11.975" v="1102" actId="1076"/>
        <pc:sldMkLst>
          <pc:docMk/>
          <pc:sldMk cId="1182133186" sldId="285"/>
        </pc:sldMkLst>
        <pc:spChg chg="mod">
          <ac:chgData name="Marikannan Rajendran" userId="ddd1a9cbcb789ac2" providerId="LiveId" clId="{A8B49DD1-7277-4677-A08A-39F86AA9BAD2}" dt="2022-04-02T09:29:53.173" v="1098"/>
          <ac:spMkLst>
            <pc:docMk/>
            <pc:sldMk cId="1182133186" sldId="285"/>
            <ac:spMk id="2" creationId="{D267A212-774A-4054-B0A3-A66BF81029F1}"/>
          </ac:spMkLst>
        </pc:spChg>
        <pc:spChg chg="del">
          <ac:chgData name="Marikannan Rajendran" userId="ddd1a9cbcb789ac2" providerId="LiveId" clId="{A8B49DD1-7277-4677-A08A-39F86AA9BAD2}" dt="2022-04-02T09:29:55.789" v="1099" actId="478"/>
          <ac:spMkLst>
            <pc:docMk/>
            <pc:sldMk cId="1182133186" sldId="285"/>
            <ac:spMk id="3" creationId="{12515ED6-70D0-44D5-A30C-71DD15CC7137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5" creationId="{A38E77CD-B19A-4B8E-A5B7-D759EA367CD5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6" creationId="{8C411499-150F-42A4-BAA3-D5E6F1193A5A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7" creationId="{C78D4535-2C38-4301-BA2E-7DCE433B65A6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8" creationId="{75075968-DBEE-4304-928E-9770CA91888B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9" creationId="{F8F0EE4A-57A0-42AE-9E11-F610EDD60E51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10" creationId="{21F27FA6-FB9E-40DB-9C2E-216A6A01DA3E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14" creationId="{63A697D8-E76A-4633-AD82-1D3F826A17E7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15" creationId="{4373549F-B268-493C-9A40-DD1D1358C541}"/>
          </ac:spMkLst>
        </pc:spChg>
        <pc:spChg chg="mod">
          <ac:chgData name="Marikannan Rajendran" userId="ddd1a9cbcb789ac2" providerId="LiveId" clId="{A8B49DD1-7277-4677-A08A-39F86AA9BAD2}" dt="2022-04-02T09:30:11.975" v="1102" actId="1076"/>
          <ac:spMkLst>
            <pc:docMk/>
            <pc:sldMk cId="1182133186" sldId="285"/>
            <ac:spMk id="17" creationId="{F6AF4186-FC5C-47EF-9D06-B6319B47CBA9}"/>
          </ac:spMkLst>
        </pc:spChg>
        <pc:grpChg chg="add mod">
          <ac:chgData name="Marikannan Rajendran" userId="ddd1a9cbcb789ac2" providerId="LiveId" clId="{A8B49DD1-7277-4677-A08A-39F86AA9BAD2}" dt="2022-04-02T09:30:11.975" v="1102" actId="1076"/>
          <ac:grpSpMkLst>
            <pc:docMk/>
            <pc:sldMk cId="1182133186" sldId="285"/>
            <ac:grpSpMk id="4" creationId="{D48754F7-32C7-4059-99CB-1DD3073852A0}"/>
          </ac:grpSpMkLst>
        </pc:grpChg>
        <pc:cxnChg chg="mod">
          <ac:chgData name="Marikannan Rajendran" userId="ddd1a9cbcb789ac2" providerId="LiveId" clId="{A8B49DD1-7277-4677-A08A-39F86AA9BAD2}" dt="2022-04-02T09:30:11.975" v="1102" actId="1076"/>
          <ac:cxnSpMkLst>
            <pc:docMk/>
            <pc:sldMk cId="1182133186" sldId="285"/>
            <ac:cxnSpMk id="11" creationId="{6FD3C526-C881-48BE-B122-A78DC61524A9}"/>
          </ac:cxnSpMkLst>
        </pc:cxnChg>
        <pc:cxnChg chg="mod">
          <ac:chgData name="Marikannan Rajendran" userId="ddd1a9cbcb789ac2" providerId="LiveId" clId="{A8B49DD1-7277-4677-A08A-39F86AA9BAD2}" dt="2022-04-02T09:30:11.975" v="1102" actId="1076"/>
          <ac:cxnSpMkLst>
            <pc:docMk/>
            <pc:sldMk cId="1182133186" sldId="285"/>
            <ac:cxnSpMk id="12" creationId="{F665FB2E-0E6C-464A-9035-48B80CB06C39}"/>
          </ac:cxnSpMkLst>
        </pc:cxnChg>
        <pc:cxnChg chg="mod">
          <ac:chgData name="Marikannan Rajendran" userId="ddd1a9cbcb789ac2" providerId="LiveId" clId="{A8B49DD1-7277-4677-A08A-39F86AA9BAD2}" dt="2022-04-02T09:30:11.975" v="1102" actId="1076"/>
          <ac:cxnSpMkLst>
            <pc:docMk/>
            <pc:sldMk cId="1182133186" sldId="285"/>
            <ac:cxnSpMk id="13" creationId="{4E8DD842-892D-48BE-8EC0-10A893E046AB}"/>
          </ac:cxnSpMkLst>
        </pc:cxnChg>
        <pc:cxnChg chg="mod">
          <ac:chgData name="Marikannan Rajendran" userId="ddd1a9cbcb789ac2" providerId="LiveId" clId="{A8B49DD1-7277-4677-A08A-39F86AA9BAD2}" dt="2022-04-02T09:30:11.975" v="1102" actId="1076"/>
          <ac:cxnSpMkLst>
            <pc:docMk/>
            <pc:sldMk cId="1182133186" sldId="285"/>
            <ac:cxnSpMk id="16" creationId="{780644EA-7C1E-4EAB-ABF4-D4D6340A3080}"/>
          </ac:cxnSpMkLst>
        </pc:cxnChg>
        <pc:cxnChg chg="mod">
          <ac:chgData name="Marikannan Rajendran" userId="ddd1a9cbcb789ac2" providerId="LiveId" clId="{A8B49DD1-7277-4677-A08A-39F86AA9BAD2}" dt="2022-04-02T09:30:11.975" v="1102" actId="1076"/>
          <ac:cxnSpMkLst>
            <pc:docMk/>
            <pc:sldMk cId="1182133186" sldId="285"/>
            <ac:cxnSpMk id="18" creationId="{97C7F1E4-8D26-4D17-A2FF-F9943C109D83}"/>
          </ac:cxnSpMkLst>
        </pc:cxnChg>
      </pc:sldChg>
      <pc:sldChg chg="addSp delSp modSp new mod">
        <pc:chgData name="Marikannan Rajendran" userId="ddd1a9cbcb789ac2" providerId="LiveId" clId="{A8B49DD1-7277-4677-A08A-39F86AA9BAD2}" dt="2022-04-02T09:30:47.512" v="1108" actId="207"/>
        <pc:sldMkLst>
          <pc:docMk/>
          <pc:sldMk cId="195498273" sldId="286"/>
        </pc:sldMkLst>
        <pc:spChg chg="mod">
          <ac:chgData name="Marikannan Rajendran" userId="ddd1a9cbcb789ac2" providerId="LiveId" clId="{A8B49DD1-7277-4677-A08A-39F86AA9BAD2}" dt="2022-04-02T09:30:28.869" v="1105" actId="20577"/>
          <ac:spMkLst>
            <pc:docMk/>
            <pc:sldMk cId="195498273" sldId="286"/>
            <ac:spMk id="2" creationId="{CCD8149B-6BB9-4E32-BBAD-2DB974B4D03F}"/>
          </ac:spMkLst>
        </pc:spChg>
        <pc:spChg chg="del">
          <ac:chgData name="Marikannan Rajendran" userId="ddd1a9cbcb789ac2" providerId="LiveId" clId="{A8B49DD1-7277-4677-A08A-39F86AA9BAD2}" dt="2022-04-02T09:30:39.698" v="1106" actId="478"/>
          <ac:spMkLst>
            <pc:docMk/>
            <pc:sldMk cId="195498273" sldId="286"/>
            <ac:spMk id="3" creationId="{F67F1DF5-402E-4A9E-A6AE-02E2084FB2B1}"/>
          </ac:spMkLst>
        </pc:spChg>
        <pc:spChg chg="add mod">
          <ac:chgData name="Marikannan Rajendran" userId="ddd1a9cbcb789ac2" providerId="LiveId" clId="{A8B49DD1-7277-4677-A08A-39F86AA9BAD2}" dt="2022-04-02T09:30:40.337" v="1107"/>
          <ac:spMkLst>
            <pc:docMk/>
            <pc:sldMk cId="195498273" sldId="286"/>
            <ac:spMk id="4" creationId="{A4BC90EB-B382-471A-ABD2-5F3F2EAA143C}"/>
          </ac:spMkLst>
        </pc:spChg>
        <pc:spChg chg="add mod">
          <ac:chgData name="Marikannan Rajendran" userId="ddd1a9cbcb789ac2" providerId="LiveId" clId="{A8B49DD1-7277-4677-A08A-39F86AA9BAD2}" dt="2022-04-02T09:30:47.512" v="1108" actId="207"/>
          <ac:spMkLst>
            <pc:docMk/>
            <pc:sldMk cId="195498273" sldId="286"/>
            <ac:spMk id="5" creationId="{344D375B-CE91-4D3B-83E8-0A8F8E9E9EC7}"/>
          </ac:spMkLst>
        </pc:spChg>
      </pc:sldChg>
      <pc:sldChg chg="addSp delSp modSp new mod">
        <pc:chgData name="Marikannan Rajendran" userId="ddd1a9cbcb789ac2" providerId="LiveId" clId="{A8B49DD1-7277-4677-A08A-39F86AA9BAD2}" dt="2022-04-02T09:31:55.484" v="1118" actId="207"/>
        <pc:sldMkLst>
          <pc:docMk/>
          <pc:sldMk cId="1918487332" sldId="287"/>
        </pc:sldMkLst>
        <pc:spChg chg="mod">
          <ac:chgData name="Marikannan Rajendran" userId="ddd1a9cbcb789ac2" providerId="LiveId" clId="{A8B49DD1-7277-4677-A08A-39F86AA9BAD2}" dt="2022-04-02T09:31:23.929" v="1111" actId="20577"/>
          <ac:spMkLst>
            <pc:docMk/>
            <pc:sldMk cId="1918487332" sldId="287"/>
            <ac:spMk id="2" creationId="{67264250-0B33-46AD-996A-56E40130006B}"/>
          </ac:spMkLst>
        </pc:spChg>
        <pc:spChg chg="del">
          <ac:chgData name="Marikannan Rajendran" userId="ddd1a9cbcb789ac2" providerId="LiveId" clId="{A8B49DD1-7277-4677-A08A-39F86AA9BAD2}" dt="2022-04-02T09:31:31.908" v="1112" actId="478"/>
          <ac:spMkLst>
            <pc:docMk/>
            <pc:sldMk cId="1918487332" sldId="287"/>
            <ac:spMk id="3" creationId="{9AA9EA93-3666-43F9-AD95-59B369CB2A84}"/>
          </ac:spMkLst>
        </pc:spChg>
        <pc:spChg chg="add mod">
          <ac:chgData name="Marikannan Rajendran" userId="ddd1a9cbcb789ac2" providerId="LiveId" clId="{A8B49DD1-7277-4677-A08A-39F86AA9BAD2}" dt="2022-04-02T09:31:55.484" v="1118" actId="207"/>
          <ac:spMkLst>
            <pc:docMk/>
            <pc:sldMk cId="1918487332" sldId="287"/>
            <ac:spMk id="5" creationId="{789BB65B-10A1-4D38-98B9-B0833C1C7469}"/>
          </ac:spMkLst>
        </pc:spChg>
        <pc:picChg chg="add mod">
          <ac:chgData name="Marikannan Rajendran" userId="ddd1a9cbcb789ac2" providerId="LiveId" clId="{A8B49DD1-7277-4677-A08A-39F86AA9BAD2}" dt="2022-04-02T09:31:45.232" v="1117" actId="14100"/>
          <ac:picMkLst>
            <pc:docMk/>
            <pc:sldMk cId="1918487332" sldId="287"/>
            <ac:picMk id="4" creationId="{8BEB3CCC-DBFF-49F6-AA79-49E401EF8DA8}"/>
          </ac:picMkLst>
        </pc:picChg>
      </pc:sldChg>
      <pc:sldChg chg="addSp delSp modSp new mod modAnim">
        <pc:chgData name="Marikannan Rajendran" userId="ddd1a9cbcb789ac2" providerId="LiveId" clId="{A8B49DD1-7277-4677-A08A-39F86AA9BAD2}" dt="2022-04-02T09:33:18.460" v="1177" actId="207"/>
        <pc:sldMkLst>
          <pc:docMk/>
          <pc:sldMk cId="3056106623" sldId="288"/>
        </pc:sldMkLst>
        <pc:spChg chg="mod">
          <ac:chgData name="Marikannan Rajendran" userId="ddd1a9cbcb789ac2" providerId="LiveId" clId="{A8B49DD1-7277-4677-A08A-39F86AA9BAD2}" dt="2022-04-02T09:32:12.645" v="1119"/>
          <ac:spMkLst>
            <pc:docMk/>
            <pc:sldMk cId="3056106623" sldId="288"/>
            <ac:spMk id="2" creationId="{A15ECC28-2B27-4FD8-9A7B-65A252FC2946}"/>
          </ac:spMkLst>
        </pc:spChg>
        <pc:spChg chg="del">
          <ac:chgData name="Marikannan Rajendran" userId="ddd1a9cbcb789ac2" providerId="LiveId" clId="{A8B49DD1-7277-4677-A08A-39F86AA9BAD2}" dt="2022-04-02T09:32:17.176" v="1120" actId="478"/>
          <ac:spMkLst>
            <pc:docMk/>
            <pc:sldMk cId="3056106623" sldId="288"/>
            <ac:spMk id="3" creationId="{7384D809-04F6-4DC1-B141-B2060A7F59D8}"/>
          </ac:spMkLst>
        </pc:spChg>
        <pc:spChg chg="add mod">
          <ac:chgData name="Marikannan Rajendran" userId="ddd1a9cbcb789ac2" providerId="LiveId" clId="{A8B49DD1-7277-4677-A08A-39F86AA9BAD2}" dt="2022-04-02T09:32:32.240" v="1142" actId="1035"/>
          <ac:spMkLst>
            <pc:docMk/>
            <pc:sldMk cId="3056106623" sldId="288"/>
            <ac:spMk id="4" creationId="{248967E0-BBC6-4742-B16E-6CE6A5E2EB60}"/>
          </ac:spMkLst>
        </pc:spChg>
        <pc:spChg chg="add mod">
          <ac:chgData name="Marikannan Rajendran" userId="ddd1a9cbcb789ac2" providerId="LiveId" clId="{A8B49DD1-7277-4677-A08A-39F86AA9BAD2}" dt="2022-04-02T09:32:32.240" v="1142" actId="1035"/>
          <ac:spMkLst>
            <pc:docMk/>
            <pc:sldMk cId="3056106623" sldId="288"/>
            <ac:spMk id="5" creationId="{2DF2DD0B-F7AC-4558-B063-5890FABFB689}"/>
          </ac:spMkLst>
        </pc:spChg>
        <pc:spChg chg="add mod">
          <ac:chgData name="Marikannan Rajendran" userId="ddd1a9cbcb789ac2" providerId="LiveId" clId="{A8B49DD1-7277-4677-A08A-39F86AA9BAD2}" dt="2022-04-02T09:32:32.240" v="1142" actId="1035"/>
          <ac:spMkLst>
            <pc:docMk/>
            <pc:sldMk cId="3056106623" sldId="288"/>
            <ac:spMk id="6" creationId="{6821ED63-C81E-4CAA-A4A7-C4219CBD6279}"/>
          </ac:spMkLst>
        </pc:spChg>
        <pc:spChg chg="add mod">
          <ac:chgData name="Marikannan Rajendran" userId="ddd1a9cbcb789ac2" providerId="LiveId" clId="{A8B49DD1-7277-4677-A08A-39F86AA9BAD2}" dt="2022-04-02T09:33:03.959" v="1173" actId="207"/>
          <ac:spMkLst>
            <pc:docMk/>
            <pc:sldMk cId="3056106623" sldId="288"/>
            <ac:spMk id="7" creationId="{22339759-1E98-40C0-AD5A-0FD7F02CF091}"/>
          </ac:spMkLst>
        </pc:spChg>
        <pc:spChg chg="add mod">
          <ac:chgData name="Marikannan Rajendran" userId="ddd1a9cbcb789ac2" providerId="LiveId" clId="{A8B49DD1-7277-4677-A08A-39F86AA9BAD2}" dt="2022-04-02T09:33:18.460" v="1177" actId="207"/>
          <ac:spMkLst>
            <pc:docMk/>
            <pc:sldMk cId="3056106623" sldId="288"/>
            <ac:spMk id="8" creationId="{45138B6C-08C9-4F94-A520-78E0A175D010}"/>
          </ac:spMkLst>
        </pc:spChg>
      </pc:sldChg>
      <pc:sldChg chg="addSp delSp modSp new mod">
        <pc:chgData name="Marikannan Rajendran" userId="ddd1a9cbcb789ac2" providerId="LiveId" clId="{A8B49DD1-7277-4677-A08A-39F86AA9BAD2}" dt="2022-04-02T09:33:43.212" v="1181" actId="1076"/>
        <pc:sldMkLst>
          <pc:docMk/>
          <pc:sldMk cId="576793088" sldId="289"/>
        </pc:sldMkLst>
        <pc:spChg chg="mod">
          <ac:chgData name="Marikannan Rajendran" userId="ddd1a9cbcb789ac2" providerId="LiveId" clId="{A8B49DD1-7277-4677-A08A-39F86AA9BAD2}" dt="2022-04-02T09:33:32.303" v="1178"/>
          <ac:spMkLst>
            <pc:docMk/>
            <pc:sldMk cId="576793088" sldId="289"/>
            <ac:spMk id="2" creationId="{21DFBD63-215B-455E-B8CD-984EDBBF674D}"/>
          </ac:spMkLst>
        </pc:spChg>
        <pc:spChg chg="del">
          <ac:chgData name="Marikannan Rajendran" userId="ddd1a9cbcb789ac2" providerId="LiveId" clId="{A8B49DD1-7277-4677-A08A-39F86AA9BAD2}" dt="2022-04-02T09:33:38.539" v="1179" actId="478"/>
          <ac:spMkLst>
            <pc:docMk/>
            <pc:sldMk cId="576793088" sldId="289"/>
            <ac:spMk id="3" creationId="{AEDEBC80-5655-4B75-8B8D-01A29B12AA01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5" creationId="{ADB103C6-34B6-463C-A228-9522C350CCA8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6" creationId="{59C3ACA8-6604-4A82-8BA0-8DBDB67115AF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7" creationId="{D5A05561-3A4C-4399-B9E8-8A0500C42D73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8" creationId="{D1260E13-39EB-4786-8796-8D59FA1E1114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9" creationId="{6047BB5A-14F4-49CA-B772-589A57616AD1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10" creationId="{472B80C2-5A97-4FF2-98F0-8F2EC5ED6D00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12" creationId="{B03591A3-A770-4D67-95DC-97FF046803EE}"/>
          </ac:spMkLst>
        </pc:spChg>
        <pc:spChg chg="mod">
          <ac:chgData name="Marikannan Rajendran" userId="ddd1a9cbcb789ac2" providerId="LiveId" clId="{A8B49DD1-7277-4677-A08A-39F86AA9BAD2}" dt="2022-04-02T09:33:43.212" v="1181" actId="1076"/>
          <ac:spMkLst>
            <pc:docMk/>
            <pc:sldMk cId="576793088" sldId="289"/>
            <ac:spMk id="13" creationId="{0BF77FA0-898E-4A19-AA1C-947D8948BE9B}"/>
          </ac:spMkLst>
        </pc:spChg>
        <pc:grpChg chg="add mod">
          <ac:chgData name="Marikannan Rajendran" userId="ddd1a9cbcb789ac2" providerId="LiveId" clId="{A8B49DD1-7277-4677-A08A-39F86AA9BAD2}" dt="2022-04-02T09:33:43.212" v="1181" actId="1076"/>
          <ac:grpSpMkLst>
            <pc:docMk/>
            <pc:sldMk cId="576793088" sldId="289"/>
            <ac:grpSpMk id="4" creationId="{31937E9A-DD49-47A7-9E1D-CB05D081954B}"/>
          </ac:grpSpMkLst>
        </pc:grpChg>
        <pc:cxnChg chg="mod">
          <ac:chgData name="Marikannan Rajendran" userId="ddd1a9cbcb789ac2" providerId="LiveId" clId="{A8B49DD1-7277-4677-A08A-39F86AA9BAD2}" dt="2022-04-02T09:33:43.212" v="1181" actId="1076"/>
          <ac:cxnSpMkLst>
            <pc:docMk/>
            <pc:sldMk cId="576793088" sldId="289"/>
            <ac:cxnSpMk id="11" creationId="{9A6DA0FC-D7A1-48FC-A79D-02EA05E8004C}"/>
          </ac:cxnSpMkLst>
        </pc:cxnChg>
        <pc:cxnChg chg="mod">
          <ac:chgData name="Marikannan Rajendran" userId="ddd1a9cbcb789ac2" providerId="LiveId" clId="{A8B49DD1-7277-4677-A08A-39F86AA9BAD2}" dt="2022-04-02T09:33:43.212" v="1181" actId="1076"/>
          <ac:cxnSpMkLst>
            <pc:docMk/>
            <pc:sldMk cId="576793088" sldId="289"/>
            <ac:cxnSpMk id="14" creationId="{191C3BEE-3C9A-415A-8D1B-2745EB3FDA9A}"/>
          </ac:cxnSpMkLst>
        </pc:cxnChg>
        <pc:cxnChg chg="mod">
          <ac:chgData name="Marikannan Rajendran" userId="ddd1a9cbcb789ac2" providerId="LiveId" clId="{A8B49DD1-7277-4677-A08A-39F86AA9BAD2}" dt="2022-04-02T09:33:43.212" v="1181" actId="1076"/>
          <ac:cxnSpMkLst>
            <pc:docMk/>
            <pc:sldMk cId="576793088" sldId="289"/>
            <ac:cxnSpMk id="15" creationId="{0047978C-76C4-4494-A854-348FE6E9B6C9}"/>
          </ac:cxnSpMkLst>
        </pc:cxnChg>
        <pc:cxnChg chg="mod">
          <ac:chgData name="Marikannan Rajendran" userId="ddd1a9cbcb789ac2" providerId="LiveId" clId="{A8B49DD1-7277-4677-A08A-39F86AA9BAD2}" dt="2022-04-02T09:33:43.212" v="1181" actId="1076"/>
          <ac:cxnSpMkLst>
            <pc:docMk/>
            <pc:sldMk cId="576793088" sldId="289"/>
            <ac:cxnSpMk id="16" creationId="{B46F8B2A-C0A9-421D-999B-F65F5379CEE2}"/>
          </ac:cxnSpMkLst>
        </pc:cxnChg>
      </pc:sldChg>
      <pc:sldChg chg="addSp delSp modSp new mod modAnim">
        <pc:chgData name="Marikannan Rajendran" userId="ddd1a9cbcb789ac2" providerId="LiveId" clId="{A8B49DD1-7277-4677-A08A-39F86AA9BAD2}" dt="2022-04-02T09:34:32.250" v="1190" actId="207"/>
        <pc:sldMkLst>
          <pc:docMk/>
          <pc:sldMk cId="3646022912" sldId="290"/>
        </pc:sldMkLst>
        <pc:spChg chg="mod">
          <ac:chgData name="Marikannan Rajendran" userId="ddd1a9cbcb789ac2" providerId="LiveId" clId="{A8B49DD1-7277-4677-A08A-39F86AA9BAD2}" dt="2022-04-02T09:33:56.857" v="1182"/>
          <ac:spMkLst>
            <pc:docMk/>
            <pc:sldMk cId="3646022912" sldId="290"/>
            <ac:spMk id="2" creationId="{7B6A3A89-DB65-46D6-BCA7-C69E8BA45E6A}"/>
          </ac:spMkLst>
        </pc:spChg>
        <pc:spChg chg="del">
          <ac:chgData name="Marikannan Rajendran" userId="ddd1a9cbcb789ac2" providerId="LiveId" clId="{A8B49DD1-7277-4677-A08A-39F86AA9BAD2}" dt="2022-04-02T09:34:10.585" v="1183" actId="478"/>
          <ac:spMkLst>
            <pc:docMk/>
            <pc:sldMk cId="3646022912" sldId="290"/>
            <ac:spMk id="3" creationId="{BF42A7EA-B2EF-49AA-A9EA-36BAAE884D58}"/>
          </ac:spMkLst>
        </pc:spChg>
        <pc:spChg chg="add mod">
          <ac:chgData name="Marikannan Rajendran" userId="ddd1a9cbcb789ac2" providerId="LiveId" clId="{A8B49DD1-7277-4677-A08A-39F86AA9BAD2}" dt="2022-04-02T09:34:11.253" v="1184"/>
          <ac:spMkLst>
            <pc:docMk/>
            <pc:sldMk cId="3646022912" sldId="290"/>
            <ac:spMk id="4" creationId="{2C0A5A12-F484-465E-B610-4D391600D137}"/>
          </ac:spMkLst>
        </pc:spChg>
        <pc:spChg chg="add mod">
          <ac:chgData name="Marikannan Rajendran" userId="ddd1a9cbcb789ac2" providerId="LiveId" clId="{A8B49DD1-7277-4677-A08A-39F86AA9BAD2}" dt="2022-04-02T09:34:11.253" v="1184"/>
          <ac:spMkLst>
            <pc:docMk/>
            <pc:sldMk cId="3646022912" sldId="290"/>
            <ac:spMk id="5" creationId="{995064F5-4601-4E5A-9714-130A9C85AED9}"/>
          </ac:spMkLst>
        </pc:spChg>
        <pc:spChg chg="add mod">
          <ac:chgData name="Marikannan Rajendran" userId="ddd1a9cbcb789ac2" providerId="LiveId" clId="{A8B49DD1-7277-4677-A08A-39F86AA9BAD2}" dt="2022-04-02T09:34:11.253" v="1184"/>
          <ac:spMkLst>
            <pc:docMk/>
            <pc:sldMk cId="3646022912" sldId="290"/>
            <ac:spMk id="6" creationId="{39A3F1A0-F9AE-424F-ABCE-EE841F830917}"/>
          </ac:spMkLst>
        </pc:spChg>
        <pc:spChg chg="add mod">
          <ac:chgData name="Marikannan Rajendran" userId="ddd1a9cbcb789ac2" providerId="LiveId" clId="{A8B49DD1-7277-4677-A08A-39F86AA9BAD2}" dt="2022-04-02T09:34:11.253" v="1184"/>
          <ac:spMkLst>
            <pc:docMk/>
            <pc:sldMk cId="3646022912" sldId="290"/>
            <ac:spMk id="8" creationId="{230AAB66-CE10-4FB1-9A1B-CB5A9C7B0956}"/>
          </ac:spMkLst>
        </pc:spChg>
        <pc:spChg chg="add mod">
          <ac:chgData name="Marikannan Rajendran" userId="ddd1a9cbcb789ac2" providerId="LiveId" clId="{A8B49DD1-7277-4677-A08A-39F86AA9BAD2}" dt="2022-04-02T09:34:32.250" v="1190" actId="207"/>
          <ac:spMkLst>
            <pc:docMk/>
            <pc:sldMk cId="3646022912" sldId="290"/>
            <ac:spMk id="9" creationId="{843B742D-B8FB-464C-875C-6E3225B0AC38}"/>
          </ac:spMkLst>
        </pc:spChg>
        <pc:spChg chg="add mod">
          <ac:chgData name="Marikannan Rajendran" userId="ddd1a9cbcb789ac2" providerId="LiveId" clId="{A8B49DD1-7277-4677-A08A-39F86AA9BAD2}" dt="2022-04-02T09:34:11.253" v="1184"/>
          <ac:spMkLst>
            <pc:docMk/>
            <pc:sldMk cId="3646022912" sldId="290"/>
            <ac:spMk id="10" creationId="{E801C349-A174-4006-A1CF-4E746147ECE5}"/>
          </ac:spMkLst>
        </pc:spChg>
        <pc:picChg chg="add mod">
          <ac:chgData name="Marikannan Rajendran" userId="ddd1a9cbcb789ac2" providerId="LiveId" clId="{A8B49DD1-7277-4677-A08A-39F86AA9BAD2}" dt="2022-04-02T09:34:11.253" v="1184"/>
          <ac:picMkLst>
            <pc:docMk/>
            <pc:sldMk cId="3646022912" sldId="290"/>
            <ac:picMk id="7" creationId="{90FB5985-E376-4F14-95AA-E352A3D0339E}"/>
          </ac:picMkLst>
        </pc:picChg>
        <pc:picChg chg="add mod">
          <ac:chgData name="Marikannan Rajendran" userId="ddd1a9cbcb789ac2" providerId="LiveId" clId="{A8B49DD1-7277-4677-A08A-39F86AA9BAD2}" dt="2022-04-02T09:34:11.253" v="1184"/>
          <ac:picMkLst>
            <pc:docMk/>
            <pc:sldMk cId="3646022912" sldId="290"/>
            <ac:picMk id="11" creationId="{77BF1C21-005E-4C2A-A462-74CC23A1CE7D}"/>
          </ac:picMkLst>
        </pc:picChg>
      </pc:sldChg>
      <pc:sldChg chg="addSp delSp modSp new mod">
        <pc:chgData name="Marikannan Rajendran" userId="ddd1a9cbcb789ac2" providerId="LiveId" clId="{A8B49DD1-7277-4677-A08A-39F86AA9BAD2}" dt="2022-04-02T09:35:21.423" v="1195" actId="207"/>
        <pc:sldMkLst>
          <pc:docMk/>
          <pc:sldMk cId="1314939885" sldId="291"/>
        </pc:sldMkLst>
        <pc:spChg chg="mod">
          <ac:chgData name="Marikannan Rajendran" userId="ddd1a9cbcb789ac2" providerId="LiveId" clId="{A8B49DD1-7277-4677-A08A-39F86AA9BAD2}" dt="2022-04-02T09:34:50.238" v="1191"/>
          <ac:spMkLst>
            <pc:docMk/>
            <pc:sldMk cId="1314939885" sldId="291"/>
            <ac:spMk id="2" creationId="{969BF1E3-1481-4B9D-B0A4-78106327F37C}"/>
          </ac:spMkLst>
        </pc:spChg>
        <pc:spChg chg="del">
          <ac:chgData name="Marikannan Rajendran" userId="ddd1a9cbcb789ac2" providerId="LiveId" clId="{A8B49DD1-7277-4677-A08A-39F86AA9BAD2}" dt="2022-04-02T09:34:54.024" v="1192" actId="478"/>
          <ac:spMkLst>
            <pc:docMk/>
            <pc:sldMk cId="1314939885" sldId="291"/>
            <ac:spMk id="3" creationId="{95360D07-DC2E-47F1-AEA0-1E6A4DE046C4}"/>
          </ac:spMkLst>
        </pc:spChg>
        <pc:spChg chg="add mod">
          <ac:chgData name="Marikannan Rajendran" userId="ddd1a9cbcb789ac2" providerId="LiveId" clId="{A8B49DD1-7277-4677-A08A-39F86AA9BAD2}" dt="2022-04-02T09:35:00.281" v="1193"/>
          <ac:spMkLst>
            <pc:docMk/>
            <pc:sldMk cId="1314939885" sldId="291"/>
            <ac:spMk id="4" creationId="{EDABC2B3-01CD-4B6A-B314-788E5C6DB41E}"/>
          </ac:spMkLst>
        </pc:spChg>
        <pc:spChg chg="add mod">
          <ac:chgData name="Marikannan Rajendran" userId="ddd1a9cbcb789ac2" providerId="LiveId" clId="{A8B49DD1-7277-4677-A08A-39F86AA9BAD2}" dt="2022-04-02T09:35:21.423" v="1195" actId="207"/>
          <ac:spMkLst>
            <pc:docMk/>
            <pc:sldMk cId="1314939885" sldId="291"/>
            <ac:spMk id="5" creationId="{861E2BFC-EDB8-48EB-A297-85E866B4F1D1}"/>
          </ac:spMkLst>
        </pc:spChg>
      </pc:sldChg>
      <pc:sldChg chg="addSp delSp modSp new mod">
        <pc:chgData name="Marikannan Rajendran" userId="ddd1a9cbcb789ac2" providerId="LiveId" clId="{A8B49DD1-7277-4677-A08A-39F86AA9BAD2}" dt="2022-04-02T09:36:02.565" v="1202" actId="207"/>
        <pc:sldMkLst>
          <pc:docMk/>
          <pc:sldMk cId="3895482284" sldId="292"/>
        </pc:sldMkLst>
        <pc:spChg chg="mod">
          <ac:chgData name="Marikannan Rajendran" userId="ddd1a9cbcb789ac2" providerId="LiveId" clId="{A8B49DD1-7277-4677-A08A-39F86AA9BAD2}" dt="2022-04-02T09:35:37.515" v="1196"/>
          <ac:spMkLst>
            <pc:docMk/>
            <pc:sldMk cId="3895482284" sldId="292"/>
            <ac:spMk id="2" creationId="{D8C7FF48-A11C-497F-A4BB-866992D30E20}"/>
          </ac:spMkLst>
        </pc:spChg>
        <pc:spChg chg="del">
          <ac:chgData name="Marikannan Rajendran" userId="ddd1a9cbcb789ac2" providerId="LiveId" clId="{A8B49DD1-7277-4677-A08A-39F86AA9BAD2}" dt="2022-04-02T09:35:41.085" v="1197" actId="478"/>
          <ac:spMkLst>
            <pc:docMk/>
            <pc:sldMk cId="3895482284" sldId="292"/>
            <ac:spMk id="3" creationId="{88216C7D-3B08-4CE6-859D-7E231F8B5D3D}"/>
          </ac:spMkLst>
        </pc:spChg>
        <pc:spChg chg="add mod">
          <ac:chgData name="Marikannan Rajendran" userId="ddd1a9cbcb789ac2" providerId="LiveId" clId="{A8B49DD1-7277-4677-A08A-39F86AA9BAD2}" dt="2022-04-02T09:36:02.565" v="1202" actId="207"/>
          <ac:spMkLst>
            <pc:docMk/>
            <pc:sldMk cId="3895482284" sldId="292"/>
            <ac:spMk id="5" creationId="{0B8351FA-DDD5-4EB0-B610-A191B2BCC3B7}"/>
          </ac:spMkLst>
        </pc:spChg>
        <pc:picChg chg="add mod">
          <ac:chgData name="Marikannan Rajendran" userId="ddd1a9cbcb789ac2" providerId="LiveId" clId="{A8B49DD1-7277-4677-A08A-39F86AA9BAD2}" dt="2022-04-02T09:35:56.519" v="1201" actId="14100"/>
          <ac:picMkLst>
            <pc:docMk/>
            <pc:sldMk cId="3895482284" sldId="292"/>
            <ac:picMk id="4" creationId="{C216B04D-5D5E-455D-9505-2BE6BDC5C892}"/>
          </ac:picMkLst>
        </pc:picChg>
      </pc:sldChg>
      <pc:sldChg chg="addSp delSp modSp new mod">
        <pc:chgData name="Marikannan Rajendran" userId="ddd1a9cbcb789ac2" providerId="LiveId" clId="{A8B49DD1-7277-4677-A08A-39F86AA9BAD2}" dt="2022-04-02T09:36:51.610" v="1212" actId="113"/>
        <pc:sldMkLst>
          <pc:docMk/>
          <pc:sldMk cId="3341699954" sldId="293"/>
        </pc:sldMkLst>
        <pc:spChg chg="mod">
          <ac:chgData name="Marikannan Rajendran" userId="ddd1a9cbcb789ac2" providerId="LiveId" clId="{A8B49DD1-7277-4677-A08A-39F86AA9BAD2}" dt="2022-04-02T09:36:19.749" v="1205" actId="20577"/>
          <ac:spMkLst>
            <pc:docMk/>
            <pc:sldMk cId="3341699954" sldId="293"/>
            <ac:spMk id="2" creationId="{229F8A2F-3E62-451A-A864-B9FA2A1188D2}"/>
          </ac:spMkLst>
        </pc:spChg>
        <pc:spChg chg="del">
          <ac:chgData name="Marikannan Rajendran" userId="ddd1a9cbcb789ac2" providerId="LiveId" clId="{A8B49DD1-7277-4677-A08A-39F86AA9BAD2}" dt="2022-04-02T09:36:31.387" v="1206" actId="478"/>
          <ac:spMkLst>
            <pc:docMk/>
            <pc:sldMk cId="3341699954" sldId="293"/>
            <ac:spMk id="3" creationId="{28476E7F-FE11-40B2-90DD-E75FD4A6205E}"/>
          </ac:spMkLst>
        </pc:spChg>
        <pc:spChg chg="add mod">
          <ac:chgData name="Marikannan Rajendran" userId="ddd1a9cbcb789ac2" providerId="LiveId" clId="{A8B49DD1-7277-4677-A08A-39F86AA9BAD2}" dt="2022-04-02T09:36:32.179" v="1207"/>
          <ac:spMkLst>
            <pc:docMk/>
            <pc:sldMk cId="3341699954" sldId="293"/>
            <ac:spMk id="4" creationId="{F23BDBD6-4E2D-4799-86FF-77DDE3E6FCAF}"/>
          </ac:spMkLst>
        </pc:spChg>
        <pc:spChg chg="add mod">
          <ac:chgData name="Marikannan Rajendran" userId="ddd1a9cbcb789ac2" providerId="LiveId" clId="{A8B49DD1-7277-4677-A08A-39F86AA9BAD2}" dt="2022-04-02T09:36:32.179" v="1207"/>
          <ac:spMkLst>
            <pc:docMk/>
            <pc:sldMk cId="3341699954" sldId="293"/>
            <ac:spMk id="5" creationId="{3D35D78C-CAD3-4A77-9192-9008EDE8C6BE}"/>
          </ac:spMkLst>
        </pc:spChg>
        <pc:spChg chg="add mod">
          <ac:chgData name="Marikannan Rajendran" userId="ddd1a9cbcb789ac2" providerId="LiveId" clId="{A8B49DD1-7277-4677-A08A-39F86AA9BAD2}" dt="2022-04-02T09:36:32.179" v="1207"/>
          <ac:spMkLst>
            <pc:docMk/>
            <pc:sldMk cId="3341699954" sldId="293"/>
            <ac:spMk id="6" creationId="{39BF44D4-AF19-469A-9D58-09F9C2FE427F}"/>
          </ac:spMkLst>
        </pc:spChg>
        <pc:spChg chg="add mod">
          <ac:chgData name="Marikannan Rajendran" userId="ddd1a9cbcb789ac2" providerId="LiveId" clId="{A8B49DD1-7277-4677-A08A-39F86AA9BAD2}" dt="2022-04-02T09:36:51.610" v="1212" actId="113"/>
          <ac:spMkLst>
            <pc:docMk/>
            <pc:sldMk cId="3341699954" sldId="293"/>
            <ac:spMk id="7" creationId="{C28EC80B-98C3-4F7D-B492-3854A970CD4A}"/>
          </ac:spMkLst>
        </pc:spChg>
      </pc:sldChg>
      <pc:sldChg chg="addSp delSp modSp new mod">
        <pc:chgData name="Marikannan Rajendran" userId="ddd1a9cbcb789ac2" providerId="LiveId" clId="{A8B49DD1-7277-4677-A08A-39F86AA9BAD2}" dt="2022-04-02T09:38:06.259" v="1216" actId="1076"/>
        <pc:sldMkLst>
          <pc:docMk/>
          <pc:sldMk cId="2401478106" sldId="294"/>
        </pc:sldMkLst>
        <pc:spChg chg="mod">
          <ac:chgData name="Marikannan Rajendran" userId="ddd1a9cbcb789ac2" providerId="LiveId" clId="{A8B49DD1-7277-4677-A08A-39F86AA9BAD2}" dt="2022-04-02T09:37:52.601" v="1213"/>
          <ac:spMkLst>
            <pc:docMk/>
            <pc:sldMk cId="2401478106" sldId="294"/>
            <ac:spMk id="2" creationId="{717D5DE8-8A7C-4232-AC1B-E3FCC157C186}"/>
          </ac:spMkLst>
        </pc:spChg>
        <pc:spChg chg="del">
          <ac:chgData name="Marikannan Rajendran" userId="ddd1a9cbcb789ac2" providerId="LiveId" clId="{A8B49DD1-7277-4677-A08A-39F86AA9BAD2}" dt="2022-04-02T09:38:01.374" v="1214" actId="478"/>
          <ac:spMkLst>
            <pc:docMk/>
            <pc:sldMk cId="2401478106" sldId="294"/>
            <ac:spMk id="3" creationId="{9890D1A7-0C13-4399-A257-76459AE10A5D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5" creationId="{8F7DE998-0C1E-499D-970B-94D50800944D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6" creationId="{9C277A5E-5199-449E-B093-71BE934F16CD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7" creationId="{31865FFD-FA6E-49E6-99DB-44F910A4F5E4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8" creationId="{96C1BA56-2CBB-4293-9FE8-3B503F91208D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9" creationId="{E9A00F4E-EAF3-4131-AF27-0BF5F44828B8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10" creationId="{3DC727D7-CBD9-495F-8F54-89609EEB1B16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11" creationId="{84DC7244-1815-4BF6-BFEE-F4457BDC836E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13" creationId="{7002ED36-1577-40E5-9829-275B92EA4AF9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14" creationId="{137D73CE-2A49-49FF-BF25-55D7AD3F645B}"/>
          </ac:spMkLst>
        </pc:spChg>
        <pc:spChg chg="mod">
          <ac:chgData name="Marikannan Rajendran" userId="ddd1a9cbcb789ac2" providerId="LiveId" clId="{A8B49DD1-7277-4677-A08A-39F86AA9BAD2}" dt="2022-04-02T09:38:06.259" v="1216" actId="1076"/>
          <ac:spMkLst>
            <pc:docMk/>
            <pc:sldMk cId="2401478106" sldId="294"/>
            <ac:spMk id="19" creationId="{491C0C88-F670-4318-A051-913230AF0E1F}"/>
          </ac:spMkLst>
        </pc:spChg>
        <pc:grpChg chg="add mod">
          <ac:chgData name="Marikannan Rajendran" userId="ddd1a9cbcb789ac2" providerId="LiveId" clId="{A8B49DD1-7277-4677-A08A-39F86AA9BAD2}" dt="2022-04-02T09:38:06.259" v="1216" actId="1076"/>
          <ac:grpSpMkLst>
            <pc:docMk/>
            <pc:sldMk cId="2401478106" sldId="294"/>
            <ac:grpSpMk id="4" creationId="{350837D2-60EE-4E22-A409-DEDCCEA90EC7}"/>
          </ac:grpSpMkLst>
        </pc:grpChg>
        <pc:cxnChg chg="mod">
          <ac:chgData name="Marikannan Rajendran" userId="ddd1a9cbcb789ac2" providerId="LiveId" clId="{A8B49DD1-7277-4677-A08A-39F86AA9BAD2}" dt="2022-04-02T09:38:06.259" v="1216" actId="1076"/>
          <ac:cxnSpMkLst>
            <pc:docMk/>
            <pc:sldMk cId="2401478106" sldId="294"/>
            <ac:cxnSpMk id="12" creationId="{683BE1E0-DCED-4064-B8F2-23D9FE8E39E5}"/>
          </ac:cxnSpMkLst>
        </pc:cxnChg>
        <pc:cxnChg chg="mod">
          <ac:chgData name="Marikannan Rajendran" userId="ddd1a9cbcb789ac2" providerId="LiveId" clId="{A8B49DD1-7277-4677-A08A-39F86AA9BAD2}" dt="2022-04-02T09:38:06.259" v="1216" actId="1076"/>
          <ac:cxnSpMkLst>
            <pc:docMk/>
            <pc:sldMk cId="2401478106" sldId="294"/>
            <ac:cxnSpMk id="15" creationId="{4E3FEEB0-A5D3-41E1-8476-9774CEEE3DAC}"/>
          </ac:cxnSpMkLst>
        </pc:cxnChg>
        <pc:cxnChg chg="mod">
          <ac:chgData name="Marikannan Rajendran" userId="ddd1a9cbcb789ac2" providerId="LiveId" clId="{A8B49DD1-7277-4677-A08A-39F86AA9BAD2}" dt="2022-04-02T09:38:06.259" v="1216" actId="1076"/>
          <ac:cxnSpMkLst>
            <pc:docMk/>
            <pc:sldMk cId="2401478106" sldId="294"/>
            <ac:cxnSpMk id="16" creationId="{BBDF3569-FFC2-47F0-AB44-479A89DE2F5F}"/>
          </ac:cxnSpMkLst>
        </pc:cxnChg>
        <pc:cxnChg chg="mod">
          <ac:chgData name="Marikannan Rajendran" userId="ddd1a9cbcb789ac2" providerId="LiveId" clId="{A8B49DD1-7277-4677-A08A-39F86AA9BAD2}" dt="2022-04-02T09:38:06.259" v="1216" actId="1076"/>
          <ac:cxnSpMkLst>
            <pc:docMk/>
            <pc:sldMk cId="2401478106" sldId="294"/>
            <ac:cxnSpMk id="17" creationId="{0B100DA9-DA8D-45C5-999A-8BEB0D83D05C}"/>
          </ac:cxnSpMkLst>
        </pc:cxnChg>
        <pc:cxnChg chg="mod">
          <ac:chgData name="Marikannan Rajendran" userId="ddd1a9cbcb789ac2" providerId="LiveId" clId="{A8B49DD1-7277-4677-A08A-39F86AA9BAD2}" dt="2022-04-02T09:38:06.259" v="1216" actId="1076"/>
          <ac:cxnSpMkLst>
            <pc:docMk/>
            <pc:sldMk cId="2401478106" sldId="294"/>
            <ac:cxnSpMk id="18" creationId="{A48D241B-27B9-4ADD-9DF3-6222D343FE2E}"/>
          </ac:cxnSpMkLst>
        </pc:cxnChg>
      </pc:sldChg>
      <pc:sldChg chg="addSp delSp modSp new mod modAnim">
        <pc:chgData name="Marikannan Rajendran" userId="ddd1a9cbcb789ac2" providerId="LiveId" clId="{A8B49DD1-7277-4677-A08A-39F86AA9BAD2}" dt="2022-04-02T09:40:02.128" v="1260" actId="20577"/>
        <pc:sldMkLst>
          <pc:docMk/>
          <pc:sldMk cId="227274149" sldId="295"/>
        </pc:sldMkLst>
        <pc:spChg chg="mod">
          <ac:chgData name="Marikannan Rajendran" userId="ddd1a9cbcb789ac2" providerId="LiveId" clId="{A8B49DD1-7277-4677-A08A-39F86AA9BAD2}" dt="2022-04-02T09:40:02.128" v="1260" actId="20577"/>
          <ac:spMkLst>
            <pc:docMk/>
            <pc:sldMk cId="227274149" sldId="295"/>
            <ac:spMk id="2" creationId="{DDD9867A-F9C0-4466-BFE6-8AD9F7F38FB2}"/>
          </ac:spMkLst>
        </pc:spChg>
        <pc:spChg chg="del">
          <ac:chgData name="Marikannan Rajendran" userId="ddd1a9cbcb789ac2" providerId="LiveId" clId="{A8B49DD1-7277-4677-A08A-39F86AA9BAD2}" dt="2022-04-02T09:38:24.657" v="1218" actId="478"/>
          <ac:spMkLst>
            <pc:docMk/>
            <pc:sldMk cId="227274149" sldId="295"/>
            <ac:spMk id="3" creationId="{63B20321-2C44-4AFD-A9F1-F12E52A01DCC}"/>
          </ac:spMkLst>
        </pc:spChg>
        <pc:spChg chg="add mod">
          <ac:chgData name="Marikannan Rajendran" userId="ddd1a9cbcb789ac2" providerId="LiveId" clId="{A8B49DD1-7277-4677-A08A-39F86AA9BAD2}" dt="2022-04-02T09:38:33.648" v="1219"/>
          <ac:spMkLst>
            <pc:docMk/>
            <pc:sldMk cId="227274149" sldId="295"/>
            <ac:spMk id="4" creationId="{1F52CACC-F25E-4470-BB38-4CE848DAFCD3}"/>
          </ac:spMkLst>
        </pc:spChg>
        <pc:spChg chg="add mod">
          <ac:chgData name="Marikannan Rajendran" userId="ddd1a9cbcb789ac2" providerId="LiveId" clId="{A8B49DD1-7277-4677-A08A-39F86AA9BAD2}" dt="2022-04-02T09:38:33.648" v="1219"/>
          <ac:spMkLst>
            <pc:docMk/>
            <pc:sldMk cId="227274149" sldId="295"/>
            <ac:spMk id="5" creationId="{4A7ECF15-A547-47CD-B374-D650A74F3FE4}"/>
          </ac:spMkLst>
        </pc:spChg>
        <pc:spChg chg="add mod">
          <ac:chgData name="Marikannan Rajendran" userId="ddd1a9cbcb789ac2" providerId="LiveId" clId="{A8B49DD1-7277-4677-A08A-39F86AA9BAD2}" dt="2022-04-02T09:39:20.988" v="1254" actId="20577"/>
          <ac:spMkLst>
            <pc:docMk/>
            <pc:sldMk cId="227274149" sldId="295"/>
            <ac:spMk id="6" creationId="{8A32CB30-FC19-4ECB-83D2-FEFB2E78DED6}"/>
          </ac:spMkLst>
        </pc:spChg>
        <pc:spChg chg="add mod">
          <ac:chgData name="Marikannan Rajendran" userId="ddd1a9cbcb789ac2" providerId="LiveId" clId="{A8B49DD1-7277-4677-A08A-39F86AA9BAD2}" dt="2022-04-02T09:38:33.648" v="1219"/>
          <ac:spMkLst>
            <pc:docMk/>
            <pc:sldMk cId="227274149" sldId="295"/>
            <ac:spMk id="7" creationId="{F537CE58-EC14-4D77-B58C-9D94926A2162}"/>
          </ac:spMkLst>
        </pc:spChg>
        <pc:spChg chg="add mod">
          <ac:chgData name="Marikannan Rajendran" userId="ddd1a9cbcb789ac2" providerId="LiveId" clId="{A8B49DD1-7277-4677-A08A-39F86AA9BAD2}" dt="2022-04-02T09:39:06.604" v="1250" actId="1076"/>
          <ac:spMkLst>
            <pc:docMk/>
            <pc:sldMk cId="227274149" sldId="295"/>
            <ac:spMk id="8" creationId="{C5EED1D8-B564-48F3-B403-094F44E28A62}"/>
          </ac:spMkLst>
        </pc:spChg>
        <pc:spChg chg="add mod">
          <ac:chgData name="Marikannan Rajendran" userId="ddd1a9cbcb789ac2" providerId="LiveId" clId="{A8B49DD1-7277-4677-A08A-39F86AA9BAD2}" dt="2022-04-02T09:38:33.648" v="1219"/>
          <ac:spMkLst>
            <pc:docMk/>
            <pc:sldMk cId="227274149" sldId="295"/>
            <ac:spMk id="9" creationId="{C393A4FE-1E82-41B4-AD58-EE023CC7385B}"/>
          </ac:spMkLst>
        </pc:spChg>
        <pc:spChg chg="add mod">
          <ac:chgData name="Marikannan Rajendran" userId="ddd1a9cbcb789ac2" providerId="LiveId" clId="{A8B49DD1-7277-4677-A08A-39F86AA9BAD2}" dt="2022-04-02T09:38:33.648" v="1219"/>
          <ac:spMkLst>
            <pc:docMk/>
            <pc:sldMk cId="227274149" sldId="295"/>
            <ac:spMk id="10" creationId="{4A9DB744-3CCD-4266-BC6A-6B86DDFB1C63}"/>
          </ac:spMkLst>
        </pc:spChg>
        <pc:spChg chg="add mod">
          <ac:chgData name="Marikannan Rajendran" userId="ddd1a9cbcb789ac2" providerId="LiveId" clId="{A8B49DD1-7277-4677-A08A-39F86AA9BAD2}" dt="2022-04-02T09:39:28.479" v="1255" actId="207"/>
          <ac:spMkLst>
            <pc:docMk/>
            <pc:sldMk cId="227274149" sldId="295"/>
            <ac:spMk id="11" creationId="{AC883419-AF09-417E-B3E9-F7240DB149A5}"/>
          </ac:spMkLst>
        </pc:spChg>
      </pc:sldChg>
      <pc:sldChg chg="addSp delSp modSp new mod">
        <pc:chgData name="Marikannan Rajendran" userId="ddd1a9cbcb789ac2" providerId="LiveId" clId="{A8B49DD1-7277-4677-A08A-39F86AA9BAD2}" dt="2022-04-02T09:40:22.157" v="1263" actId="207"/>
        <pc:sldMkLst>
          <pc:docMk/>
          <pc:sldMk cId="568122615" sldId="296"/>
        </pc:sldMkLst>
        <pc:spChg chg="mod">
          <ac:chgData name="Marikannan Rajendran" userId="ddd1a9cbcb789ac2" providerId="LiveId" clId="{A8B49DD1-7277-4677-A08A-39F86AA9BAD2}" dt="2022-04-02T09:39:58.374" v="1258" actId="20577"/>
          <ac:spMkLst>
            <pc:docMk/>
            <pc:sldMk cId="568122615" sldId="296"/>
            <ac:spMk id="2" creationId="{4A6DB791-98E0-40C6-88E2-AFEA3A64E884}"/>
          </ac:spMkLst>
        </pc:spChg>
        <pc:spChg chg="del">
          <ac:chgData name="Marikannan Rajendran" userId="ddd1a9cbcb789ac2" providerId="LiveId" clId="{A8B49DD1-7277-4677-A08A-39F86AA9BAD2}" dt="2022-04-02T09:40:13.155" v="1261" actId="478"/>
          <ac:spMkLst>
            <pc:docMk/>
            <pc:sldMk cId="568122615" sldId="296"/>
            <ac:spMk id="3" creationId="{FFB387C0-C619-4D59-9B5C-DD736E4386D1}"/>
          </ac:spMkLst>
        </pc:spChg>
        <pc:spChg chg="add mod">
          <ac:chgData name="Marikannan Rajendran" userId="ddd1a9cbcb789ac2" providerId="LiveId" clId="{A8B49DD1-7277-4677-A08A-39F86AA9BAD2}" dt="2022-04-02T09:40:13.879" v="1262"/>
          <ac:spMkLst>
            <pc:docMk/>
            <pc:sldMk cId="568122615" sldId="296"/>
            <ac:spMk id="4" creationId="{B74E89B6-C72F-4657-BC0B-76B668B94146}"/>
          </ac:spMkLst>
        </pc:spChg>
        <pc:spChg chg="add mod">
          <ac:chgData name="Marikannan Rajendran" userId="ddd1a9cbcb789ac2" providerId="LiveId" clId="{A8B49DD1-7277-4677-A08A-39F86AA9BAD2}" dt="2022-04-02T09:40:22.157" v="1263" actId="207"/>
          <ac:spMkLst>
            <pc:docMk/>
            <pc:sldMk cId="568122615" sldId="296"/>
            <ac:spMk id="5" creationId="{A8457DD8-ADE1-4CCF-B3B3-424E99719E75}"/>
          </ac:spMkLst>
        </pc:spChg>
      </pc:sldChg>
      <pc:sldChg chg="addSp delSp modSp new mod">
        <pc:chgData name="Marikannan Rajendran" userId="ddd1a9cbcb789ac2" providerId="LiveId" clId="{A8B49DD1-7277-4677-A08A-39F86AA9BAD2}" dt="2022-04-02T09:41:22.890" v="1276" actId="20577"/>
        <pc:sldMkLst>
          <pc:docMk/>
          <pc:sldMk cId="675857803" sldId="297"/>
        </pc:sldMkLst>
        <pc:spChg chg="mod">
          <ac:chgData name="Marikannan Rajendran" userId="ddd1a9cbcb789ac2" providerId="LiveId" clId="{A8B49DD1-7277-4677-A08A-39F86AA9BAD2}" dt="2022-04-02T09:41:22.890" v="1276" actId="20577"/>
          <ac:spMkLst>
            <pc:docMk/>
            <pc:sldMk cId="675857803" sldId="297"/>
            <ac:spMk id="2" creationId="{2E43C025-FABA-44FE-9FCC-A738372A1E31}"/>
          </ac:spMkLst>
        </pc:spChg>
        <pc:spChg chg="del">
          <ac:chgData name="Marikannan Rajendran" userId="ddd1a9cbcb789ac2" providerId="LiveId" clId="{A8B49DD1-7277-4677-A08A-39F86AA9BAD2}" dt="2022-04-02T09:40:55.428" v="1269" actId="478"/>
          <ac:spMkLst>
            <pc:docMk/>
            <pc:sldMk cId="675857803" sldId="297"/>
            <ac:spMk id="3" creationId="{EBD0405A-94A0-4B81-8BCE-43ED82154E1D}"/>
          </ac:spMkLst>
        </pc:spChg>
        <pc:spChg chg="add mod">
          <ac:chgData name="Marikannan Rajendran" userId="ddd1a9cbcb789ac2" providerId="LiveId" clId="{A8B49DD1-7277-4677-A08A-39F86AA9BAD2}" dt="2022-04-02T09:41:11.189" v="1273" actId="207"/>
          <ac:spMkLst>
            <pc:docMk/>
            <pc:sldMk cId="675857803" sldId="297"/>
            <ac:spMk id="5" creationId="{8ED90185-C830-404D-AD82-FCC736268EF5}"/>
          </ac:spMkLst>
        </pc:spChg>
        <pc:picChg chg="add mod">
          <ac:chgData name="Marikannan Rajendran" userId="ddd1a9cbcb789ac2" providerId="LiveId" clId="{A8B49DD1-7277-4677-A08A-39F86AA9BAD2}" dt="2022-04-02T09:41:03.878" v="1272" actId="14100"/>
          <ac:picMkLst>
            <pc:docMk/>
            <pc:sldMk cId="675857803" sldId="297"/>
            <ac:picMk id="4" creationId="{A6E1101F-17DF-4E3C-B77B-87E8313D3F28}"/>
          </ac:picMkLst>
        </pc:picChg>
      </pc:sldChg>
      <pc:sldChg chg="addSp delSp modSp new mod">
        <pc:chgData name="Marikannan Rajendran" userId="ddd1a9cbcb789ac2" providerId="LiveId" clId="{A8B49DD1-7277-4677-A08A-39F86AA9BAD2}" dt="2022-04-02T09:42:44.346" v="1282" actId="14100"/>
        <pc:sldMkLst>
          <pc:docMk/>
          <pc:sldMk cId="3834591165" sldId="298"/>
        </pc:sldMkLst>
        <pc:spChg chg="mod">
          <ac:chgData name="Marikannan Rajendran" userId="ddd1a9cbcb789ac2" providerId="LiveId" clId="{A8B49DD1-7277-4677-A08A-39F86AA9BAD2}" dt="2022-04-02T09:42:19.337" v="1277"/>
          <ac:spMkLst>
            <pc:docMk/>
            <pc:sldMk cId="3834591165" sldId="298"/>
            <ac:spMk id="2" creationId="{3DCA8BBA-3665-40DB-AAD6-0FB45081046B}"/>
          </ac:spMkLst>
        </pc:spChg>
        <pc:spChg chg="del">
          <ac:chgData name="Marikannan Rajendran" userId="ddd1a9cbcb789ac2" providerId="LiveId" clId="{A8B49DD1-7277-4677-A08A-39F86AA9BAD2}" dt="2022-04-02T09:42:26.994" v="1278" actId="478"/>
          <ac:spMkLst>
            <pc:docMk/>
            <pc:sldMk cId="3834591165" sldId="298"/>
            <ac:spMk id="3" creationId="{ABF2712A-9BB7-44B4-8980-AB75C8895281}"/>
          </ac:spMkLst>
        </pc:spChg>
        <pc:spChg chg="add mod">
          <ac:chgData name="Marikannan Rajendran" userId="ddd1a9cbcb789ac2" providerId="LiveId" clId="{A8B49DD1-7277-4677-A08A-39F86AA9BAD2}" dt="2022-04-02T09:42:44.346" v="1282" actId="14100"/>
          <ac:spMkLst>
            <pc:docMk/>
            <pc:sldMk cId="3834591165" sldId="298"/>
            <ac:spMk id="4" creationId="{1B7AEB83-2E1A-4B71-A933-F81723D85E5A}"/>
          </ac:spMkLst>
        </pc:spChg>
      </pc:sldChg>
      <pc:sldChg chg="addSp delSp modSp new mod modAnim">
        <pc:chgData name="Marikannan Rajendran" userId="ddd1a9cbcb789ac2" providerId="LiveId" clId="{A8B49DD1-7277-4677-A08A-39F86AA9BAD2}" dt="2022-04-02T09:46:42.391" v="1299" actId="207"/>
        <pc:sldMkLst>
          <pc:docMk/>
          <pc:sldMk cId="3324756338" sldId="299"/>
        </pc:sldMkLst>
        <pc:spChg chg="mod">
          <ac:chgData name="Marikannan Rajendran" userId="ddd1a9cbcb789ac2" providerId="LiveId" clId="{A8B49DD1-7277-4677-A08A-39F86AA9BAD2}" dt="2022-04-02T09:45:36.409" v="1285" actId="20577"/>
          <ac:spMkLst>
            <pc:docMk/>
            <pc:sldMk cId="3324756338" sldId="299"/>
            <ac:spMk id="2" creationId="{550A64EF-D3C0-404D-A5FF-522782FD53BB}"/>
          </ac:spMkLst>
        </pc:spChg>
        <pc:spChg chg="del">
          <ac:chgData name="Marikannan Rajendran" userId="ddd1a9cbcb789ac2" providerId="LiveId" clId="{A8B49DD1-7277-4677-A08A-39F86AA9BAD2}" dt="2022-04-02T09:46:08.357" v="1286" actId="478"/>
          <ac:spMkLst>
            <pc:docMk/>
            <pc:sldMk cId="3324756338" sldId="299"/>
            <ac:spMk id="3" creationId="{D4AB07FF-CF14-4F8C-8FC1-E004D23336AC}"/>
          </ac:spMkLst>
        </pc:spChg>
        <pc:spChg chg="add mod">
          <ac:chgData name="Marikannan Rajendran" userId="ddd1a9cbcb789ac2" providerId="LiveId" clId="{A8B49DD1-7277-4677-A08A-39F86AA9BAD2}" dt="2022-04-02T09:46:09.088" v="1287"/>
          <ac:spMkLst>
            <pc:docMk/>
            <pc:sldMk cId="3324756338" sldId="299"/>
            <ac:spMk id="4" creationId="{CEEDFF39-230B-4E2C-A40D-2048EAED2967}"/>
          </ac:spMkLst>
        </pc:spChg>
        <pc:spChg chg="add mod">
          <ac:chgData name="Marikannan Rajendran" userId="ddd1a9cbcb789ac2" providerId="LiveId" clId="{A8B49DD1-7277-4677-A08A-39F86AA9BAD2}" dt="2022-04-02T09:46:09.088" v="1287"/>
          <ac:spMkLst>
            <pc:docMk/>
            <pc:sldMk cId="3324756338" sldId="299"/>
            <ac:spMk id="5" creationId="{5FCDBA51-B868-4DBF-AF1F-EBC81E9F52E9}"/>
          </ac:spMkLst>
        </pc:spChg>
        <pc:spChg chg="add mod">
          <ac:chgData name="Marikannan Rajendran" userId="ddd1a9cbcb789ac2" providerId="LiveId" clId="{A8B49DD1-7277-4677-A08A-39F86AA9BAD2}" dt="2022-04-02T09:46:09.088" v="1287"/>
          <ac:spMkLst>
            <pc:docMk/>
            <pc:sldMk cId="3324756338" sldId="299"/>
            <ac:spMk id="6" creationId="{4FD92BFB-F7AE-4186-83FB-615324794992}"/>
          </ac:spMkLst>
        </pc:spChg>
        <pc:spChg chg="add mod">
          <ac:chgData name="Marikannan Rajendran" userId="ddd1a9cbcb789ac2" providerId="LiveId" clId="{A8B49DD1-7277-4677-A08A-39F86AA9BAD2}" dt="2022-04-02T09:46:28.869" v="1298" actId="20577"/>
          <ac:spMkLst>
            <pc:docMk/>
            <pc:sldMk cId="3324756338" sldId="299"/>
            <ac:spMk id="7" creationId="{82F0F2FA-9DAD-4A11-A542-15D1BC4A695A}"/>
          </ac:spMkLst>
        </pc:spChg>
        <pc:spChg chg="add mod">
          <ac:chgData name="Marikannan Rajendran" userId="ddd1a9cbcb789ac2" providerId="LiveId" clId="{A8B49DD1-7277-4677-A08A-39F86AA9BAD2}" dt="2022-04-02T09:46:42.391" v="1299" actId="207"/>
          <ac:spMkLst>
            <pc:docMk/>
            <pc:sldMk cId="3324756338" sldId="299"/>
            <ac:spMk id="8" creationId="{CE30E092-9CE7-4C77-9321-0D6A330794C5}"/>
          </ac:spMkLst>
        </pc:spChg>
      </pc:sldChg>
      <pc:sldChg chg="addSp delSp modSp new mod modAnim">
        <pc:chgData name="Marikannan Rajendran" userId="ddd1a9cbcb789ac2" providerId="LiveId" clId="{A8B49DD1-7277-4677-A08A-39F86AA9BAD2}" dt="2022-04-02T09:49:50.546" v="1312" actId="14100"/>
        <pc:sldMkLst>
          <pc:docMk/>
          <pc:sldMk cId="3590544258" sldId="300"/>
        </pc:sldMkLst>
        <pc:spChg chg="mod">
          <ac:chgData name="Marikannan Rajendran" userId="ddd1a9cbcb789ac2" providerId="LiveId" clId="{A8B49DD1-7277-4677-A08A-39F86AA9BAD2}" dt="2022-04-02T09:49:10.928" v="1302" actId="20577"/>
          <ac:spMkLst>
            <pc:docMk/>
            <pc:sldMk cId="3590544258" sldId="300"/>
            <ac:spMk id="2" creationId="{4ADAA53C-7162-49E3-B72D-BDE0CF33C0AB}"/>
          </ac:spMkLst>
        </pc:spChg>
        <pc:spChg chg="del">
          <ac:chgData name="Marikannan Rajendran" userId="ddd1a9cbcb789ac2" providerId="LiveId" clId="{A8B49DD1-7277-4677-A08A-39F86AA9BAD2}" dt="2022-04-02T09:49:22.329" v="1303" actId="478"/>
          <ac:spMkLst>
            <pc:docMk/>
            <pc:sldMk cId="3590544258" sldId="300"/>
            <ac:spMk id="3" creationId="{60AB4F44-5664-4A7B-AC3F-D795C525B79B}"/>
          </ac:spMkLst>
        </pc:spChg>
        <pc:spChg chg="add mod">
          <ac:chgData name="Marikannan Rajendran" userId="ddd1a9cbcb789ac2" providerId="LiveId" clId="{A8B49DD1-7277-4677-A08A-39F86AA9BAD2}" dt="2022-04-02T09:49:23.032" v="1304"/>
          <ac:spMkLst>
            <pc:docMk/>
            <pc:sldMk cId="3590544258" sldId="300"/>
            <ac:spMk id="4" creationId="{4935A6E5-6F6E-4865-9275-22CBEB69981E}"/>
          </ac:spMkLst>
        </pc:spChg>
        <pc:spChg chg="add mod">
          <ac:chgData name="Marikannan Rajendran" userId="ddd1a9cbcb789ac2" providerId="LiveId" clId="{A8B49DD1-7277-4677-A08A-39F86AA9BAD2}" dt="2022-04-02T09:49:23.032" v="1304"/>
          <ac:spMkLst>
            <pc:docMk/>
            <pc:sldMk cId="3590544258" sldId="300"/>
            <ac:spMk id="5" creationId="{32ECF414-A191-41FC-ADD1-3632BE409595}"/>
          </ac:spMkLst>
        </pc:spChg>
        <pc:spChg chg="add mod">
          <ac:chgData name="Marikannan Rajendran" userId="ddd1a9cbcb789ac2" providerId="LiveId" clId="{A8B49DD1-7277-4677-A08A-39F86AA9BAD2}" dt="2022-04-02T09:49:23.032" v="1304"/>
          <ac:spMkLst>
            <pc:docMk/>
            <pc:sldMk cId="3590544258" sldId="300"/>
            <ac:spMk id="6" creationId="{EE149D69-3EA8-48F5-8851-9323379912F6}"/>
          </ac:spMkLst>
        </pc:spChg>
        <pc:spChg chg="add mod">
          <ac:chgData name="Marikannan Rajendran" userId="ddd1a9cbcb789ac2" providerId="LiveId" clId="{A8B49DD1-7277-4677-A08A-39F86AA9BAD2}" dt="2022-04-02T09:49:32.966" v="1310" actId="6549"/>
          <ac:spMkLst>
            <pc:docMk/>
            <pc:sldMk cId="3590544258" sldId="300"/>
            <ac:spMk id="7" creationId="{43FAF0BB-DCA7-4A24-BA80-0693603677C5}"/>
          </ac:spMkLst>
        </pc:spChg>
        <pc:spChg chg="add mod">
          <ac:chgData name="Marikannan Rajendran" userId="ddd1a9cbcb789ac2" providerId="LiveId" clId="{A8B49DD1-7277-4677-A08A-39F86AA9BAD2}" dt="2022-04-02T09:49:50.546" v="1312" actId="14100"/>
          <ac:spMkLst>
            <pc:docMk/>
            <pc:sldMk cId="3590544258" sldId="300"/>
            <ac:spMk id="8" creationId="{F5E9ED51-6A9B-4D5A-B039-BA423936822B}"/>
          </ac:spMkLst>
        </pc:spChg>
      </pc:sldChg>
      <pc:sldChg chg="modSp new mod">
        <pc:chgData name="Marikannan Rajendran" userId="ddd1a9cbcb789ac2" providerId="LiveId" clId="{A8B49DD1-7277-4677-A08A-39F86AA9BAD2}" dt="2022-04-02T09:50:32.649" v="1320" actId="27636"/>
        <pc:sldMkLst>
          <pc:docMk/>
          <pc:sldMk cId="2704993416" sldId="301"/>
        </pc:sldMkLst>
        <pc:spChg chg="mod">
          <ac:chgData name="Marikannan Rajendran" userId="ddd1a9cbcb789ac2" providerId="LiveId" clId="{A8B49DD1-7277-4677-A08A-39F86AA9BAD2}" dt="2022-04-02T09:50:11.877" v="1315" actId="20577"/>
          <ac:spMkLst>
            <pc:docMk/>
            <pc:sldMk cId="2704993416" sldId="301"/>
            <ac:spMk id="2" creationId="{21B0BA09-AD79-4B65-9F40-9CB31C72965D}"/>
          </ac:spMkLst>
        </pc:spChg>
        <pc:spChg chg="mod">
          <ac:chgData name="Marikannan Rajendran" userId="ddd1a9cbcb789ac2" providerId="LiveId" clId="{A8B49DD1-7277-4677-A08A-39F86AA9BAD2}" dt="2022-04-02T09:50:32.649" v="1320" actId="27636"/>
          <ac:spMkLst>
            <pc:docMk/>
            <pc:sldMk cId="2704993416" sldId="301"/>
            <ac:spMk id="3" creationId="{446BDFFC-90BA-4A45-9B25-A260255F6F0E}"/>
          </ac:spMkLst>
        </pc:spChg>
      </pc:sldChg>
      <pc:sldChg chg="addSp delSp modSp new mod">
        <pc:chgData name="Marikannan Rajendran" userId="ddd1a9cbcb789ac2" providerId="LiveId" clId="{A8B49DD1-7277-4677-A08A-39F86AA9BAD2}" dt="2022-04-02T09:55:20.187" v="1331" actId="5793"/>
        <pc:sldMkLst>
          <pc:docMk/>
          <pc:sldMk cId="3562195709" sldId="302"/>
        </pc:sldMkLst>
        <pc:spChg chg="mod">
          <ac:chgData name="Marikannan Rajendran" userId="ddd1a9cbcb789ac2" providerId="LiveId" clId="{A8B49DD1-7277-4677-A08A-39F86AA9BAD2}" dt="2022-04-02T09:55:01.402" v="1327" actId="20577"/>
          <ac:spMkLst>
            <pc:docMk/>
            <pc:sldMk cId="3562195709" sldId="302"/>
            <ac:spMk id="2" creationId="{B78CDE09-E425-4E71-AEAD-8D4F8762E630}"/>
          </ac:spMkLst>
        </pc:spChg>
        <pc:spChg chg="del">
          <ac:chgData name="Marikannan Rajendran" userId="ddd1a9cbcb789ac2" providerId="LiveId" clId="{A8B49DD1-7277-4677-A08A-39F86AA9BAD2}" dt="2022-04-02T09:55:13.040" v="1328" actId="478"/>
          <ac:spMkLst>
            <pc:docMk/>
            <pc:sldMk cId="3562195709" sldId="302"/>
            <ac:spMk id="3" creationId="{90A44742-E269-408C-8C18-B47A81A1FCF0}"/>
          </ac:spMkLst>
        </pc:spChg>
        <pc:spChg chg="add mod">
          <ac:chgData name="Marikannan Rajendran" userId="ddd1a9cbcb789ac2" providerId="LiveId" clId="{A8B49DD1-7277-4677-A08A-39F86AA9BAD2}" dt="2022-04-02T09:55:20.187" v="1331" actId="5793"/>
          <ac:spMkLst>
            <pc:docMk/>
            <pc:sldMk cId="3562195709" sldId="302"/>
            <ac:spMk id="4" creationId="{44B5ECD6-750F-43E5-8041-B322AAB482FD}"/>
          </ac:spMkLst>
        </pc:spChg>
      </pc:sldChg>
      <pc:sldChg chg="addSp delSp modSp new mod delAnim modAnim">
        <pc:chgData name="Marikannan Rajendran" userId="ddd1a9cbcb789ac2" providerId="LiveId" clId="{A8B49DD1-7277-4677-A08A-39F86AA9BAD2}" dt="2022-04-02T09:56:54.616" v="1346" actId="207"/>
        <pc:sldMkLst>
          <pc:docMk/>
          <pc:sldMk cId="2653958020" sldId="303"/>
        </pc:sldMkLst>
        <pc:spChg chg="mod">
          <ac:chgData name="Marikannan Rajendran" userId="ddd1a9cbcb789ac2" providerId="LiveId" clId="{A8B49DD1-7277-4677-A08A-39F86AA9BAD2}" dt="2022-04-02T09:55:57.425" v="1334" actId="20577"/>
          <ac:spMkLst>
            <pc:docMk/>
            <pc:sldMk cId="2653958020" sldId="303"/>
            <ac:spMk id="2" creationId="{5FE0FFFC-1C5E-446F-A403-F4792BEB2DC7}"/>
          </ac:spMkLst>
        </pc:spChg>
        <pc:spChg chg="del">
          <ac:chgData name="Marikannan Rajendran" userId="ddd1a9cbcb789ac2" providerId="LiveId" clId="{A8B49DD1-7277-4677-A08A-39F86AA9BAD2}" dt="2022-04-02T09:56:08.498" v="1335" actId="478"/>
          <ac:spMkLst>
            <pc:docMk/>
            <pc:sldMk cId="2653958020" sldId="303"/>
            <ac:spMk id="3" creationId="{7EBD6F9D-0B8C-43D3-AE4C-6E6D4C3E47D3}"/>
          </ac:spMkLst>
        </pc:spChg>
        <pc:spChg chg="add mod">
          <ac:chgData name="Marikannan Rajendran" userId="ddd1a9cbcb789ac2" providerId="LiveId" clId="{A8B49DD1-7277-4677-A08A-39F86AA9BAD2}" dt="2022-04-02T09:56:09.210" v="1336"/>
          <ac:spMkLst>
            <pc:docMk/>
            <pc:sldMk cId="2653958020" sldId="303"/>
            <ac:spMk id="4" creationId="{0A796C7E-0908-4012-83D3-AA92804387D3}"/>
          </ac:spMkLst>
        </pc:spChg>
        <pc:spChg chg="add mod">
          <ac:chgData name="Marikannan Rajendran" userId="ddd1a9cbcb789ac2" providerId="LiveId" clId="{A8B49DD1-7277-4677-A08A-39F86AA9BAD2}" dt="2022-04-02T09:56:09.210" v="1336"/>
          <ac:spMkLst>
            <pc:docMk/>
            <pc:sldMk cId="2653958020" sldId="303"/>
            <ac:spMk id="5" creationId="{4D86AB90-C841-435B-AD85-3BD85D587F39}"/>
          </ac:spMkLst>
        </pc:spChg>
        <pc:spChg chg="add mod">
          <ac:chgData name="Marikannan Rajendran" userId="ddd1a9cbcb789ac2" providerId="LiveId" clId="{A8B49DD1-7277-4677-A08A-39F86AA9BAD2}" dt="2022-04-02T09:56:48.059" v="1345" actId="207"/>
          <ac:spMkLst>
            <pc:docMk/>
            <pc:sldMk cId="2653958020" sldId="303"/>
            <ac:spMk id="7" creationId="{AD43F60A-084E-4ED5-B27F-16B68261DE5E}"/>
          </ac:spMkLst>
        </pc:spChg>
        <pc:spChg chg="add mod">
          <ac:chgData name="Marikannan Rajendran" userId="ddd1a9cbcb789ac2" providerId="LiveId" clId="{A8B49DD1-7277-4677-A08A-39F86AA9BAD2}" dt="2022-04-02T09:56:09.210" v="1336"/>
          <ac:spMkLst>
            <pc:docMk/>
            <pc:sldMk cId="2653958020" sldId="303"/>
            <ac:spMk id="9" creationId="{DADDB4E2-C65F-45F4-B20F-156FCC70B394}"/>
          </ac:spMkLst>
        </pc:spChg>
        <pc:spChg chg="add mod">
          <ac:chgData name="Marikannan Rajendran" userId="ddd1a9cbcb789ac2" providerId="LiveId" clId="{A8B49DD1-7277-4677-A08A-39F86AA9BAD2}" dt="2022-04-02T09:56:09.210" v="1336"/>
          <ac:spMkLst>
            <pc:docMk/>
            <pc:sldMk cId="2653958020" sldId="303"/>
            <ac:spMk id="10" creationId="{954434B0-9BC9-4504-806F-BE43E5BF7344}"/>
          </ac:spMkLst>
        </pc:spChg>
        <pc:spChg chg="add mod">
          <ac:chgData name="Marikannan Rajendran" userId="ddd1a9cbcb789ac2" providerId="LiveId" clId="{A8B49DD1-7277-4677-A08A-39F86AA9BAD2}" dt="2022-04-02T09:56:39.366" v="1344" actId="1076"/>
          <ac:spMkLst>
            <pc:docMk/>
            <pc:sldMk cId="2653958020" sldId="303"/>
            <ac:spMk id="11" creationId="{C249DB49-EF0A-4AB4-AEF3-1C44BE31D51E}"/>
          </ac:spMkLst>
        </pc:spChg>
        <pc:spChg chg="add mod">
          <ac:chgData name="Marikannan Rajendran" userId="ddd1a9cbcb789ac2" providerId="LiveId" clId="{A8B49DD1-7277-4677-A08A-39F86AA9BAD2}" dt="2022-04-02T09:56:54.616" v="1346" actId="207"/>
          <ac:spMkLst>
            <pc:docMk/>
            <pc:sldMk cId="2653958020" sldId="303"/>
            <ac:spMk id="12" creationId="{EA00B45F-E6DF-4108-9F7D-577604CF7483}"/>
          </ac:spMkLst>
        </pc:spChg>
        <pc:spChg chg="add del mod">
          <ac:chgData name="Marikannan Rajendran" userId="ddd1a9cbcb789ac2" providerId="LiveId" clId="{A8B49DD1-7277-4677-A08A-39F86AA9BAD2}" dt="2022-04-02T09:56:31.941" v="1342" actId="478"/>
          <ac:spMkLst>
            <pc:docMk/>
            <pc:sldMk cId="2653958020" sldId="303"/>
            <ac:spMk id="13" creationId="{4D15177F-4B50-4A9A-90CE-CA83541EAE2B}"/>
          </ac:spMkLst>
        </pc:spChg>
        <pc:picChg chg="add mod">
          <ac:chgData name="Marikannan Rajendran" userId="ddd1a9cbcb789ac2" providerId="LiveId" clId="{A8B49DD1-7277-4677-A08A-39F86AA9BAD2}" dt="2022-04-02T09:56:09.210" v="1336"/>
          <ac:picMkLst>
            <pc:docMk/>
            <pc:sldMk cId="2653958020" sldId="303"/>
            <ac:picMk id="6" creationId="{14C2B5FF-C3F1-422A-906C-C5F0F487F117}"/>
          </ac:picMkLst>
        </pc:picChg>
        <pc:picChg chg="add mod">
          <ac:chgData name="Marikannan Rajendran" userId="ddd1a9cbcb789ac2" providerId="LiveId" clId="{A8B49DD1-7277-4677-A08A-39F86AA9BAD2}" dt="2022-04-02T09:56:09.210" v="1336"/>
          <ac:picMkLst>
            <pc:docMk/>
            <pc:sldMk cId="2653958020" sldId="303"/>
            <ac:picMk id="8" creationId="{2D3EE3E3-6B1F-4440-A006-E9806B4742FA}"/>
          </ac:picMkLst>
        </pc:picChg>
      </pc:sldChg>
      <pc:sldChg chg="new del">
        <pc:chgData name="Marikannan Rajendran" userId="ddd1a9cbcb789ac2" providerId="LiveId" clId="{A8B49DD1-7277-4677-A08A-39F86AA9BAD2}" dt="2022-04-02T09:57:40.431" v="1348" actId="2696"/>
        <pc:sldMkLst>
          <pc:docMk/>
          <pc:sldMk cId="1506571892" sldId="304"/>
        </pc:sldMkLst>
      </pc:sldChg>
      <pc:sldChg chg="new del">
        <pc:chgData name="Marikannan Rajendran" userId="ddd1a9cbcb789ac2" providerId="LiveId" clId="{A8B49DD1-7277-4677-A08A-39F86AA9BAD2}" dt="2022-04-02T09:58:39.970" v="1352" actId="2696"/>
        <pc:sldMkLst>
          <pc:docMk/>
          <pc:sldMk cId="1817681694" sldId="305"/>
        </pc:sldMkLst>
      </pc:sldChg>
      <pc:sldChg chg="modSp add mod">
        <pc:chgData name="Marikannan Rajendran" userId="ddd1a9cbcb789ac2" providerId="LiveId" clId="{A8B49DD1-7277-4677-A08A-39F86AA9BAD2}" dt="2022-04-02T09:58:18.374" v="1351" actId="11"/>
        <pc:sldMkLst>
          <pc:docMk/>
          <pc:sldMk cId="3890708025" sldId="306"/>
        </pc:sldMkLst>
        <pc:spChg chg="mod">
          <ac:chgData name="Marikannan Rajendran" userId="ddd1a9cbcb789ac2" providerId="LiveId" clId="{A8B49DD1-7277-4677-A08A-39F86AA9BAD2}" dt="2022-04-02T09:58:18.374" v="1351" actId="11"/>
          <ac:spMkLst>
            <pc:docMk/>
            <pc:sldMk cId="3890708025" sldId="306"/>
            <ac:spMk id="6" creationId="{00000000-0000-0000-0000-000000000000}"/>
          </ac:spMkLst>
        </pc:spChg>
      </pc:sldChg>
      <pc:sldChg chg="modSp mod">
        <pc:chgData name="Marikannan Rajendran" userId="ddd1a9cbcb789ac2" providerId="LiveId" clId="{A8B49DD1-7277-4677-A08A-39F86AA9BAD2}" dt="2022-04-02T09:58:50.258" v="1362" actId="20577"/>
        <pc:sldMkLst>
          <pc:docMk/>
          <pc:sldMk cId="9680698" sldId="307"/>
        </pc:sldMkLst>
        <pc:spChg chg="mod">
          <ac:chgData name="Marikannan Rajendran" userId="ddd1a9cbcb789ac2" providerId="LiveId" clId="{A8B49DD1-7277-4677-A08A-39F86AA9BAD2}" dt="2022-04-02T09:58:50.258" v="1362" actId="20577"/>
          <ac:spMkLst>
            <pc:docMk/>
            <pc:sldMk cId="9680698" sldId="307"/>
            <ac:spMk id="3" creationId="{A5143FB2-84DC-471E-BF9F-CBB7A102485B}"/>
          </ac:spMkLst>
        </pc:spChg>
      </pc:sldChg>
      <pc:sldMasterChg chg="modSldLayout">
        <pc:chgData name="Marikannan Rajendran" userId="ddd1a9cbcb789ac2" providerId="LiveId" clId="{A8B49DD1-7277-4677-A08A-39F86AA9BAD2}" dt="2022-04-02T07:24:49.899" v="22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A8B49DD1-7277-4677-A08A-39F86AA9BAD2}" dt="2022-04-02T07:22:05.691" v="2" actId="207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A8B49DD1-7277-4677-A08A-39F86AA9BAD2}" dt="2022-04-02T07:22:05.691" v="2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spChg chg="del">
            <ac:chgData name="Marikannan Rajendran" userId="ddd1a9cbcb789ac2" providerId="LiveId" clId="{A8B49DD1-7277-4677-A08A-39F86AA9BAD2}" dt="2022-04-02T07:21:48.436" v="1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  <pc:picChg chg="del">
            <ac:chgData name="Marikannan Rajendran" userId="ddd1a9cbcb789ac2" providerId="LiveId" clId="{A8B49DD1-7277-4677-A08A-39F86AA9BAD2}" dt="2022-04-02T07:21:44.771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A8B49DD1-7277-4677-A08A-39F86AA9BAD2}" dt="2022-04-02T07:22:15.142" v="4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A8B49DD1-7277-4677-A08A-39F86AA9BAD2}" dt="2022-04-02T07:22:15.142" v="4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A8B49DD1-7277-4677-A08A-39F86AA9BAD2}" dt="2022-04-02T07:22:08.524" v="3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A8B49DD1-7277-4677-A08A-39F86AA9BAD2}" dt="2022-04-02T07:24:49.899" v="22" actId="20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A8B49DD1-7277-4677-A08A-39F86AA9BAD2}" dt="2022-04-02T07:22:30.012" v="6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A8B49DD1-7277-4677-A08A-39F86AA9BAD2}" dt="2022-04-02T07:24:49.899" v="22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picChg chg="del">
            <ac:chgData name="Marikannan Rajendran" userId="ddd1a9cbcb789ac2" providerId="LiveId" clId="{A8B49DD1-7277-4677-A08A-39F86AA9BAD2}" dt="2022-04-02T07:22:22.828" v="5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66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66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@11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02DB-A3C9-408D-92A6-9F99601C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if Statement Example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178ACC0-3AFF-4B69-BD41-80DEEF60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AA6E413-6587-49B8-A2E8-561EA695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1D04-CF7E-4856-8E68-EEF2E482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1806575" indent="-8921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806575" indent="-5984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Examples of a simple If statement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Example1: </a:t>
            </a:r>
            <a:r>
              <a:rPr lang="en-US" altLang="en-US" dirty="0">
                <a:solidFill>
                  <a:srgbClr val="E36C09"/>
                </a:solidFill>
                <a:cs typeface="Calibri" panose="020F0502020204030204" pitchFamily="34" charset="0"/>
              </a:rPr>
              <a:t>Without curly braces</a:t>
            </a:r>
          </a:p>
          <a:p>
            <a:pPr lvl="2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int a = 10;</a:t>
            </a:r>
          </a:p>
          <a:p>
            <a:pPr lvl="2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int b = 20;</a:t>
            </a:r>
          </a:p>
          <a:p>
            <a:pPr lvl="2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If</a:t>
            </a:r>
            <a:r>
              <a:rPr lang="en-US" altLang="en-US" b="0" dirty="0">
                <a:solidFill>
                  <a:srgbClr val="EA3800"/>
                </a:solidFill>
                <a:cs typeface="Calibri" panose="020F0502020204030204" pitchFamily="34" charset="0"/>
              </a:rPr>
              <a:t>(a&gt;b)</a:t>
            </a:r>
          </a:p>
          <a:p>
            <a:pPr lvl="3"/>
            <a:r>
              <a:rPr lang="en-US" altLang="en-US" b="0" dirty="0" err="1">
                <a:solidFill>
                  <a:srgbClr val="007033"/>
                </a:solidFill>
                <a:cs typeface="Calibri" panose="020F0502020204030204" pitchFamily="34" charset="0"/>
              </a:rPr>
              <a:t>System.out.println</a:t>
            </a:r>
            <a:r>
              <a:rPr lang="en-US" altLang="en-US" b="0" dirty="0">
                <a:solidFill>
                  <a:srgbClr val="007033"/>
                </a:solidFill>
                <a:cs typeface="Calibri" panose="020F0502020204030204" pitchFamily="34" charset="0"/>
              </a:rPr>
              <a:t>(“Value of a is greater than b”);</a:t>
            </a:r>
          </a:p>
          <a:p>
            <a:pPr lvl="2"/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Example2: </a:t>
            </a:r>
            <a:r>
              <a:rPr lang="en-US" altLang="en-US" dirty="0">
                <a:solidFill>
                  <a:srgbClr val="E36C09"/>
                </a:solidFill>
                <a:cs typeface="Calibri" panose="020F0502020204030204" pitchFamily="34" charset="0"/>
              </a:rPr>
              <a:t>With curly braces</a:t>
            </a: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int </a:t>
            </a:r>
            <a:r>
              <a:rPr lang="en-US" altLang="en-US" b="0" dirty="0" err="1">
                <a:solidFill>
                  <a:srgbClr val="0000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=1201;</a:t>
            </a:r>
          </a:p>
          <a:p>
            <a:pPr lvl="1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int </a:t>
            </a:r>
            <a:r>
              <a:rPr lang="en-US" altLang="en-US" b="0" dirty="0" err="1">
                <a:solidFill>
                  <a:srgbClr val="000000"/>
                </a:solidFill>
                <a:cs typeface="Calibri" panose="020F0502020204030204" pitchFamily="34" charset="0"/>
              </a:rPr>
              <a:t>retirementAge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=58; </a:t>
            </a:r>
          </a:p>
          <a:p>
            <a:pPr lvl="1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int </a:t>
            </a:r>
            <a:r>
              <a:rPr lang="en-US" altLang="en-US" b="0" dirty="0" err="1">
                <a:solidFill>
                  <a:srgbClr val="000000"/>
                </a:solidFill>
                <a:cs typeface="Calibri" panose="020F0502020204030204" pitchFamily="34" charset="0"/>
              </a:rPr>
              <a:t>empAge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=36;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if(</a:t>
            </a:r>
            <a:r>
              <a:rPr lang="en-US" altLang="en-US" b="0" dirty="0">
                <a:solidFill>
                  <a:srgbClr val="EA3800"/>
                </a:solidFill>
                <a:cs typeface="Calibri" panose="020F0502020204030204" pitchFamily="34" charset="0"/>
              </a:rPr>
              <a:t>(</a:t>
            </a:r>
            <a:r>
              <a:rPr lang="en-US" altLang="en-US" b="0" dirty="0" err="1">
                <a:solidFill>
                  <a:srgbClr val="EA3800"/>
                </a:solidFill>
                <a:cs typeface="Calibri" panose="020F0502020204030204" pitchFamily="34" charset="0"/>
              </a:rPr>
              <a:t>empAge</a:t>
            </a:r>
            <a:r>
              <a:rPr lang="en-US" altLang="en-US" b="0" dirty="0">
                <a:solidFill>
                  <a:srgbClr val="EA3800"/>
                </a:solidFill>
                <a:cs typeface="Calibri" panose="020F0502020204030204" pitchFamily="34" charset="0"/>
              </a:rPr>
              <a:t>&lt;</a:t>
            </a:r>
            <a:r>
              <a:rPr lang="en-US" altLang="en-US" b="0" dirty="0" err="1">
                <a:solidFill>
                  <a:srgbClr val="EA3800"/>
                </a:solidFill>
                <a:cs typeface="Calibri" panose="020F0502020204030204" pitchFamily="34" charset="0"/>
              </a:rPr>
              <a:t>retirementAge</a:t>
            </a:r>
            <a:r>
              <a:rPr lang="en-US" altLang="en-US" b="0" dirty="0">
                <a:solidFill>
                  <a:srgbClr val="EA3800"/>
                </a:solidFill>
                <a:cs typeface="Calibri" panose="020F0502020204030204" pitchFamily="34" charset="0"/>
              </a:rPr>
              <a:t>)  &amp;&amp; (</a:t>
            </a:r>
            <a:r>
              <a:rPr lang="en-US" altLang="en-US" b="0" dirty="0" err="1">
                <a:solidFill>
                  <a:srgbClr val="EA38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b="0" dirty="0">
                <a:solidFill>
                  <a:srgbClr val="EA3800"/>
                </a:solidFill>
                <a:cs typeface="Calibri" panose="020F0502020204030204" pitchFamily="34" charset="0"/>
              </a:rPr>
              <a:t>==1201)</a:t>
            </a:r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){</a:t>
            </a:r>
          </a:p>
          <a:p>
            <a:pPr lvl="2"/>
            <a:r>
              <a:rPr lang="en-US" altLang="en-US" b="0" dirty="0" err="1">
                <a:solidFill>
                  <a:srgbClr val="007033"/>
                </a:solidFill>
                <a:cs typeface="Calibri" panose="020F0502020204030204" pitchFamily="34" charset="0"/>
              </a:rPr>
              <a:t>System.out.println</a:t>
            </a:r>
            <a:r>
              <a:rPr lang="en-US" altLang="en-US" b="0" dirty="0">
                <a:solidFill>
                  <a:srgbClr val="007033"/>
                </a:solidFill>
                <a:cs typeface="Calibri" panose="020F0502020204030204" pitchFamily="34" charset="0"/>
              </a:rPr>
              <a:t>(“Calculate Salary ”);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09C8DE4-1AAE-4C53-A817-B167509C1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638800"/>
            <a:ext cx="6934200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zh-CN" sz="2000" b="0" dirty="0">
                <a:solidFill>
                  <a:srgbClr val="000000"/>
                </a:solidFill>
              </a:rPr>
              <a:t>It is a good programming practice to use the curly braces regardless of whether there is one or more statements.</a:t>
            </a:r>
          </a:p>
        </p:txBody>
      </p:sp>
      <p:sp>
        <p:nvSpPr>
          <p:cNvPr id="8" name="Right Brace 8">
            <a:extLst>
              <a:ext uri="{FF2B5EF4-FFF2-40B4-BE49-F238E27FC236}">
                <a16:creationId xmlns:a16="http://schemas.microsoft.com/office/drawing/2014/main" id="{F369B67B-5941-4131-8DAC-829EC5544F95}"/>
              </a:ext>
            </a:extLst>
          </p:cNvPr>
          <p:cNvSpPr>
            <a:spLocks/>
          </p:cNvSpPr>
          <p:nvPr/>
        </p:nvSpPr>
        <p:spPr bwMode="auto">
          <a:xfrm>
            <a:off x="6248400" y="4710113"/>
            <a:ext cx="228600" cy="762000"/>
          </a:xfrm>
          <a:prstGeom prst="rightBrace">
            <a:avLst>
              <a:gd name="adj1" fmla="val 7994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81C7EC2C-E879-497D-9712-8C137A5D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48200"/>
            <a:ext cx="2514600" cy="8382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FF"/>
                </a:solidFill>
              </a:rPr>
              <a:t>If both the condition </a:t>
            </a:r>
            <a:r>
              <a:rPr lang="en-US" altLang="en-US" sz="1400">
                <a:solidFill>
                  <a:srgbClr val="C00000"/>
                </a:solidFill>
              </a:rPr>
              <a:t>age</a:t>
            </a:r>
            <a:r>
              <a:rPr lang="en-US" altLang="en-US" sz="1400">
                <a:solidFill>
                  <a:srgbClr val="FFFFFF"/>
                </a:solidFill>
              </a:rPr>
              <a:t> and </a:t>
            </a:r>
            <a:r>
              <a:rPr lang="en-US" altLang="en-US" sz="1400">
                <a:solidFill>
                  <a:srgbClr val="C00000"/>
                </a:solidFill>
              </a:rPr>
              <a:t>id</a:t>
            </a:r>
            <a:r>
              <a:rPr lang="en-US" altLang="en-US" sz="1400">
                <a:solidFill>
                  <a:srgbClr val="FFFFFF"/>
                </a:solidFill>
              </a:rPr>
              <a:t> are satisfied the message will be printed.</a:t>
            </a:r>
          </a:p>
        </p:txBody>
      </p:sp>
    </p:spTree>
    <p:extLst>
      <p:ext uri="{BB962C8B-B14F-4D97-AF65-F5344CB8AC3E}">
        <p14:creationId xmlns:p14="http://schemas.microsoft.com/office/powerpoint/2010/main" val="258507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B9AE-C16E-46E8-AD07-C825F2A2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if-else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83B4AD5-D413-4F1B-9C71-DDA6338BA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2F835C2-1649-4067-A3FE-15B2AB18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B18A7-9E0D-4507-A826-832AEC19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153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is an if-else statement?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                                       </a:t>
            </a:r>
          </a:p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		 	  +                                      = 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If-else can handle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two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blocks of code, and only one of those blocks will be executed based on the condition outcome.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Syntax </a:t>
            </a:r>
          </a:p>
          <a:p>
            <a:pPr lvl="1"/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if( 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&lt;condition1&gt; </a:t>
            </a: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) {</a:t>
            </a:r>
          </a:p>
          <a:p>
            <a:pPr lvl="2"/>
            <a:r>
              <a:rPr lang="en-US" altLang="en-US" sz="2000" b="0" dirty="0">
                <a:solidFill>
                  <a:srgbClr val="007033"/>
                </a:solidFill>
                <a:cs typeface="Calibri" panose="020F0502020204030204" pitchFamily="34" charset="0"/>
              </a:rPr>
              <a:t>statements</a:t>
            </a:r>
          </a:p>
          <a:p>
            <a:pPr lvl="1"/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else{</a:t>
            </a:r>
          </a:p>
          <a:p>
            <a:pPr lvl="2"/>
            <a:r>
              <a:rPr lang="en-US" altLang="en-US" sz="2000" b="0" dirty="0">
                <a:solidFill>
                  <a:srgbClr val="007033"/>
                </a:solidFill>
                <a:cs typeface="Calibri" panose="020F0502020204030204" pitchFamily="34" charset="0"/>
              </a:rPr>
              <a:t>statements</a:t>
            </a:r>
          </a:p>
          <a:p>
            <a:pPr lvl="1"/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  <a:endParaRPr lang="en-US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039B5C8-1173-4C88-87AE-3ED797AB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25688"/>
            <a:ext cx="2209800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Simple If statement</a:t>
            </a:r>
          </a:p>
          <a:p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814AF8D-912C-4F57-A997-4C464D09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25688"/>
            <a:ext cx="2209800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Else statement for alternative flow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827D9AC-5AC4-4487-A005-DC338905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25688"/>
            <a:ext cx="1905000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If-else Statement</a:t>
            </a:r>
          </a:p>
          <a:p>
            <a:pPr algn="ctr"/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Right Brace 10">
            <a:extLst>
              <a:ext uri="{FF2B5EF4-FFF2-40B4-BE49-F238E27FC236}">
                <a16:creationId xmlns:a16="http://schemas.microsoft.com/office/drawing/2014/main" id="{F7F9D184-FBE5-4645-9609-CB9BF0EDBDCB}"/>
              </a:ext>
            </a:extLst>
          </p:cNvPr>
          <p:cNvSpPr>
            <a:spLocks/>
          </p:cNvSpPr>
          <p:nvPr/>
        </p:nvSpPr>
        <p:spPr bwMode="auto">
          <a:xfrm>
            <a:off x="2743200" y="4724400"/>
            <a:ext cx="152400" cy="304800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6C34548-CD03-4F48-BCB1-18B0A203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97400"/>
            <a:ext cx="29718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7964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condition1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is </a:t>
            </a:r>
            <a:r>
              <a:rPr lang="en-US" altLang="en-US" sz="1600" dirty="0">
                <a:solidFill>
                  <a:srgbClr val="007033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satisfied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these statements are executed</a:t>
            </a:r>
          </a:p>
        </p:txBody>
      </p:sp>
      <p:sp>
        <p:nvSpPr>
          <p:cNvPr id="12" name="Right Brace 12">
            <a:extLst>
              <a:ext uri="{FF2B5EF4-FFF2-40B4-BE49-F238E27FC236}">
                <a16:creationId xmlns:a16="http://schemas.microsoft.com/office/drawing/2014/main" id="{E25F3EB6-EB42-4A0A-AB7A-9D32ADCC636D}"/>
              </a:ext>
            </a:extLst>
          </p:cNvPr>
          <p:cNvSpPr>
            <a:spLocks/>
          </p:cNvSpPr>
          <p:nvPr/>
        </p:nvSpPr>
        <p:spPr bwMode="auto">
          <a:xfrm>
            <a:off x="2743200" y="5613400"/>
            <a:ext cx="152400" cy="304800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3ADF0C2-F62D-4F7E-8544-EDE1B2CE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29718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7964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condition1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is 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not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satisfied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these statements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421069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2CB4-CDD0-49DB-88BB-E634ED59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if-else Statement Example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7BC8752-2264-4810-BDED-92423B61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3E4A1BF-7692-42B4-9D7F-642EDF72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E6E0A-71A2-45F2-965E-7CBD6AF9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12900"/>
            <a:ext cx="81534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9375" indent="-10556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1349375" indent="-7778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Example of an if-else statement:</a:t>
            </a: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int 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=1201;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int 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retirementAge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=58; 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int 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empAge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=36;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if(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 (</a:t>
            </a:r>
            <a:r>
              <a:rPr lang="en-US" altLang="en-US" sz="2000" b="0" dirty="0" err="1">
                <a:solidFill>
                  <a:srgbClr val="EA3800"/>
                </a:solidFill>
                <a:cs typeface="Calibri" panose="020F0502020204030204" pitchFamily="34" charset="0"/>
              </a:rPr>
              <a:t>empAge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&lt;</a:t>
            </a:r>
            <a:r>
              <a:rPr lang="en-US" altLang="en-US" sz="2000" b="0" dirty="0" err="1">
                <a:solidFill>
                  <a:srgbClr val="EA3800"/>
                </a:solidFill>
                <a:cs typeface="Calibri" panose="020F0502020204030204" pitchFamily="34" charset="0"/>
              </a:rPr>
              <a:t>retirementAge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)  &amp;&amp; (</a:t>
            </a:r>
            <a:r>
              <a:rPr lang="en-US" altLang="en-US" sz="2000" b="0" dirty="0" err="1">
                <a:solidFill>
                  <a:srgbClr val="EA38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==1201) </a:t>
            </a: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){</a:t>
            </a:r>
          </a:p>
          <a:p>
            <a:pPr lvl="1">
              <a:spcBef>
                <a:spcPts val="600"/>
              </a:spcBef>
            </a:pPr>
            <a:r>
              <a:rPr lang="en-US" altLang="en-US" sz="2000" b="0" dirty="0" err="1">
                <a:solidFill>
                  <a:srgbClr val="007033"/>
                </a:solidFill>
                <a:cs typeface="Calibri" panose="020F0502020204030204" pitchFamily="34" charset="0"/>
              </a:rPr>
              <a:t>System.out.println</a:t>
            </a:r>
            <a:r>
              <a:rPr lang="en-US" altLang="en-US" sz="2000" b="0" dirty="0">
                <a:solidFill>
                  <a:srgbClr val="007033"/>
                </a:solidFill>
                <a:cs typeface="Calibri" panose="020F0502020204030204" pitchFamily="34" charset="0"/>
              </a:rPr>
              <a:t>(“Calculate Salary ”);</a:t>
            </a:r>
          </a:p>
          <a:p>
            <a:pPr lvl="1"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else {</a:t>
            </a:r>
          </a:p>
          <a:p>
            <a:pPr lvl="1">
              <a:spcBef>
                <a:spcPts val="600"/>
              </a:spcBef>
            </a:pPr>
            <a:r>
              <a:rPr lang="en-US" altLang="en-US" sz="2000" b="0" dirty="0" err="1">
                <a:solidFill>
                  <a:srgbClr val="007033"/>
                </a:solidFill>
                <a:cs typeface="Calibri" panose="020F0502020204030204" pitchFamily="34" charset="0"/>
              </a:rPr>
              <a:t>System.out.println</a:t>
            </a:r>
            <a:r>
              <a:rPr lang="en-US" altLang="en-US" sz="2000" b="0" dirty="0">
                <a:solidFill>
                  <a:srgbClr val="007033"/>
                </a:solidFill>
                <a:cs typeface="Calibri" panose="020F0502020204030204" pitchFamily="34" charset="0"/>
              </a:rPr>
              <a:t>(“Calculate Pension”);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Right Brace 7">
            <a:extLst>
              <a:ext uri="{FF2B5EF4-FFF2-40B4-BE49-F238E27FC236}">
                <a16:creationId xmlns:a16="http://schemas.microsoft.com/office/drawing/2014/main" id="{11ACF171-7754-4442-8853-7F91222FB417}"/>
              </a:ext>
            </a:extLst>
          </p:cNvPr>
          <p:cNvSpPr>
            <a:spLocks/>
          </p:cNvSpPr>
          <p:nvPr/>
        </p:nvSpPr>
        <p:spPr bwMode="auto">
          <a:xfrm>
            <a:off x="6411900" y="3204102"/>
            <a:ext cx="228600" cy="914400"/>
          </a:xfrm>
          <a:prstGeom prst="rightBrace">
            <a:avLst>
              <a:gd name="adj1" fmla="val 8000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310D5970-AFAA-4E15-AD49-91B0BE42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74" y="3200399"/>
            <a:ext cx="2262326" cy="99377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FFFFFF"/>
                </a:solidFill>
              </a:rPr>
              <a:t>If both the condition </a:t>
            </a:r>
            <a:r>
              <a:rPr lang="en-US" altLang="en-US" sz="1400" dirty="0">
                <a:solidFill>
                  <a:srgbClr val="C00000"/>
                </a:solidFill>
              </a:rPr>
              <a:t>age</a:t>
            </a:r>
            <a:r>
              <a:rPr lang="en-US" altLang="en-US" sz="1400" dirty="0">
                <a:solidFill>
                  <a:srgbClr val="FFFFFF"/>
                </a:solidFill>
              </a:rPr>
              <a:t> and </a:t>
            </a:r>
            <a:r>
              <a:rPr lang="en-US" altLang="en-US" sz="1400" dirty="0">
                <a:solidFill>
                  <a:srgbClr val="C00000"/>
                </a:solidFill>
              </a:rPr>
              <a:t>id</a:t>
            </a:r>
            <a:r>
              <a:rPr lang="en-US" altLang="en-US" sz="1400" dirty="0">
                <a:solidFill>
                  <a:srgbClr val="FFFFFF"/>
                </a:solidFill>
              </a:rPr>
              <a:t> are satisfied the message will be printed.</a:t>
            </a:r>
          </a:p>
        </p:txBody>
      </p:sp>
      <p:sp>
        <p:nvSpPr>
          <p:cNvPr id="9" name="Right Brace 9">
            <a:extLst>
              <a:ext uri="{FF2B5EF4-FFF2-40B4-BE49-F238E27FC236}">
                <a16:creationId xmlns:a16="http://schemas.microsoft.com/office/drawing/2014/main" id="{2E855FE5-A347-41F8-A923-4860E24EB150}"/>
              </a:ext>
            </a:extLst>
          </p:cNvPr>
          <p:cNvSpPr>
            <a:spLocks/>
          </p:cNvSpPr>
          <p:nvPr/>
        </p:nvSpPr>
        <p:spPr bwMode="auto">
          <a:xfrm>
            <a:off x="5486400" y="4724400"/>
            <a:ext cx="228600" cy="914400"/>
          </a:xfrm>
          <a:prstGeom prst="rightBrace">
            <a:avLst>
              <a:gd name="adj1" fmla="val 8000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7A69898C-C198-40DD-A097-C0FFC3E37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2514600" cy="8382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FFFFFF"/>
                </a:solidFill>
              </a:rPr>
              <a:t>If the conditions in if block is not satisfied, this block will be fired.</a:t>
            </a:r>
          </a:p>
        </p:txBody>
      </p:sp>
    </p:spTree>
    <p:extLst>
      <p:ext uri="{BB962C8B-B14F-4D97-AF65-F5344CB8AC3E}">
        <p14:creationId xmlns:p14="http://schemas.microsoft.com/office/powerpoint/2010/main" val="239469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0F23-9F82-491A-9280-245AE30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if-else if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6A83770-7C24-4219-9F8C-F4ECB0C0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CF42E52-E742-4501-8A63-A2FB2B80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08F81-DC46-47A5-8A3F-A0B5D464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What is an if-else if statement?</a:t>
            </a:r>
          </a:p>
          <a:p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                                       </a:t>
            </a:r>
          </a:p>
          <a:p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		 	  </a:t>
            </a:r>
          </a:p>
          <a:p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i="1" dirty="0">
                <a:solidFill>
                  <a:srgbClr val="000000"/>
                </a:solidFill>
                <a:cs typeface="Calibri" panose="020F0502020204030204" pitchFamily="34" charset="0"/>
              </a:rPr>
              <a:t>If-else if  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can handle 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more than two blocks 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of code, and only one of those blocks will be executed.</a:t>
            </a:r>
          </a:p>
          <a:p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Syntax 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if( </a:t>
            </a:r>
            <a:r>
              <a:rPr lang="en-US" altLang="en-US" b="0" dirty="0">
                <a:solidFill>
                  <a:srgbClr val="C00000"/>
                </a:solidFill>
                <a:cs typeface="Calibri" panose="020F0502020204030204" pitchFamily="34" charset="0"/>
              </a:rPr>
              <a:t>&lt;condition1&gt;</a:t>
            </a:r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 ) {</a:t>
            </a:r>
          </a:p>
          <a:p>
            <a:pPr lvl="2"/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statements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else if(</a:t>
            </a:r>
            <a:r>
              <a:rPr lang="en-US" altLang="en-US" b="0" dirty="0">
                <a:solidFill>
                  <a:srgbClr val="C00000"/>
                </a:solidFill>
                <a:cs typeface="Calibri" panose="020F0502020204030204" pitchFamily="34" charset="0"/>
              </a:rPr>
              <a:t>&lt;condition2&gt;</a:t>
            </a:r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){</a:t>
            </a:r>
          </a:p>
          <a:p>
            <a:pPr lvl="2"/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statements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else{</a:t>
            </a:r>
          </a:p>
          <a:p>
            <a:pPr lvl="2"/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statements</a:t>
            </a:r>
          </a:p>
          <a:p>
            <a:pPr lvl="1"/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  <a:endParaRPr lang="en-US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31110A9-0E5F-47B2-88D4-21AB795C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73288"/>
            <a:ext cx="2209800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Multiple If-else statements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FC85999-5BED-4D2E-9E47-D569CD93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73288"/>
            <a:ext cx="1905000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If-else If or ladder if-else Statement</a:t>
            </a:r>
          </a:p>
        </p:txBody>
      </p:sp>
      <p:sp>
        <p:nvSpPr>
          <p:cNvPr id="9" name="Right Brace 10">
            <a:extLst>
              <a:ext uri="{FF2B5EF4-FFF2-40B4-BE49-F238E27FC236}">
                <a16:creationId xmlns:a16="http://schemas.microsoft.com/office/drawing/2014/main" id="{6CCA8E4D-B3BE-4BAE-B10F-581FE3158C45}"/>
              </a:ext>
            </a:extLst>
          </p:cNvPr>
          <p:cNvSpPr>
            <a:spLocks/>
          </p:cNvSpPr>
          <p:nvPr/>
        </p:nvSpPr>
        <p:spPr bwMode="auto">
          <a:xfrm>
            <a:off x="2743200" y="4114800"/>
            <a:ext cx="152400" cy="254000"/>
          </a:xfrm>
          <a:prstGeom prst="rightBrace">
            <a:avLst>
              <a:gd name="adj1" fmla="val 801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83D0378-BA46-4F80-9811-ED5719AA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38100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7964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condition1</a:t>
            </a:r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is </a:t>
            </a:r>
            <a:r>
              <a:rPr lang="en-US" altLang="en-US" sz="1600">
                <a:solidFill>
                  <a:srgbClr val="007033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satisfied</a:t>
            </a:r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these statements are executed.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0CA7DAF-40A2-4969-BB16-91C9F327B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51400"/>
            <a:ext cx="3886200" cy="585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7964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condition1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is </a:t>
            </a: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not</a:t>
            </a:r>
            <a:r>
              <a:rPr lang="en-US" altLang="en-US" sz="16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satisfied </a:t>
            </a:r>
            <a:r>
              <a:rPr lang="en-US" altLang="en-US" sz="16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condition2 is satisfied 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these statements are executed.</a:t>
            </a:r>
          </a:p>
        </p:txBody>
      </p:sp>
      <p:sp>
        <p:nvSpPr>
          <p:cNvPr id="12" name="Right Arrow 14">
            <a:extLst>
              <a:ext uri="{FF2B5EF4-FFF2-40B4-BE49-F238E27FC236}">
                <a16:creationId xmlns:a16="http://schemas.microsoft.com/office/drawing/2014/main" id="{B868576F-3F0A-473D-A9C2-3DA6F3F8B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622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ight Brace 15">
            <a:extLst>
              <a:ext uri="{FF2B5EF4-FFF2-40B4-BE49-F238E27FC236}">
                <a16:creationId xmlns:a16="http://schemas.microsoft.com/office/drawing/2014/main" id="{D8150DBB-7AB9-4D14-B8FE-A340EB47A137}"/>
              </a:ext>
            </a:extLst>
          </p:cNvPr>
          <p:cNvSpPr>
            <a:spLocks/>
          </p:cNvSpPr>
          <p:nvPr/>
        </p:nvSpPr>
        <p:spPr bwMode="auto">
          <a:xfrm>
            <a:off x="2743200" y="4953000"/>
            <a:ext cx="152400" cy="254000"/>
          </a:xfrm>
          <a:prstGeom prst="rightBrace">
            <a:avLst>
              <a:gd name="adj1" fmla="val 801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E05AB86-1117-4C91-BC74-7B629A659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4200"/>
            <a:ext cx="38862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7964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both conditions </a:t>
            </a: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are not satisfied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 sz="1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these statements are executed.</a:t>
            </a:r>
          </a:p>
        </p:txBody>
      </p:sp>
      <p:sp>
        <p:nvSpPr>
          <p:cNvPr id="15" name="Right Brace 17">
            <a:extLst>
              <a:ext uri="{FF2B5EF4-FFF2-40B4-BE49-F238E27FC236}">
                <a16:creationId xmlns:a16="http://schemas.microsoft.com/office/drawing/2014/main" id="{E46FEF97-D23E-440B-B8C0-296C71BE3F30}"/>
              </a:ext>
            </a:extLst>
          </p:cNvPr>
          <p:cNvSpPr>
            <a:spLocks/>
          </p:cNvSpPr>
          <p:nvPr/>
        </p:nvSpPr>
        <p:spPr bwMode="auto">
          <a:xfrm>
            <a:off x="2743200" y="5764213"/>
            <a:ext cx="152400" cy="254000"/>
          </a:xfrm>
          <a:prstGeom prst="rightBrace">
            <a:avLst>
              <a:gd name="adj1" fmla="val 801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2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31A6-54F3-4174-9A9C-E8BAC86B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if-else if Statement Example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03965-B6DC-4635-B607-25364B2E5E3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86017"/>
            <a:ext cx="8534400" cy="4572000"/>
            <a:chOff x="0" y="0"/>
            <a:chExt cx="8534400" cy="4572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C6A3E-4C2A-491A-B29B-867FA76AF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5344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6075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71E2DE1-5EF3-4B13-9FA3-CC137C62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81000"/>
              <a:ext cx="8229600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61913" indent="-61913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7" name="Picture 7" descr="pic.JPG">
              <a:extLst>
                <a:ext uri="{FF2B5EF4-FFF2-40B4-BE49-F238E27FC236}">
                  <a16:creationId xmlns:a16="http://schemas.microsoft.com/office/drawing/2014/main" id="{E8C9D5B0-1D11-4CAC-9176-7D12A4CFF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57200"/>
              <a:ext cx="6705599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ight Brace 8">
              <a:extLst>
                <a:ext uri="{FF2B5EF4-FFF2-40B4-BE49-F238E27FC236}">
                  <a16:creationId xmlns:a16="http://schemas.microsoft.com/office/drawing/2014/main" id="{C0B96943-5CDA-4D30-9B88-C43A0A235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1752600"/>
              <a:ext cx="228600" cy="533400"/>
            </a:xfrm>
            <a:prstGeom prst="rightBrace">
              <a:avLst>
                <a:gd name="adj1" fmla="val 7994"/>
                <a:gd name="adj2" fmla="val 50000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1819FB44-C922-49C7-ADCB-4C2DB37F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59280"/>
              <a:ext cx="1371600" cy="274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FFFFFF"/>
                  </a:solidFill>
                </a:rPr>
                <a:t>If  statement</a:t>
              </a:r>
            </a:p>
          </p:txBody>
        </p:sp>
        <p:sp>
          <p:nvSpPr>
            <p:cNvPr id="10" name="Right Brace 10">
              <a:extLst>
                <a:ext uri="{FF2B5EF4-FFF2-40B4-BE49-F238E27FC236}">
                  <a16:creationId xmlns:a16="http://schemas.microsoft.com/office/drawing/2014/main" id="{123DA239-10F4-480F-8646-566286201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286000"/>
              <a:ext cx="228600" cy="1143000"/>
            </a:xfrm>
            <a:prstGeom prst="rightBrace">
              <a:avLst>
                <a:gd name="adj1" fmla="val 7986"/>
                <a:gd name="adj2" fmla="val 50000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Rounded Rectangle 11">
              <a:extLst>
                <a:ext uri="{FF2B5EF4-FFF2-40B4-BE49-F238E27FC236}">
                  <a16:creationId xmlns:a16="http://schemas.microsoft.com/office/drawing/2014/main" id="{30B7AAC8-514C-43B9-A4F0-84ACC9729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271" y="2724693"/>
              <a:ext cx="1737360" cy="274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FFFFFF"/>
                  </a:solidFill>
                </a:rPr>
                <a:t>Else If  statement</a:t>
              </a:r>
            </a:p>
          </p:txBody>
        </p:sp>
        <p:sp>
          <p:nvSpPr>
            <p:cNvPr id="12" name="Right Brace 12">
              <a:extLst>
                <a:ext uri="{FF2B5EF4-FFF2-40B4-BE49-F238E27FC236}">
                  <a16:creationId xmlns:a16="http://schemas.microsoft.com/office/drawing/2014/main" id="{2BA9B3EF-4045-4EAC-9025-AF7791974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3352800"/>
              <a:ext cx="228600" cy="533400"/>
            </a:xfrm>
            <a:prstGeom prst="rightBrace">
              <a:avLst>
                <a:gd name="adj1" fmla="val 7994"/>
                <a:gd name="adj2" fmla="val 50000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Rounded Rectangle 13">
              <a:extLst>
                <a:ext uri="{FF2B5EF4-FFF2-40B4-BE49-F238E27FC236}">
                  <a16:creationId xmlns:a16="http://schemas.microsoft.com/office/drawing/2014/main" id="{69FEF45B-6C1E-4334-87C0-B6EF5A199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71" y="3486693"/>
              <a:ext cx="1463040" cy="274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FFFFFF"/>
                  </a:solidFill>
                </a:rPr>
                <a:t>Else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79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A650-4E49-44AE-A1C4-5DEFCBA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Nested if Statements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5EDED3A-C440-4BF9-BDA3-93F3F518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2CC8102-9AF8-491A-89F0-AF2598A3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B9912-FBAE-4272-BCE1-43AE102F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12900"/>
            <a:ext cx="81534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What is a nested if statement?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The if statement in java can be nested, in other words, an if statement can be present inside another if statement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Example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The discount % of T.V is calculated based on the below criteria</a:t>
            </a:r>
          </a:p>
          <a:p>
            <a:pPr lvl="2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If T.V is LED, check the screen size</a:t>
            </a:r>
          </a:p>
          <a:p>
            <a:pPr lvl="2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	If screen size is 32, discount % = 10</a:t>
            </a:r>
          </a:p>
          <a:p>
            <a:pPr lvl="2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	If screen size is 46, discount % = 15</a:t>
            </a:r>
          </a:p>
          <a:p>
            <a:pPr lvl="2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If T.V is LCD, discount % = 5</a:t>
            </a:r>
          </a:p>
          <a:p>
            <a:pPr>
              <a:spcBef>
                <a:spcPts val="6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829428-0802-4280-896A-BC0CD3F8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88" y="3605779"/>
            <a:ext cx="3295612" cy="273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Brace 11">
            <a:extLst>
              <a:ext uri="{FF2B5EF4-FFF2-40B4-BE49-F238E27FC236}">
                <a16:creationId xmlns:a16="http://schemas.microsoft.com/office/drawing/2014/main" id="{C87BE702-4881-4133-9EE8-50F238DBADD6}"/>
              </a:ext>
            </a:extLst>
          </p:cNvPr>
          <p:cNvSpPr>
            <a:spLocks/>
          </p:cNvSpPr>
          <p:nvPr/>
        </p:nvSpPr>
        <p:spPr bwMode="auto">
          <a:xfrm rot="10800000">
            <a:off x="5353088" y="4708150"/>
            <a:ext cx="228600" cy="1173162"/>
          </a:xfrm>
          <a:prstGeom prst="rightBrace">
            <a:avLst>
              <a:gd name="adj1" fmla="val 7983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4772AA47-48E8-48B2-A133-C627FB95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87" y="4921857"/>
            <a:ext cx="2286000" cy="838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000000"/>
                </a:solidFill>
              </a:rPr>
              <a:t>Nested if statement</a:t>
            </a:r>
            <a:br>
              <a:rPr lang="en-US" altLang="en-US" sz="1400" dirty="0">
                <a:solidFill>
                  <a:srgbClr val="000000"/>
                </a:solidFill>
              </a:rPr>
            </a:br>
            <a:r>
              <a:rPr lang="en-US" altLang="en-US" sz="1400" dirty="0">
                <a:solidFill>
                  <a:srgbClr val="000000"/>
                </a:solidFill>
              </a:rPr>
              <a:t>If the type of TV is LED, then size check is done</a:t>
            </a:r>
          </a:p>
        </p:txBody>
      </p:sp>
    </p:spTree>
    <p:extLst>
      <p:ext uri="{BB962C8B-B14F-4D97-AF65-F5344CB8AC3E}">
        <p14:creationId xmlns:p14="http://schemas.microsoft.com/office/powerpoint/2010/main" val="6932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7149-5A67-4594-8E4B-273B2CA8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 a Hand – if else if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8AAE3E5-4DDB-434F-9244-2F8F4F3AE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6175" indent="-4572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i="1" dirty="0" err="1">
                <a:solidFill>
                  <a:srgbClr val="000000"/>
                </a:solidFill>
                <a:cs typeface="Calibri" panose="020F0502020204030204" pitchFamily="34" charset="0"/>
              </a:rPr>
              <a:t>NumberCheck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”  add  a method </a:t>
            </a:r>
            <a:r>
              <a:rPr lang="en-US" altLang="en-US" i="1" dirty="0" err="1">
                <a:solidFill>
                  <a:srgbClr val="000000"/>
                </a:solidFill>
                <a:cs typeface="Calibri" panose="020F0502020204030204" pitchFamily="34" charset="0"/>
              </a:rPr>
              <a:t>displayBigNumber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three int parameters “</a:t>
            </a:r>
            <a:r>
              <a:rPr lang="en-US" altLang="en-US" i="1" dirty="0">
                <a:solidFill>
                  <a:srgbClr val="000000"/>
                </a:solidFill>
                <a:cs typeface="Calibri" panose="020F0502020204030204" pitchFamily="34" charset="0"/>
              </a:rPr>
              <a:t>num1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” ,”</a:t>
            </a:r>
            <a:r>
              <a:rPr lang="en-US" altLang="en-US" i="1" dirty="0">
                <a:solidFill>
                  <a:srgbClr val="000000"/>
                </a:solidFill>
                <a:cs typeface="Calibri" panose="020F0502020204030204" pitchFamily="34" charset="0"/>
              </a:rPr>
              <a:t>num2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” and “</a:t>
            </a:r>
            <a:r>
              <a:rPr lang="en-US" altLang="en-US" i="1" dirty="0">
                <a:solidFill>
                  <a:srgbClr val="000000"/>
                </a:solidFill>
                <a:cs typeface="Calibri" panose="020F0502020204030204" pitchFamily="34" charset="0"/>
              </a:rPr>
              <a:t>num3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The method </a:t>
            </a:r>
            <a:r>
              <a:rPr lang="en-US" altLang="en-US" i="1" dirty="0" err="1">
                <a:solidFill>
                  <a:srgbClr val="000000"/>
                </a:solidFill>
                <a:cs typeface="Calibri" panose="020F0502020204030204" pitchFamily="34" charset="0"/>
              </a:rPr>
              <a:t>displayBigNumber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  will  check and print the biggest of the  three  numbers in the following format </a:t>
            </a:r>
          </a:p>
          <a:p>
            <a:pPr lvl="2">
              <a:spcBef>
                <a:spcPts val="1200"/>
              </a:spcBef>
            </a:pPr>
            <a:r>
              <a:rPr lang="en-US" altLang="en-US" dirty="0">
                <a:solidFill>
                  <a:srgbClr val="00B050"/>
                </a:solidFill>
                <a:cs typeface="Calibri" panose="020F0502020204030204" pitchFamily="34" charset="0"/>
              </a:rPr>
              <a:t>“&lt;result&gt;  +  is  the  Biggest  Number”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“</a:t>
            </a:r>
            <a:r>
              <a:rPr lang="en-US" altLang="en-US" b="0" dirty="0" err="1">
                <a:solidFill>
                  <a:srgbClr val="000000"/>
                </a:solidFill>
                <a:cs typeface="Calibri" panose="020F0502020204030204" pitchFamily="34" charset="0"/>
              </a:rPr>
              <a:t>MainProgram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” add a main method which will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Create a object instance of the </a:t>
            </a:r>
            <a:r>
              <a:rPr lang="en-US" altLang="en-US" b="0" dirty="0" err="1">
                <a:solidFill>
                  <a:srgbClr val="000000"/>
                </a:solidFill>
                <a:cs typeface="Calibri" panose="020F0502020204030204" pitchFamily="34" charset="0"/>
              </a:rPr>
              <a:t>NumberCheck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Trigger the method </a:t>
            </a:r>
            <a:r>
              <a:rPr lang="en-US" altLang="en-US" i="1" dirty="0" err="1">
                <a:solidFill>
                  <a:srgbClr val="000000"/>
                </a:solidFill>
                <a:cs typeface="Calibri" panose="020F0502020204030204" pitchFamily="34" charset="0"/>
              </a:rPr>
              <a:t>displayBigNumber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 by passing  values of num1,num2, and num3 as  11,18  and 7.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needs to be displayed in the console.</a:t>
            </a:r>
          </a:p>
          <a:p>
            <a:pPr lvl="1">
              <a:spcBef>
                <a:spcPts val="12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5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88C1-346F-4E2B-B382-0DDE4113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41F47F-C1FA-455D-B08B-973FB984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01827"/>
            <a:ext cx="39782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A800A46-BE37-465E-913A-B31C82B5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58540"/>
            <a:ext cx="5318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8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8F09-819E-4C16-A418-403F303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Switches in Real life</a:t>
            </a:r>
            <a:endParaRPr lang="en-US" dirty="0"/>
          </a:p>
        </p:txBody>
      </p:sp>
      <p:pic>
        <p:nvPicPr>
          <p:cNvPr id="4" name="Picture 14" descr="http://t2.gstatic.com/images?q=tbn:ANd9GcToYXH2MnayXWhWrDkpLiZh3i2gqG-Xi4ctZCi1FMvBXqXfznaf8Q">
            <a:extLst>
              <a:ext uri="{FF2B5EF4-FFF2-40B4-BE49-F238E27FC236}">
                <a16:creationId xmlns:a16="http://schemas.microsoft.com/office/drawing/2014/main" id="{6CF29FAD-643D-429E-A979-0A1C8A56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E2C53-9AB7-43C1-95E9-1DF31448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E23F134-F3E1-4209-99DE-7A9FF1AB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C8800A0-3F78-4745-97F7-DEA489A1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10600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In the below illustration the respective switches are used to control the working of the respective electrical appliances.</a:t>
            </a:r>
          </a:p>
          <a:p>
            <a:pPr algn="ctr"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Example: </a:t>
            </a:r>
            <a:r>
              <a:rPr lang="en-US" altLang="en-US" b="0" dirty="0">
                <a:solidFill>
                  <a:srgbClr val="000000"/>
                </a:solidFill>
              </a:rPr>
              <a:t>Switch on Fan use the fan switch and so on….</a:t>
            </a:r>
            <a:endParaRPr lang="en-US" altLang="en-US" dirty="0"/>
          </a:p>
        </p:txBody>
      </p:sp>
      <p:pic>
        <p:nvPicPr>
          <p:cNvPr id="8" name="Picture 7" descr="Fancy_Ceiling_Fan.jpg">
            <a:extLst>
              <a:ext uri="{FF2B5EF4-FFF2-40B4-BE49-F238E27FC236}">
                <a16:creationId xmlns:a16="http://schemas.microsoft.com/office/drawing/2014/main" id="{2727DE3A-34EC-47DF-968D-3EF0AD6A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2762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modular_electrical_switch_socket.jpg">
            <a:extLst>
              <a:ext uri="{FF2B5EF4-FFF2-40B4-BE49-F238E27FC236}">
                <a16:creationId xmlns:a16="http://schemas.microsoft.com/office/drawing/2014/main" id="{7B72C081-442A-46D7-B163-DADE7DB3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1" t="20000" r="16681" b="21111"/>
          <a:stretch>
            <a:fillRect/>
          </a:stretch>
        </p:blipFill>
        <p:spPr bwMode="auto">
          <a:xfrm>
            <a:off x="3716338" y="5026025"/>
            <a:ext cx="7794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15">
            <a:extLst>
              <a:ext uri="{FF2B5EF4-FFF2-40B4-BE49-F238E27FC236}">
                <a16:creationId xmlns:a16="http://schemas.microsoft.com/office/drawing/2014/main" id="{0CE0181C-C1BF-48F3-AC6D-3AC93C5B19A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77963" y="4114800"/>
            <a:ext cx="198437" cy="685800"/>
          </a:xfrm>
          <a:prstGeom prst="downArrow">
            <a:avLst>
              <a:gd name="adj1" fmla="val 50000"/>
              <a:gd name="adj2" fmla="val 4990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Down Arrow 16">
            <a:extLst>
              <a:ext uri="{FF2B5EF4-FFF2-40B4-BE49-F238E27FC236}">
                <a16:creationId xmlns:a16="http://schemas.microsoft.com/office/drawing/2014/main" id="{2886554F-F969-49E4-AA85-82DD7FF883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38600" y="4114800"/>
            <a:ext cx="198438" cy="685800"/>
          </a:xfrm>
          <a:prstGeom prst="downArrow">
            <a:avLst>
              <a:gd name="adj1" fmla="val 50000"/>
              <a:gd name="adj2" fmla="val 4990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2" descr="http://t2.gstatic.com/images?q=tbn:ANd9GcQoWJp2tWUt9V8ALPoYhbxiO45WJVe3bp6WKZ14BuKZl24ASPsm">
            <a:extLst>
              <a:ext uri="{FF2B5EF4-FFF2-40B4-BE49-F238E27FC236}">
                <a16:creationId xmlns:a16="http://schemas.microsoft.com/office/drawing/2014/main" id="{ACB40EA5-6DEC-4C91-8945-5CE5C3A13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www.wickes.co.uk/content/ebiz/wickes/invt/205212/Philips-20W-BC-Tornado-CFL-Spiral-Bulb_large.jpg">
            <a:extLst>
              <a:ext uri="{FF2B5EF4-FFF2-40B4-BE49-F238E27FC236}">
                <a16:creationId xmlns:a16="http://schemas.microsoft.com/office/drawing/2014/main" id="{FFA982BE-823A-434D-89C2-BE9B0CBA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http://t2.gstatic.com/images?q=tbn:ANd9GcQcCEcA-y1FNjbdPQhcDKQZt71IwChrjH8X5BW9h6Rq_FHoyffd8g">
            <a:extLst>
              <a:ext uri="{FF2B5EF4-FFF2-40B4-BE49-F238E27FC236}">
                <a16:creationId xmlns:a16="http://schemas.microsoft.com/office/drawing/2014/main" id="{11E09C01-4413-4CA2-B319-79F07BA9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53000"/>
            <a:ext cx="731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own Arrow 17">
            <a:extLst>
              <a:ext uri="{FF2B5EF4-FFF2-40B4-BE49-F238E27FC236}">
                <a16:creationId xmlns:a16="http://schemas.microsoft.com/office/drawing/2014/main" id="{293804F2-402C-401E-A9EF-214112A586A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29400" y="4038600"/>
            <a:ext cx="198438" cy="685800"/>
          </a:xfrm>
          <a:prstGeom prst="downArrow">
            <a:avLst>
              <a:gd name="adj1" fmla="val 50000"/>
              <a:gd name="adj2" fmla="val 4990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9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7058-281C-4560-BF22-4BB2699F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Switch Statement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49EBA4-3E58-4725-AB69-4FBE65BC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10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Similarly when developing software applications to control the flow of execution in executing a particular block of statements we use the </a:t>
            </a:r>
            <a:r>
              <a:rPr lang="en-US" altLang="en-US" sz="2000" i="1" dirty="0">
                <a:solidFill>
                  <a:srgbClr val="000000"/>
                </a:solidFill>
                <a:cs typeface="Calibri" panose="020F0502020204030204" pitchFamily="34" charset="0"/>
              </a:rPr>
              <a:t>switch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statement.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switch statement allows  to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choose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block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of statements to run from a number of option available.</a:t>
            </a:r>
            <a:endParaRPr lang="en-US" alt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B4DCCD4-C476-423B-97BD-8573F416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8336872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b="0" dirty="0">
                <a:solidFill>
                  <a:srgbClr val="000000"/>
                </a:solidFill>
              </a:rPr>
              <a:t>This can also be implemented using nested if-else. So what is the difference. We will see the difference soon.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9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r>
              <a:rPr lang="en-US" sz="2400" dirty="0"/>
              <a:t>Statement</a:t>
            </a:r>
          </a:p>
          <a:p>
            <a:r>
              <a:rPr lang="en-US" sz="2400" dirty="0"/>
              <a:t>Selection statement</a:t>
            </a:r>
          </a:p>
          <a:p>
            <a:r>
              <a:rPr lang="en-US" sz="2400" dirty="0"/>
              <a:t>Iteration statement</a:t>
            </a:r>
          </a:p>
          <a:p>
            <a:r>
              <a:rPr lang="en-US" sz="2400" dirty="0"/>
              <a:t>Transfer statement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F5AB-9F04-4821-843D-35E3A52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How to write Switch Statement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FB4D6-AC7B-48CC-BD6F-16CDCAC8912E}"/>
              </a:ext>
            </a:extLst>
          </p:cNvPr>
          <p:cNvSpPr txBox="1"/>
          <p:nvPr/>
        </p:nvSpPr>
        <p:spPr>
          <a:xfrm>
            <a:off x="621437" y="1457854"/>
            <a:ext cx="373056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Syntax:</a:t>
            </a:r>
          </a:p>
          <a:p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switch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(expression) {                                             </a:t>
            </a:r>
          </a:p>
          <a:p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case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value1: 		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// statement sequence 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				  	</a:t>
            </a:r>
          </a:p>
          <a:p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case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value2:   		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// statement sequence                                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</a:t>
            </a:r>
          </a:p>
          <a:p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case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value N: 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// statement sequence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</a:t>
            </a:r>
          </a:p>
          <a:p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default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// default statements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}</a:t>
            </a:r>
            <a:endParaRPr lang="en-US" altLang="en-US" sz="20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2CB046F-0F69-448E-AF40-720E5A8D6B8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600200"/>
            <a:ext cx="3962400" cy="4651375"/>
            <a:chOff x="0" y="0"/>
            <a:chExt cx="3962400" cy="4651248"/>
          </a:xfrm>
        </p:grpSpPr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5A367624-135B-45E7-A472-3E86A8B06E55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1028700" y="841248"/>
              <a:ext cx="1" cy="3048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Arrow Connector 27">
              <a:extLst>
                <a:ext uri="{FF2B5EF4-FFF2-40B4-BE49-F238E27FC236}">
                  <a16:creationId xmlns:a16="http://schemas.microsoft.com/office/drawing/2014/main" id="{FB877C03-E398-4DDC-B203-95EC75B123FC}"/>
                </a:ext>
              </a:extLst>
            </p:cNvPr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>
              <a:off x="1028700" y="1758696"/>
              <a:ext cx="1" cy="3810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29">
              <a:extLst>
                <a:ext uri="{FF2B5EF4-FFF2-40B4-BE49-F238E27FC236}">
                  <a16:creationId xmlns:a16="http://schemas.microsoft.com/office/drawing/2014/main" id="{1D728851-0FC3-48AB-A0B4-A329D8162A88}"/>
                </a:ext>
              </a:extLst>
            </p:cNvPr>
            <p:cNvCxnSpPr>
              <a:cxnSpLocks noChangeShapeType="1"/>
              <a:stCxn id="26" idx="2"/>
              <a:endCxn id="28" idx="0"/>
            </p:cNvCxnSpPr>
            <p:nvPr/>
          </p:nvCxnSpPr>
          <p:spPr bwMode="auto">
            <a:xfrm>
              <a:off x="1028700" y="2752344"/>
              <a:ext cx="4920" cy="328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31">
              <a:extLst>
                <a:ext uri="{FF2B5EF4-FFF2-40B4-BE49-F238E27FC236}">
                  <a16:creationId xmlns:a16="http://schemas.microsoft.com/office/drawing/2014/main" id="{69BEAD77-F071-457B-BE10-481651CCFB15}"/>
                </a:ext>
              </a:extLst>
            </p:cNvPr>
            <p:cNvCxnSpPr>
              <a:cxnSpLocks noChangeShapeType="1"/>
              <a:stCxn id="24" idx="3"/>
              <a:endCxn id="25" idx="1"/>
            </p:cNvCxnSpPr>
            <p:nvPr/>
          </p:nvCxnSpPr>
          <p:spPr bwMode="auto">
            <a:xfrm>
              <a:off x="1676400" y="1452372"/>
              <a:ext cx="457200" cy="304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63A30E93-FC23-4E56-A4B5-C35232BA6617}"/>
                </a:ext>
              </a:extLst>
            </p:cNvPr>
            <p:cNvCxnSpPr>
              <a:cxnSpLocks noChangeShapeType="1"/>
              <a:stCxn id="26" idx="3"/>
              <a:endCxn id="27" idx="1"/>
            </p:cNvCxnSpPr>
            <p:nvPr/>
          </p:nvCxnSpPr>
          <p:spPr bwMode="auto">
            <a:xfrm>
              <a:off x="1676400" y="2446020"/>
              <a:ext cx="457200" cy="304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35">
              <a:extLst>
                <a:ext uri="{FF2B5EF4-FFF2-40B4-BE49-F238E27FC236}">
                  <a16:creationId xmlns:a16="http://schemas.microsoft.com/office/drawing/2014/main" id="{7EB6E1B4-6529-4140-9ECC-585AF2AA69A1}"/>
                </a:ext>
              </a:extLst>
            </p:cNvPr>
            <p:cNvCxnSpPr>
              <a:cxnSpLocks noChangeShapeType="1"/>
              <a:stCxn id="28" idx="3"/>
              <a:endCxn id="29" idx="1"/>
            </p:cNvCxnSpPr>
            <p:nvPr/>
          </p:nvCxnSpPr>
          <p:spPr bwMode="auto">
            <a:xfrm>
              <a:off x="1681320" y="3386868"/>
              <a:ext cx="577644" cy="304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41">
              <a:extLst>
                <a:ext uri="{FF2B5EF4-FFF2-40B4-BE49-F238E27FC236}">
                  <a16:creationId xmlns:a16="http://schemas.microsoft.com/office/drawing/2014/main" id="{B3F9FCB0-FFD1-4417-8734-E5B5436A6DF4}"/>
                </a:ext>
              </a:extLst>
            </p:cNvPr>
            <p:cNvCxnSpPr>
              <a:cxnSpLocks noChangeShapeType="1"/>
              <a:stCxn id="28" idx="2"/>
              <a:endCxn id="30" idx="0"/>
            </p:cNvCxnSpPr>
            <p:nvPr/>
          </p:nvCxnSpPr>
          <p:spPr bwMode="auto">
            <a:xfrm>
              <a:off x="1033620" y="3693192"/>
              <a:ext cx="9828" cy="34540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A9B1B819-A945-4DDF-BED4-7F61C148F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962400" cy="4651248"/>
              <a:chOff x="0" y="0"/>
              <a:chExt cx="3962400" cy="465124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DBB7C5-9073-426F-8DEE-0815B6F42F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37304" y="0"/>
                <a:ext cx="29496" cy="22860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" name="Group 16">
                <a:extLst>
                  <a:ext uri="{FF2B5EF4-FFF2-40B4-BE49-F238E27FC236}">
                    <a16:creationId xmlns:a16="http://schemas.microsoft.com/office/drawing/2014/main" id="{A518A9B0-70E6-4FCC-9BBA-772ED7DD8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28600"/>
                <a:ext cx="3962400" cy="4422648"/>
                <a:chOff x="0" y="0"/>
                <a:chExt cx="3962400" cy="4422648"/>
              </a:xfrm>
            </p:grpSpPr>
            <p:sp>
              <p:nvSpPr>
                <p:cNvPr id="23" name="Flowchart: Process 8">
                  <a:extLst>
                    <a:ext uri="{FF2B5EF4-FFF2-40B4-BE49-F238E27FC236}">
                      <a16:creationId xmlns:a16="http://schemas.microsoft.com/office/drawing/2014/main" id="{1411426F-6A17-4F29-9F8D-25BB6C16F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612648"/>
                </a:xfrm>
                <a:prstGeom prst="flowChartProcess">
                  <a:avLst/>
                </a:prstGeom>
                <a:gradFill rotWithShape="1">
                  <a:gsLst>
                    <a:gs pos="0">
                      <a:srgbClr val="BBBBBB"/>
                    </a:gs>
                    <a:gs pos="34999">
                      <a:srgbClr val="CFCFCF"/>
                    </a:gs>
                    <a:gs pos="100000">
                      <a:srgbClr val="EDEDED"/>
                    </a:gs>
                  </a:gsLst>
                  <a:lin ang="162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Get electrical appliance name</a:t>
                  </a:r>
                </a:p>
              </p:txBody>
            </p:sp>
            <p:sp>
              <p:nvSpPr>
                <p:cNvPr id="24" name="Flowchart: Decision 9">
                  <a:extLst>
                    <a:ext uri="{FF2B5EF4-FFF2-40B4-BE49-F238E27FC236}">
                      <a16:creationId xmlns:a16="http://schemas.microsoft.com/office/drawing/2014/main" id="{33082B35-3174-45CD-814D-C3585897B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" y="917448"/>
                  <a:ext cx="1295400" cy="612648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A3C2FF"/>
                    </a:gs>
                    <a:gs pos="34999">
                      <a:srgbClr val="BD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fan</a:t>
                  </a:r>
                </a:p>
              </p:txBody>
            </p:sp>
            <p:sp>
              <p:nvSpPr>
                <p:cNvPr id="25" name="Flowchart: Process 10">
                  <a:extLst>
                    <a:ext uri="{FF2B5EF4-FFF2-40B4-BE49-F238E27FC236}">
                      <a16:creationId xmlns:a16="http://schemas.microsoft.com/office/drawing/2014/main" id="{D7CD007F-1CD0-42AC-9B30-3149477763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3600" y="920496"/>
                  <a:ext cx="1524000" cy="612648"/>
                </a:xfrm>
                <a:prstGeom prst="flowChartProcess">
                  <a:avLst/>
                </a:prstGeom>
                <a:gradFill rotWithShape="1">
                  <a:gsLst>
                    <a:gs pos="0">
                      <a:srgbClr val="A3C2FF"/>
                    </a:gs>
                    <a:gs pos="34999">
                      <a:srgbClr val="BD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Use fan switch;</a:t>
                  </a:r>
                </a:p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break;</a:t>
                  </a:r>
                </a:p>
              </p:txBody>
            </p:sp>
            <p:sp>
              <p:nvSpPr>
                <p:cNvPr id="26" name="Flowchart: Decision 11">
                  <a:extLst>
                    <a:ext uri="{FF2B5EF4-FFF2-40B4-BE49-F238E27FC236}">
                      <a16:creationId xmlns:a16="http://schemas.microsoft.com/office/drawing/2014/main" id="{44E2DCFE-9023-4779-AE40-DDF72BBC9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" y="1911096"/>
                  <a:ext cx="1295400" cy="612648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FA5A3"/>
                    </a:gs>
                    <a:gs pos="34999">
                      <a:srgbClr val="FFBEBE"/>
                    </a:gs>
                    <a:gs pos="100000">
                      <a:srgbClr val="FFE6E6"/>
                    </a:gs>
                  </a:gsLst>
                  <a:lin ang="162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light</a:t>
                  </a:r>
                </a:p>
              </p:txBody>
            </p:sp>
            <p:sp>
              <p:nvSpPr>
                <p:cNvPr id="27" name="Flowchart: Process 12">
                  <a:extLst>
                    <a:ext uri="{FF2B5EF4-FFF2-40B4-BE49-F238E27FC236}">
                      <a16:creationId xmlns:a16="http://schemas.microsoft.com/office/drawing/2014/main" id="{CED4BDDF-C806-4D62-8DC1-5B5DBF97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3600" y="1914144"/>
                  <a:ext cx="1600200" cy="612648"/>
                </a:xfrm>
                <a:prstGeom prst="flowChartProcess">
                  <a:avLst/>
                </a:prstGeom>
                <a:gradFill rotWithShape="1">
                  <a:gsLst>
                    <a:gs pos="0">
                      <a:srgbClr val="FFA5A3"/>
                    </a:gs>
                    <a:gs pos="34999">
                      <a:srgbClr val="FFBEBE"/>
                    </a:gs>
                    <a:gs pos="100000">
                      <a:srgbClr val="FFE6E6"/>
                    </a:gs>
                  </a:gsLst>
                  <a:lin ang="162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Use light switch;</a:t>
                  </a:r>
                </a:p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break;</a:t>
                  </a:r>
                </a:p>
              </p:txBody>
            </p:sp>
            <p:sp>
              <p:nvSpPr>
                <p:cNvPr id="28" name="Flowchart: Decision 13">
                  <a:extLst>
                    <a:ext uri="{FF2B5EF4-FFF2-40B4-BE49-F238E27FC236}">
                      <a16:creationId xmlns:a16="http://schemas.microsoft.com/office/drawing/2014/main" id="{711B9643-17AE-41C9-A335-A50550474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20" y="2851944"/>
                  <a:ext cx="1295400" cy="612648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D9FDA5"/>
                    </a:gs>
                    <a:gs pos="34999">
                      <a:srgbClr val="E3FEBF"/>
                    </a:gs>
                    <a:gs pos="100000">
                      <a:srgbClr val="F4FEE6"/>
                    </a:gs>
                  </a:gsLst>
                  <a:lin ang="16200000" scaled="1"/>
                </a:gradFill>
                <a:ln w="9525">
                  <a:solidFill>
                    <a:srgbClr val="9BBB59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A.C</a:t>
                  </a:r>
                </a:p>
              </p:txBody>
            </p:sp>
            <p:sp>
              <p:nvSpPr>
                <p:cNvPr id="29" name="Flowchart: Process 14">
                  <a:extLst>
                    <a:ext uri="{FF2B5EF4-FFF2-40B4-BE49-F238E27FC236}">
                      <a16:creationId xmlns:a16="http://schemas.microsoft.com/office/drawing/2014/main" id="{38B4844A-9929-4771-992A-6A633C3DB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8964" y="2854992"/>
                  <a:ext cx="1524000" cy="612648"/>
                </a:xfrm>
                <a:prstGeom prst="flowChartProcess">
                  <a:avLst/>
                </a:prstGeom>
                <a:gradFill rotWithShape="1">
                  <a:gsLst>
                    <a:gs pos="0">
                      <a:srgbClr val="D9FDA5"/>
                    </a:gs>
                    <a:gs pos="34999">
                      <a:srgbClr val="E3FEBF"/>
                    </a:gs>
                    <a:gs pos="100000">
                      <a:srgbClr val="F4FEE6"/>
                    </a:gs>
                  </a:gsLst>
                  <a:lin ang="16200000" scaled="1"/>
                </a:gradFill>
                <a:ln w="9525">
                  <a:solidFill>
                    <a:srgbClr val="9BBB59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Use A.C switch;</a:t>
                  </a:r>
                </a:p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break;</a:t>
                  </a:r>
                </a:p>
              </p:txBody>
            </p:sp>
            <p:sp>
              <p:nvSpPr>
                <p:cNvPr id="30" name="Flowchart: Process 39">
                  <a:extLst>
                    <a:ext uri="{FF2B5EF4-FFF2-40B4-BE49-F238E27FC236}">
                      <a16:creationId xmlns:a16="http://schemas.microsoft.com/office/drawing/2014/main" id="{CF8A072C-DA07-4D2E-9183-654A0597D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548" y="3810000"/>
                  <a:ext cx="1447800" cy="612648"/>
                </a:xfrm>
                <a:prstGeom prst="flowChartProcess">
                  <a:avLst/>
                </a:prstGeom>
                <a:gradFill rotWithShape="1">
                  <a:gsLst>
                    <a:gs pos="0">
                      <a:srgbClr val="C8B3E9"/>
                    </a:gs>
                    <a:gs pos="34999">
                      <a:srgbClr val="D9CAEE"/>
                    </a:gs>
                    <a:gs pos="100000">
                      <a:srgbClr val="EFE8FA"/>
                    </a:gs>
                  </a:gsLst>
                  <a:lin ang="16200000" scaled="1"/>
                </a:gradFill>
                <a:ln w="9525">
                  <a:solidFill>
                    <a:srgbClr val="8064A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  <a:sym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600" b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  <a:sym typeface="Calibri" panose="020F0502020204030204" pitchFamily="34" charset="0"/>
                    </a:rPr>
                    <a:t>default block statements</a:t>
                  </a:r>
                </a:p>
              </p:txBody>
            </p:sp>
            <p:cxnSp>
              <p:nvCxnSpPr>
                <p:cNvPr id="31" name="Shape 43">
                  <a:extLst>
                    <a:ext uri="{FF2B5EF4-FFF2-40B4-BE49-F238E27FC236}">
                      <a16:creationId xmlns:a16="http://schemas.microsoft.com/office/drawing/2014/main" id="{8DBC8EA4-3360-4F40-954D-A09E172FC1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378212" y="1532136"/>
                  <a:ext cx="2973324" cy="2195052"/>
                </a:xfrm>
                <a:prstGeom prst="bentConnector2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Straight Arrow Connector 46">
                  <a:extLst>
                    <a:ext uri="{FF2B5EF4-FFF2-40B4-BE49-F238E27FC236}">
                      <a16:creationId xmlns:a16="http://schemas.microsoft.com/office/drawing/2014/main" id="{BE25CDC7-083F-4C60-A8D5-1BF7DD6DF8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657600" y="1219200"/>
                  <a:ext cx="304800" cy="762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Straight Arrow Connector 48">
                  <a:extLst>
                    <a:ext uri="{FF2B5EF4-FFF2-40B4-BE49-F238E27FC236}">
                      <a16:creationId xmlns:a16="http://schemas.microsoft.com/office/drawing/2014/main" id="{39D034BA-A379-4E75-A8BE-98407644EA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733800" y="2209800"/>
                  <a:ext cx="228600" cy="10668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Straight Arrow Connector 57">
                  <a:extLst>
                    <a:ext uri="{FF2B5EF4-FFF2-40B4-BE49-F238E27FC236}">
                      <a16:creationId xmlns:a16="http://schemas.microsoft.com/office/drawing/2014/main" id="{695F1082-14A2-49BC-ADD3-C3FC87E56E4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733800" y="3124200"/>
                  <a:ext cx="228600" cy="10668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42A7AEA5-F159-4FCA-AA05-4E59A90A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904" y="1154771"/>
              <a:ext cx="4924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cs typeface="Calibri" panose="020F0502020204030204" pitchFamily="34" charset="0"/>
                </a:rPr>
                <a:t>true</a:t>
              </a: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981E2BB0-AC2E-4B38-9379-2FE6B849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156" y="2163096"/>
              <a:ext cx="4924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cs typeface="Calibri" panose="020F0502020204030204" pitchFamily="34" charset="0"/>
                </a:rPr>
                <a:t>true</a:t>
              </a:r>
            </a:p>
          </p:txBody>
        </p:sp>
        <p:sp>
          <p:nvSpPr>
            <p:cNvPr id="17" name="TextBox 60">
              <a:extLst>
                <a:ext uri="{FF2B5EF4-FFF2-40B4-BE49-F238E27FC236}">
                  <a16:creationId xmlns:a16="http://schemas.microsoft.com/office/drawing/2014/main" id="{11D67910-DCA1-47A6-A4F1-4672AF2E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6" y="3124200"/>
              <a:ext cx="4924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cs typeface="Calibri" panose="020F0502020204030204" pitchFamily="34" charset="0"/>
                </a:rPr>
                <a:t>true</a:t>
              </a: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B9EE6206-B1CB-4ABC-9F8E-E2DECC83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52" y="1782096"/>
              <a:ext cx="562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cs typeface="Calibri" panose="020F0502020204030204" pitchFamily="34" charset="0"/>
                </a:rPr>
                <a:t>false</a:t>
              </a:r>
            </a:p>
          </p:txBody>
        </p:sp>
        <p:sp>
          <p:nvSpPr>
            <p:cNvPr id="19" name="TextBox 62">
              <a:extLst>
                <a:ext uri="{FF2B5EF4-FFF2-40B4-BE49-F238E27FC236}">
                  <a16:creationId xmlns:a16="http://schemas.microsoft.com/office/drawing/2014/main" id="{EF12E50B-ED35-4CA9-98EE-6B902AA84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743200"/>
              <a:ext cx="562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cs typeface="Calibri" panose="020F0502020204030204" pitchFamily="34" charset="0"/>
                </a:rPr>
                <a:t>false</a:t>
              </a:r>
            </a:p>
          </p:txBody>
        </p:sp>
        <p:sp>
          <p:nvSpPr>
            <p:cNvPr id="20" name="TextBox 63">
              <a:extLst>
                <a:ext uri="{FF2B5EF4-FFF2-40B4-BE49-F238E27FC236}">
                  <a16:creationId xmlns:a16="http://schemas.microsoft.com/office/drawing/2014/main" id="{7C974C09-F200-4DEE-9205-EFA6D7E1C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56" y="3733800"/>
              <a:ext cx="562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cs typeface="Calibri" panose="020F0502020204030204" pitchFamily="34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8BBF-BBD2-4540-AD92-794ED88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Switch Statement Example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62A7DA1-514C-488D-8896-DA574274B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A6F3D3F-C3D0-4859-BE5E-9FF8224D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A3F61-310E-48DA-8A56-60979707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6106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699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Example:</a:t>
            </a:r>
          </a:p>
          <a:p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int x=6%2;</a:t>
            </a:r>
            <a:endParaRPr lang="en-US" altLang="en-US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switch (</a:t>
            </a:r>
            <a:r>
              <a:rPr lang="en-US" altLang="en-US" dirty="0">
                <a:solidFill>
                  <a:srgbClr val="007033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) {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case </a:t>
            </a:r>
            <a:r>
              <a:rPr lang="en-US" altLang="en-US" dirty="0">
                <a:solidFill>
                  <a:srgbClr val="007033"/>
                </a:solidFill>
                <a:ea typeface="MS PGothic" panose="020B0600070205080204" pitchFamily="34" charset="-128"/>
              </a:rPr>
              <a:t>0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  </a:t>
            </a:r>
            <a:r>
              <a:rPr lang="en-US" altLang="en-US" b="0" dirty="0" err="1">
                <a:solidFill>
                  <a:srgbClr val="000000"/>
                </a:solidFill>
                <a:ea typeface="MS PGothic" panose="020B0600070205080204" pitchFamily="34" charset="-128"/>
              </a:rPr>
              <a:t>System.out.println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("The value of x is 0." );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  break;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case </a:t>
            </a:r>
            <a:r>
              <a:rPr lang="en-US" altLang="en-US" dirty="0">
                <a:solidFill>
                  <a:srgbClr val="007033"/>
                </a:solidFill>
                <a:ea typeface="MS PGothic" panose="020B0600070205080204" pitchFamily="34" charset="-128"/>
              </a:rPr>
              <a:t>1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  </a:t>
            </a:r>
            <a:r>
              <a:rPr lang="en-US" altLang="en-US" b="0" dirty="0" err="1">
                <a:solidFill>
                  <a:srgbClr val="000000"/>
                </a:solidFill>
                <a:ea typeface="MS PGothic" panose="020B0600070205080204" pitchFamily="34" charset="-128"/>
              </a:rPr>
              <a:t>System.out.println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("The value of x is 1." );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  break;</a:t>
            </a:r>
          </a:p>
          <a:p>
            <a:r>
              <a:rPr lang="en-US" altLang="en-US" dirty="0">
                <a:solidFill>
                  <a:srgbClr val="007033"/>
                </a:solidFill>
                <a:ea typeface="MS PGothic" panose="020B0600070205080204" pitchFamily="34" charset="-128"/>
              </a:rPr>
              <a:t>    default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  </a:t>
            </a:r>
            <a:r>
              <a:rPr lang="en-US" altLang="en-US" b="0" dirty="0" err="1">
                <a:solidFill>
                  <a:srgbClr val="000000"/>
                </a:solidFill>
                <a:ea typeface="MS PGothic" panose="020B0600070205080204" pitchFamily="34" charset="-128"/>
              </a:rPr>
              <a:t>System.out.println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("The value of x is default.");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      break; </a:t>
            </a:r>
          </a:p>
          <a:p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}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E477111-C5A3-4088-88B8-01E9269F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38672"/>
            <a:ext cx="8382000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The argument of switch() must be one of the  types  byte, short, char, int</a:t>
            </a:r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There should be no duplicate case labels i.e., the same value cannot be used twice.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16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CAC5-70F2-461A-9CBE-5F4DB0F6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How Switch works?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A57AB4C-722E-4577-BA4B-C0CD3907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B69BEF-750A-45FC-B837-903F370E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55750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Lets see how Switch works without break statements,</a:t>
            </a: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8E91A64-7E4E-4BB2-B476-9AC46B61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1525"/>
            <a:ext cx="4572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7788" indent="92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Assume the value of X is 10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switch (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case 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12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case 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case 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15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</a:t>
            </a:r>
          </a:p>
          <a:p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  break; 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}</a:t>
            </a:r>
            <a:endParaRPr lang="en-US" altLang="zh-CN" dirty="0"/>
          </a:p>
        </p:txBody>
      </p:sp>
      <p:sp>
        <p:nvSpPr>
          <p:cNvPr id="7" name="Left Arrow 9">
            <a:extLst>
              <a:ext uri="{FF2B5EF4-FFF2-40B4-BE49-F238E27FC236}">
                <a16:creationId xmlns:a16="http://schemas.microsoft.com/office/drawing/2014/main" id="{45C04C4D-84F9-48B4-BBBA-70BC1E86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657" y="2473912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Left Arrow 12">
            <a:extLst>
              <a:ext uri="{FF2B5EF4-FFF2-40B4-BE49-F238E27FC236}">
                <a16:creationId xmlns:a16="http://schemas.microsoft.com/office/drawing/2014/main" id="{62578226-BF38-455C-B2CE-D44AD20E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715" y="3489325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Left Arrow 13">
            <a:extLst>
              <a:ext uri="{FF2B5EF4-FFF2-40B4-BE49-F238E27FC236}">
                <a16:creationId xmlns:a16="http://schemas.microsoft.com/office/drawing/2014/main" id="{B4B3747E-6C2B-4792-89E3-F3AFD4F6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950" y="3794125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Left Arrow 14">
            <a:extLst>
              <a:ext uri="{FF2B5EF4-FFF2-40B4-BE49-F238E27FC236}">
                <a16:creationId xmlns:a16="http://schemas.microsoft.com/office/drawing/2014/main" id="{EEADB9EE-732B-4EFF-80A6-A7A08188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950" y="4108053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Left Arrow 15">
            <a:extLst>
              <a:ext uri="{FF2B5EF4-FFF2-40B4-BE49-F238E27FC236}">
                <a16:creationId xmlns:a16="http://schemas.microsoft.com/office/drawing/2014/main" id="{8274E5C2-9E95-4278-9A3F-5CEED46E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427" y="5945981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F4AD9618-8E17-47A5-8AC3-07DD01C1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457" y="2351675"/>
            <a:ext cx="2286000" cy="2746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 Statement Executed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402E8C98-C8CB-4BA4-A8AE-23170A056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15" y="3308410"/>
            <a:ext cx="2286000" cy="27463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10 condition passes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481A91A0-9F22-43AA-843B-2B43EA4D4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16" y="3684061"/>
            <a:ext cx="2454504" cy="272021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 10 statements  executed</a:t>
            </a: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20F7B3D0-5E54-4C7D-A741-6BDB9CCE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457" y="4056829"/>
            <a:ext cx="2468562" cy="73183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Break statement executed and control goes  outside the switch block.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B8E5F49-5837-42E0-B885-9E6299E3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511" y="5737784"/>
            <a:ext cx="434635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0000"/>
                </a:solidFill>
              </a:rPr>
              <a:t>Break statement breaks the execution control flow and control passed outside the switch block.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0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54-2A47-455D-896B-045BF328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How Switch works without break?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94DEFAE-2292-41E0-B33F-4DA8B2C0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6FDD9A-0B50-44D3-AD61-F0910360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55750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Lets see how Switch works without break statements,</a:t>
            </a: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A39B4BF-8A73-4555-950B-9A1A751A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1525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7788" indent="92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Assume the value of X is 10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switch (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case 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12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case 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case </a:t>
            </a:r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15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dirty="0">
                <a:solidFill>
                  <a:srgbClr val="007033"/>
                </a:solidFill>
                <a:ea typeface="MS PGothic" panose="020B0600070205080204" pitchFamily="34" charset="-128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altLang="zh-CN" b="0" dirty="0">
                <a:solidFill>
                  <a:srgbClr val="E36C09"/>
                </a:solidFill>
                <a:ea typeface="MS PGothic" panose="020B0600070205080204" pitchFamily="34" charset="-128"/>
              </a:rPr>
              <a:t>   //Statements</a:t>
            </a:r>
          </a:p>
          <a:p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}</a:t>
            </a:r>
            <a:endParaRPr lang="en-US" altLang="zh-CN" dirty="0"/>
          </a:p>
        </p:txBody>
      </p:sp>
      <p:sp>
        <p:nvSpPr>
          <p:cNvPr id="7" name="Left Arrow 9">
            <a:extLst>
              <a:ext uri="{FF2B5EF4-FFF2-40B4-BE49-F238E27FC236}">
                <a16:creationId xmlns:a16="http://schemas.microsoft.com/office/drawing/2014/main" id="{1EC87563-C381-4645-8997-B6DDDC56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100" y="2438400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Left Arrow 12">
            <a:extLst>
              <a:ext uri="{FF2B5EF4-FFF2-40B4-BE49-F238E27FC236}">
                <a16:creationId xmlns:a16="http://schemas.microsoft.com/office/drawing/2014/main" id="{E59AA004-DE16-4E19-8247-F57B02EA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100" y="3200400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Left Arrow 15">
            <a:extLst>
              <a:ext uri="{FF2B5EF4-FFF2-40B4-BE49-F238E27FC236}">
                <a16:creationId xmlns:a16="http://schemas.microsoft.com/office/drawing/2014/main" id="{7F12C763-356E-4EC6-9E18-764E4394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100" y="4937124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16DCCEF2-5AF0-4DA0-90CE-9FBFA834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00" y="2392363"/>
            <a:ext cx="2286000" cy="2746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 Statement Executed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8D4842F5-0C81-4D0A-A1A6-BB9A8E08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00" y="3105852"/>
            <a:ext cx="2286000" cy="27463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10 condition passes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A9F7333A-8671-4A4D-9694-7FEEE621E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474" y="4845231"/>
            <a:ext cx="359210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After all the cases statements are executed the control goes outside the switch blocks.</a:t>
            </a:r>
            <a:endParaRPr lang="en-US" altLang="zh-CN" dirty="0"/>
          </a:p>
        </p:txBody>
      </p:sp>
      <p:sp>
        <p:nvSpPr>
          <p:cNvPr id="13" name="Left Arrow 17">
            <a:extLst>
              <a:ext uri="{FF2B5EF4-FFF2-40B4-BE49-F238E27FC236}">
                <a16:creationId xmlns:a16="http://schemas.microsoft.com/office/drawing/2014/main" id="{24FA6201-270F-4B55-88FC-049F0E8E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100" y="3566319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E5C50A5E-C2BF-431F-AFB8-BB6763D4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00" y="3474243"/>
            <a:ext cx="2378075" cy="2746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10 statements executed</a:t>
            </a:r>
          </a:p>
        </p:txBody>
      </p:sp>
      <p:sp>
        <p:nvSpPr>
          <p:cNvPr id="15" name="Left Arrow 23">
            <a:extLst>
              <a:ext uri="{FF2B5EF4-FFF2-40B4-BE49-F238E27FC236}">
                <a16:creationId xmlns:a16="http://schemas.microsoft.com/office/drawing/2014/main" id="{D46DBEE7-DD28-4C1A-923E-7591191B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2" y="4106862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0B09A702-BD2B-4EAC-93A6-9A4ECC49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00" y="3948997"/>
            <a:ext cx="3673475" cy="73183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Since case 10 block does not have break  the case 15 and the default block statements will be executed .</a:t>
            </a:r>
          </a:p>
        </p:txBody>
      </p:sp>
      <p:sp>
        <p:nvSpPr>
          <p:cNvPr id="17" name="Right Brace 26">
            <a:extLst>
              <a:ext uri="{FF2B5EF4-FFF2-40B4-BE49-F238E27FC236}">
                <a16:creationId xmlns:a16="http://schemas.microsoft.com/office/drawing/2014/main" id="{1191295C-D127-4389-911B-C0DF2C134B20}"/>
              </a:ext>
            </a:extLst>
          </p:cNvPr>
          <p:cNvSpPr>
            <a:spLocks/>
          </p:cNvSpPr>
          <p:nvPr/>
        </p:nvSpPr>
        <p:spPr bwMode="auto">
          <a:xfrm>
            <a:off x="3733800" y="3810000"/>
            <a:ext cx="228600" cy="914400"/>
          </a:xfrm>
          <a:prstGeom prst="rightBrace">
            <a:avLst>
              <a:gd name="adj1" fmla="val 8000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8613-B06F-4DAD-A7A7-EF759EF7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Switch Statement</a:t>
            </a:r>
            <a:endParaRPr 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B445CFC-1B57-4B09-997E-087548AC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3820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228600" indent="3429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ea typeface="MS PGothic" panose="020B0600070205080204" pitchFamily="34" charset="-128"/>
              </a:rPr>
              <a:t>Some facts about switch statement: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 Java first evaluates the </a:t>
            </a:r>
            <a:r>
              <a:rPr lang="en-US" altLang="zh-CN" sz="2000" b="0" i="1" dirty="0">
                <a:solidFill>
                  <a:srgbClr val="000000"/>
                </a:solidFill>
                <a:ea typeface="MS PGothic" panose="020B0600070205080204" pitchFamily="34" charset="-128"/>
              </a:rPr>
              <a:t>switch expression </a:t>
            </a:r>
            <a:r>
              <a:rPr lang="en-US" altLang="zh-CN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and jumps to the case which matches the value of the expression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Once the correct match is found, all statements from that point are executed till a </a:t>
            </a:r>
            <a:r>
              <a:rPr lang="en-US" altLang="zh-CN" sz="2000" i="1" dirty="0">
                <a:solidFill>
                  <a:srgbClr val="000000"/>
                </a:solidFill>
                <a:ea typeface="MS PGothic" panose="020B0600070205080204" pitchFamily="34" charset="-128"/>
              </a:rPr>
              <a:t>break </a:t>
            </a:r>
            <a:r>
              <a:rPr lang="en-US" altLang="zh-CN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statement is encountered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zh-CN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Once break statement is encountered, the flow jumps to the statements after the switch structure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  If none of the cases are satisfied, default block is executed. The default block does not have to be at the end of the switch.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8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F24A-D855-48DC-AEDF-684F09FA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</a:t>
            </a:r>
            <a:r>
              <a:rPr lang="en-US" altLang="en-US" b="0" dirty="0"/>
              <a:t>witch Vs if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E35762A-8F90-4764-AC55-FCD1FACF8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43624"/>
              </p:ext>
            </p:extLst>
          </p:nvPr>
        </p:nvGraphicFramePr>
        <p:xfrm>
          <a:off x="457200" y="1905000"/>
          <a:ext cx="8077200" cy="262255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67206584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985055397"/>
                    </a:ext>
                  </a:extLst>
                </a:gridCol>
              </a:tblGrid>
              <a:tr h="39697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If-else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switch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15184"/>
                  </a:ext>
                </a:extLst>
              </a:tr>
              <a:tr h="222557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This can test expressions based on ranges of values or conditions.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Example: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(a==10 &amp;&amp; b=21)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This tests expressions based only on a single integer, enumerated value, or String object.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Example: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switch(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        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// where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is an int.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4061"/>
                  </a:ext>
                </a:extLst>
              </a:tr>
            </a:tbl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E9F7392F-E252-42DE-AF01-C0690853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8382000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0">
                <a:solidFill>
                  <a:srgbClr val="000000"/>
                </a:solidFill>
              </a:rPr>
              <a:t>Based on the condition to be evaluated developers can either go for </a:t>
            </a:r>
            <a:r>
              <a:rPr lang="en-US" altLang="zh-CN">
                <a:solidFill>
                  <a:srgbClr val="000000"/>
                </a:solidFill>
              </a:rPr>
              <a:t>switch or if-else.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24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6DCD-0ACD-4946-977F-D11B1A5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Iteration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28753A3-99E4-4590-85CD-AA1250D7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27824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EE8FBA1-56E6-4217-B926-FA62CD3F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08824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FA03B-27E7-42CB-8C2D-4D3CD89B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07187"/>
            <a:ext cx="86106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3982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are Iteration statements?</a:t>
            </a:r>
          </a:p>
          <a:p>
            <a:pPr>
              <a:spcBef>
                <a:spcPts val="1200"/>
              </a:spcBef>
            </a:pPr>
            <a:r>
              <a:rPr lang="en-US" altLang="en-US" sz="2000" i="1" dirty="0">
                <a:solidFill>
                  <a:srgbClr val="000000"/>
                </a:solidFill>
                <a:cs typeface="Calibri" panose="020F0502020204030204" pitchFamily="34" charset="0"/>
              </a:rPr>
              <a:t>Iteration Statements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are used execute a block of statements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repeatedly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as long as a certain </a:t>
            </a:r>
            <a:r>
              <a:rPr lang="en-US" altLang="en-US" sz="2000" dirty="0">
                <a:solidFill>
                  <a:srgbClr val="92D050"/>
                </a:solidFill>
                <a:cs typeface="Calibri" panose="020F0502020204030204" pitchFamily="34" charset="0"/>
              </a:rPr>
              <a:t>condition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is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true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A single relational expression or the combination  of more than one relational expression  with  logical operators are given as 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conditions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Java offers three iteration constructs </a:t>
            </a:r>
          </a:p>
          <a:p>
            <a:pPr>
              <a:spcBef>
                <a:spcPts val="1200"/>
              </a:spcBef>
            </a:pP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DE8F88-01BE-4307-BD6B-FCB457F44816}"/>
              </a:ext>
            </a:extLst>
          </p:cNvPr>
          <p:cNvGrpSpPr>
            <a:grpSpLocks/>
          </p:cNvGrpSpPr>
          <p:nvPr/>
        </p:nvGrpSpPr>
        <p:grpSpPr bwMode="auto">
          <a:xfrm>
            <a:off x="1780052" y="4656453"/>
            <a:ext cx="6311862" cy="1806491"/>
            <a:chOff x="4358" y="900966"/>
            <a:chExt cx="6087283" cy="2262066"/>
          </a:xfrm>
        </p:grpSpPr>
        <p:sp>
          <p:nvSpPr>
            <p:cNvPr id="8" name="Unknown Shape">
              <a:extLst>
                <a:ext uri="{FF2B5EF4-FFF2-40B4-BE49-F238E27FC236}">
                  <a16:creationId xmlns:a16="http://schemas.microsoft.com/office/drawing/2014/main" id="{161875F2-1915-42A9-AAA3-4E1643AB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1664112"/>
              <a:ext cx="2551741" cy="893861"/>
            </a:xfrm>
            <a:custGeom>
              <a:avLst/>
              <a:gdLst>
                <a:gd name="T0" fmla="*/ 0 w 2551741"/>
                <a:gd name="T1" fmla="*/ 0 h 893861"/>
                <a:gd name="T2" fmla="*/ 0 w 2551741"/>
                <a:gd name="T3" fmla="*/ 446930 h 893861"/>
                <a:gd name="T4" fmla="*/ 2551741 w 2551741"/>
                <a:gd name="T5" fmla="*/ 446930 h 893861"/>
                <a:gd name="T6" fmla="*/ 2551741 w 2551741"/>
                <a:gd name="T7" fmla="*/ 893861 h 893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1741"/>
                <a:gd name="T13" fmla="*/ 0 h 893861"/>
                <a:gd name="T14" fmla="*/ 2551741 w 2551741"/>
                <a:gd name="T15" fmla="*/ 893861 h 893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1741" h="893861">
                  <a:moveTo>
                    <a:pt x="0" y="0"/>
                  </a:moveTo>
                  <a:lnTo>
                    <a:pt x="0" y="446930"/>
                  </a:lnTo>
                  <a:lnTo>
                    <a:pt x="2551741" y="446930"/>
                  </a:lnTo>
                  <a:lnTo>
                    <a:pt x="2551741" y="89386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Unknown Shape">
              <a:extLst>
                <a:ext uri="{FF2B5EF4-FFF2-40B4-BE49-F238E27FC236}">
                  <a16:creationId xmlns:a16="http://schemas.microsoft.com/office/drawing/2014/main" id="{611EB694-B985-4ED4-AF21-A81D9F45B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811" y="1664112"/>
              <a:ext cx="91440" cy="893861"/>
            </a:xfrm>
            <a:custGeom>
              <a:avLst/>
              <a:gdLst>
                <a:gd name="T0" fmla="*/ 46188 w 91440"/>
                <a:gd name="T1" fmla="*/ 0 h 893861"/>
                <a:gd name="T2" fmla="*/ 46188 w 91440"/>
                <a:gd name="T3" fmla="*/ 446930 h 893861"/>
                <a:gd name="T4" fmla="*/ 45720 w 91440"/>
                <a:gd name="T5" fmla="*/ 446930 h 893861"/>
                <a:gd name="T6" fmla="*/ 45720 w 91440"/>
                <a:gd name="T7" fmla="*/ 893861 h 893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"/>
                <a:gd name="T13" fmla="*/ 0 h 893861"/>
                <a:gd name="T14" fmla="*/ 91440 w 91440"/>
                <a:gd name="T15" fmla="*/ 893861 h 893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" h="893861">
                  <a:moveTo>
                    <a:pt x="46188" y="0"/>
                  </a:moveTo>
                  <a:lnTo>
                    <a:pt x="46188" y="446930"/>
                  </a:lnTo>
                  <a:lnTo>
                    <a:pt x="45720" y="446930"/>
                  </a:lnTo>
                  <a:lnTo>
                    <a:pt x="45720" y="89386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Unknown Shape">
              <a:extLst>
                <a:ext uri="{FF2B5EF4-FFF2-40B4-BE49-F238E27FC236}">
                  <a16:creationId xmlns:a16="http://schemas.microsoft.com/office/drawing/2014/main" id="{E1E12844-A666-49CA-8263-9CD52E00D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97" y="1664112"/>
              <a:ext cx="2222502" cy="893861"/>
            </a:xfrm>
            <a:custGeom>
              <a:avLst/>
              <a:gdLst>
                <a:gd name="T0" fmla="*/ 2222502 w 2222502"/>
                <a:gd name="T1" fmla="*/ 0 h 893861"/>
                <a:gd name="T2" fmla="*/ 2222502 w 2222502"/>
                <a:gd name="T3" fmla="*/ 446930 h 893861"/>
                <a:gd name="T4" fmla="*/ 0 w 2222502"/>
                <a:gd name="T5" fmla="*/ 446930 h 893861"/>
                <a:gd name="T6" fmla="*/ 0 w 2222502"/>
                <a:gd name="T7" fmla="*/ 893861 h 893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2502"/>
                <a:gd name="T13" fmla="*/ 0 h 893861"/>
                <a:gd name="T14" fmla="*/ 2222502 w 2222502"/>
                <a:gd name="T15" fmla="*/ 893861 h 893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2502" h="893861">
                  <a:moveTo>
                    <a:pt x="2222502" y="0"/>
                  </a:moveTo>
                  <a:lnTo>
                    <a:pt x="2222502" y="446930"/>
                  </a:lnTo>
                  <a:lnTo>
                    <a:pt x="0" y="446930"/>
                  </a:lnTo>
                  <a:lnTo>
                    <a:pt x="0" y="89386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08C9A5-5ED1-42B7-981D-98CA49A9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369" y="900966"/>
              <a:ext cx="2429260" cy="763145"/>
            </a:xfrm>
            <a:prstGeom prst="rect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DBA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5A9F2-E56E-4249-B6C9-208B7948C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369" y="900967"/>
              <a:ext cx="2429260" cy="763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Iteration statements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190B4D-76CE-476D-9BF1-C267B329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557973"/>
              <a:ext cx="1642279" cy="570879"/>
            </a:xfrm>
            <a:prstGeom prst="rect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>
              <a:solidFill>
                <a:srgbClr val="97B85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057230-9303-4513-A00E-0053A5229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557973"/>
              <a:ext cx="1642279" cy="5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510" tIns="16510" rIns="16510" bIns="1651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while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3DE73F-1D9E-42C5-A089-C3669D2E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792" y="2557973"/>
              <a:ext cx="1673479" cy="605059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506736-F18E-42EC-8CD7-89267304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792" y="2557973"/>
              <a:ext cx="1673479" cy="605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510" tIns="16510" rIns="16510" bIns="1651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do while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451E52-DFDB-4282-9301-566D134A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840" y="2557973"/>
              <a:ext cx="983801" cy="595099"/>
            </a:xfrm>
            <a:prstGeom prst="rect">
              <a:avLst/>
            </a:prstGeom>
            <a:gradFill rotWithShape="1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 w="9525">
              <a:solidFill>
                <a:srgbClr val="46A9C4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0519FD-13E5-4511-A0CD-B31A8EAD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840" y="2557973"/>
              <a:ext cx="983801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510" tIns="16510" rIns="16510" bIns="1651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14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2BF8-000B-46DA-9EC1-E7D5ABF7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While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9D8D505-C85E-416C-9407-DA88838F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B1B3E97-51D3-45D6-94F0-740DB413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42204-4FF6-451B-936F-A5542811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763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The while loop is Java’s most fundamental iteration statement. </a:t>
            </a:r>
          </a:p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Simple Problem statement to understand the usage of while statement:</a:t>
            </a:r>
          </a:p>
          <a:p>
            <a:pPr lvl="1"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John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has to develop a small java program which needs to </a:t>
            </a: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print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a welcome </a:t>
            </a: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message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as long as the number of guests is greater than zero. </a:t>
            </a:r>
          </a:p>
          <a:p>
            <a:pPr lvl="1"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The above problem statement can be easily done using while loop</a:t>
            </a:r>
            <a:endParaRPr lang="en-US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5D55E35-955F-4DA4-A6AB-EA147346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6400800" cy="2524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Example:</a:t>
            </a:r>
          </a:p>
          <a:p>
            <a:pPr lvl="2"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while(</a:t>
            </a:r>
            <a:r>
              <a:rPr lang="en-US" altLang="en-US" sz="20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countOfGuests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&gt;0){ </a:t>
            </a:r>
          </a:p>
          <a:p>
            <a:pPr lvl="3">
              <a:spcBef>
                <a:spcPts val="1200"/>
              </a:spcBef>
            </a:pPr>
            <a:r>
              <a:rPr lang="en-US" altLang="en-US" sz="20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(“Welcome to my party”);</a:t>
            </a:r>
          </a:p>
          <a:p>
            <a:pPr lvl="3">
              <a:spcBef>
                <a:spcPts val="1200"/>
              </a:spcBef>
            </a:pPr>
            <a:r>
              <a:rPr lang="en-US" altLang="en-US" sz="20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countOfGuests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--;</a:t>
            </a:r>
          </a:p>
          <a:p>
            <a:pPr lvl="2"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</a:p>
          <a:p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D73C-E98A-47BC-B764-E34C67D5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While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56DBEE-CD7B-4C87-B3FA-B1DD090B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93E47DB-506B-4E75-96EA-8ED2983E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682FF-268A-4A3C-8530-1538198F3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17663"/>
            <a:ext cx="8763000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Facts about while statement: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while loop is a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statement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or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block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of statements that is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repeated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as long as some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condition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is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satisfied</a:t>
            </a:r>
          </a:p>
          <a:p>
            <a:pPr>
              <a:spcBef>
                <a:spcPts val="600"/>
              </a:spcBef>
            </a:pPr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statements in </a:t>
            </a:r>
            <a:r>
              <a:rPr lang="en-US" altLang="en-US" sz="2000" b="0" i="1" dirty="0">
                <a:solidFill>
                  <a:srgbClr val="000000"/>
                </a:solidFill>
                <a:cs typeface="Calibri" panose="020F0502020204030204" pitchFamily="34" charset="0"/>
              </a:rPr>
              <a:t>while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loop are executed as long as the </a:t>
            </a:r>
            <a:r>
              <a:rPr lang="en-US" altLang="en-US" sz="2000" b="0" i="1" dirty="0" err="1">
                <a:solidFill>
                  <a:srgbClr val="000000"/>
                </a:solidFill>
                <a:cs typeface="Calibri" panose="020F0502020204030204" pitchFamily="34" charset="0"/>
              </a:rPr>
              <a:t>boolean</a:t>
            </a:r>
            <a:r>
              <a:rPr lang="en-US" altLang="en-US" sz="2000" b="0" i="1" dirty="0">
                <a:solidFill>
                  <a:srgbClr val="000000"/>
                </a:solidFill>
                <a:cs typeface="Calibri" panose="020F0502020204030204" pitchFamily="34" charset="0"/>
              </a:rPr>
              <a:t> expression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is true</a:t>
            </a:r>
            <a:endParaRPr lang="en-US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4B3C909-BDCC-4EBB-B6E2-4295A933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19400"/>
            <a:ext cx="6401540" cy="232371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14859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Syntax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E36C0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while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</a:t>
            </a:r>
            <a:r>
              <a:rPr lang="en-US" altLang="en-US" sz="2000" b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boolean_expression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statement1;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 statement 2;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 …..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en-US" sz="1600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4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A212-774A-4054-B0A3-A66BF810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a while statement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8754F7-32C7-4059-99CB-1DD3073852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70608"/>
            <a:ext cx="8534400" cy="4318000"/>
            <a:chOff x="0" y="0"/>
            <a:chExt cx="8534400" cy="43185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8E77CD-B19A-4B8E-A5B7-D759EA36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5344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6075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C411499-150F-42A4-BAA3-D5E6F119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81000"/>
              <a:ext cx="8229600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61913" indent="-61913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" name="Flowchart: Process 9">
              <a:extLst>
                <a:ext uri="{FF2B5EF4-FFF2-40B4-BE49-F238E27FC236}">
                  <a16:creationId xmlns:a16="http://schemas.microsoft.com/office/drawing/2014/main" id="{C78D4535-2C38-4301-BA2E-7DCE433B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762000"/>
              <a:ext cx="2057400" cy="612648"/>
            </a:xfrm>
            <a:prstGeom prst="flowChartProcess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While(condition)</a:t>
              </a:r>
            </a:p>
          </p:txBody>
        </p:sp>
        <p:sp>
          <p:nvSpPr>
            <p:cNvPr id="8" name="Flowchart: Decision 10">
              <a:extLst>
                <a:ext uri="{FF2B5EF4-FFF2-40B4-BE49-F238E27FC236}">
                  <a16:creationId xmlns:a16="http://schemas.microsoft.com/office/drawing/2014/main" id="{75075968-DBEE-4304-928E-9770CA91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644" y="1828800"/>
              <a:ext cx="1981200" cy="993648"/>
            </a:xfrm>
            <a:prstGeom prst="flowChartDecision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>
              <a:solidFill>
                <a:srgbClr val="9BBB5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Check</a:t>
              </a:r>
              <a:r>
                <a:rPr lang="en-US" altLang="en-US" sz="16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en-US" altLang="en-US" sz="1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condition</a:t>
              </a:r>
            </a:p>
          </p:txBody>
        </p:sp>
        <p:sp>
          <p:nvSpPr>
            <p:cNvPr id="9" name="Flowchart: Process 11">
              <a:extLst>
                <a:ext uri="{FF2B5EF4-FFF2-40B4-BE49-F238E27FC236}">
                  <a16:creationId xmlns:a16="http://schemas.microsoft.com/office/drawing/2014/main" id="{F8F0EE4A-57A0-42AE-9E11-F610EDD6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860" y="3200400"/>
              <a:ext cx="2057400" cy="612648"/>
            </a:xfrm>
            <a:prstGeom prst="flowChartProcess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8064A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Execute repeated code</a:t>
              </a:r>
            </a:p>
          </p:txBody>
        </p:sp>
        <p:sp>
          <p:nvSpPr>
            <p:cNvPr id="10" name="Flowchart: Process 12">
              <a:extLst>
                <a:ext uri="{FF2B5EF4-FFF2-40B4-BE49-F238E27FC236}">
                  <a16:creationId xmlns:a16="http://schemas.microsoft.com/office/drawing/2014/main" id="{21F27FA6-FB9E-40DB-9C2E-216A6A01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024856"/>
              <a:ext cx="1752600" cy="612648"/>
            </a:xfrm>
            <a:prstGeom prst="flowChartProcess">
              <a:avLst/>
            </a:prstGeom>
            <a:gradFill rotWithShape="1">
              <a:gsLst>
                <a:gs pos="0">
                  <a:srgbClr val="FFD1BB"/>
                </a:gs>
                <a:gs pos="34999">
                  <a:srgbClr val="FFDDCF"/>
                </a:gs>
                <a:gs pos="100000">
                  <a:srgbClr val="FFF2ED"/>
                </a:gs>
              </a:gsLst>
              <a:lin ang="16200000" scaled="1"/>
            </a:gradFill>
            <a:ln w="9525">
              <a:solidFill>
                <a:srgbClr val="F79646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Break loop and continue</a:t>
              </a:r>
            </a:p>
          </p:txBody>
        </p:sp>
        <p:cxnSp>
          <p:nvCxnSpPr>
            <p:cNvPr id="11" name="Straight Arrow Connector 14">
              <a:extLst>
                <a:ext uri="{FF2B5EF4-FFF2-40B4-BE49-F238E27FC236}">
                  <a16:creationId xmlns:a16="http://schemas.microsoft.com/office/drawing/2014/main" id="{6FD3C526-C881-48BE-B122-A78DC61524A9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086100" y="1374648"/>
              <a:ext cx="6144" cy="45415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6">
              <a:extLst>
                <a:ext uri="{FF2B5EF4-FFF2-40B4-BE49-F238E27FC236}">
                  <a16:creationId xmlns:a16="http://schemas.microsoft.com/office/drawing/2014/main" id="{F665FB2E-0E6C-464A-9035-48B80CB06C39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088560" y="2822448"/>
              <a:ext cx="3684" cy="37795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8">
              <a:extLst>
                <a:ext uri="{FF2B5EF4-FFF2-40B4-BE49-F238E27FC236}">
                  <a16:creationId xmlns:a16="http://schemas.microsoft.com/office/drawing/2014/main" id="{4E8DD842-892D-48BE-8EC0-10A893E046AB}"/>
                </a:ext>
              </a:extLst>
            </p:cNvPr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>
              <a:off x="4082844" y="2325624"/>
              <a:ext cx="1022556" cy="555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63A697D8-E76A-4633-AD82-1D3F826A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057400"/>
              <a:ext cx="617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  <a:cs typeface="Calibri" panose="020F0502020204030204" pitchFamily="34" charset="0"/>
                </a:rPr>
                <a:t>false</a:t>
              </a: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4373549F-B268-493C-9A40-DD1D1358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785646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  <a:cs typeface="Calibri" panose="020F0502020204030204" pitchFamily="34" charset="0"/>
                </a:rPr>
                <a:t>true</a:t>
              </a:r>
            </a:p>
          </p:txBody>
        </p:sp>
        <p:cxnSp>
          <p:nvCxnSpPr>
            <p:cNvPr id="16" name="Elbow Connector 23">
              <a:extLst>
                <a:ext uri="{FF2B5EF4-FFF2-40B4-BE49-F238E27FC236}">
                  <a16:creationId xmlns:a16="http://schemas.microsoft.com/office/drawing/2014/main" id="{780644EA-7C1E-4EAB-ABF4-D4D6340A3080}"/>
                </a:ext>
              </a:extLst>
            </p:cNvPr>
            <p:cNvCxnSpPr>
              <a:cxnSpLocks noChangeShapeType="1"/>
              <a:stCxn id="9" idx="1"/>
              <a:endCxn id="7" idx="1"/>
            </p:cNvCxnSpPr>
            <p:nvPr/>
          </p:nvCxnSpPr>
          <p:spPr bwMode="auto">
            <a:xfrm rot="10800000">
              <a:off x="2057400" y="1068324"/>
              <a:ext cx="2460" cy="2438400"/>
            </a:xfrm>
            <a:prstGeom prst="bentConnector3">
              <a:avLst>
                <a:gd name="adj1" fmla="val 21982769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F6AF4186-FC5C-47EF-9D06-B6319B47C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540" y="3733800"/>
              <a:ext cx="21114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cs typeface="Calibri" panose="020F0502020204030204" pitchFamily="34" charset="0"/>
                </a:rPr>
                <a:t>Continue onto rest of the program</a:t>
              </a:r>
            </a:p>
          </p:txBody>
        </p:sp>
        <p:cxnSp>
          <p:nvCxnSpPr>
            <p:cNvPr id="18" name="Straight Arrow Connector 31">
              <a:extLst>
                <a:ext uri="{FF2B5EF4-FFF2-40B4-BE49-F238E27FC236}">
                  <a16:creationId xmlns:a16="http://schemas.microsoft.com/office/drawing/2014/main" id="{97C7F1E4-8D26-4D17-A2FF-F9943C109D83}"/>
                </a:ext>
              </a:extLst>
            </p:cNvPr>
            <p:cNvCxnSpPr>
              <a:cxnSpLocks noChangeShapeType="1"/>
              <a:stCxn id="10" idx="2"/>
              <a:endCxn id="17" idx="0"/>
            </p:cNvCxnSpPr>
            <p:nvPr/>
          </p:nvCxnSpPr>
          <p:spPr bwMode="auto">
            <a:xfrm>
              <a:off x="5981700" y="2637504"/>
              <a:ext cx="24576" cy="109629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8213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Java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90" y="1642742"/>
            <a:ext cx="8280219" cy="439229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is a Statement?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A  statement is a complete instruction terminated by a semi-colon.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Example: 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Assignment Statement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b="0" dirty="0">
                <a:solidFill>
                  <a:srgbClr val="C00000"/>
                </a:solidFill>
                <a:cs typeface="Calibri" panose="020F0502020204030204" pitchFamily="34" charset="0"/>
              </a:rPr>
              <a:t>String name=“Greeting”;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is a Block?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A block is group of statements enclosed in curly brackets.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Example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{</a:t>
            </a:r>
            <a:endParaRPr lang="en-US" alt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     </a:t>
            </a:r>
            <a:r>
              <a:rPr lang="en-US" altLang="en-US" sz="2000" b="0" dirty="0">
                <a:solidFill>
                  <a:srgbClr val="C00000"/>
                </a:solidFill>
                <a:cs typeface="Calibri" panose="020F0502020204030204" pitchFamily="34" charset="0"/>
              </a:rPr>
              <a:t>name=“Ramesh”;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     </a:t>
            </a:r>
            <a:r>
              <a:rPr lang="en-US" altLang="en-US" sz="2000" b="0" dirty="0">
                <a:solidFill>
                  <a:srgbClr val="C00000"/>
                </a:solidFill>
                <a:cs typeface="Calibri" panose="020F0502020204030204" pitchFamily="34" charset="0"/>
              </a:rPr>
              <a:t>age=12;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6D2DA72A-3700-448E-B3E4-FFD1CC76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09" y="5830888"/>
            <a:ext cx="7690125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Java executes one statement after the other in the order they are written</a:t>
            </a: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149B-6BB9-4E32-BBAD-2DB974B4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– while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4BC90EB-B382-471A-ABD2-5F3F2EAA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3375"/>
            <a:ext cx="84582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WelcomeMessage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 and  add a method named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printMessage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which would display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“Welcome All”.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TestProgram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add a main method which will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an instance of the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WelcomeMessage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and trigger the method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printMessage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five times.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“Welcome All” 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should be displayed 5 times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. </a:t>
            </a: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needs to be displayed in the console.</a:t>
            </a:r>
            <a:endParaRPr lang="en-US" altLang="en-US" sz="19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44D375B-CE91-4D3B-83E8-0A8F8E9E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4724400"/>
            <a:ext cx="61261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0000"/>
                </a:solidFill>
              </a:rPr>
              <a:t>Use while Statement </a:t>
            </a:r>
          </a:p>
        </p:txBody>
      </p:sp>
    </p:spTree>
    <p:extLst>
      <p:ext uri="{BB962C8B-B14F-4D97-AF65-F5344CB8AC3E}">
        <p14:creationId xmlns:p14="http://schemas.microsoft.com/office/powerpoint/2010/main" val="195498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4250-0B33-46AD-996A-56E40130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</a:t>
            </a:r>
            <a:r>
              <a:rPr lang="en-US" altLang="en-US" b="0" dirty="0"/>
              <a:t>hile Statement Example</a:t>
            </a:r>
            <a:endParaRPr lang="en-US" dirty="0"/>
          </a:p>
        </p:txBody>
      </p:sp>
      <p:pic>
        <p:nvPicPr>
          <p:cNvPr id="4" name="Picture 7" descr="while.JPG">
            <a:extLst>
              <a:ext uri="{FF2B5EF4-FFF2-40B4-BE49-F238E27FC236}">
                <a16:creationId xmlns:a16="http://schemas.microsoft.com/office/drawing/2014/main" id="{8BEB3CCC-DBFF-49F6-AA79-49E401EF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5" y="2633663"/>
            <a:ext cx="7488595" cy="36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789BB65B-10A1-4D38-98B9-B0833C1C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05" y="1828800"/>
            <a:ext cx="7488595" cy="3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</a:rPr>
              <a:t>Develop the code as illustrated below.</a:t>
            </a:r>
          </a:p>
        </p:txBody>
      </p:sp>
    </p:spTree>
    <p:extLst>
      <p:ext uri="{BB962C8B-B14F-4D97-AF65-F5344CB8AC3E}">
        <p14:creationId xmlns:p14="http://schemas.microsoft.com/office/powerpoint/2010/main" val="191848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CC28-2B27-4FD8-9A7B-65A252FC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do-while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48967E0-BBC6-4742-B16E-6CE6A5E2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9" y="1916098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DF2DD0B-F7AC-4558-B063-5890FABF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79" y="2297098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1ED63-C81E-4CAA-A4A7-C4219CBD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79" y="1839898"/>
            <a:ext cx="8763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What is a Do while Loop:</a:t>
            </a:r>
          </a:p>
          <a:p>
            <a:pPr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It is </a:t>
            </a: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similar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to </a:t>
            </a: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while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loop except that the do-while 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execute</a:t>
            </a:r>
            <a:r>
              <a:rPr lang="en-US" altLang="en-US" sz="2000" b="0">
                <a:solidFill>
                  <a:srgbClr val="000000"/>
                </a:solidFill>
                <a:ea typeface="MS PGothic" panose="020B0600070205080204" pitchFamily="34" charset="-128"/>
              </a:rPr>
              <a:t> the block 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once</a:t>
            </a:r>
            <a:r>
              <a:rPr lang="en-US" altLang="en-US" sz="2000" b="0">
                <a:solidFill>
                  <a:srgbClr val="000000"/>
                </a:solidFill>
                <a:ea typeface="MS PGothic" panose="020B0600070205080204" pitchFamily="34" charset="-128"/>
              </a:rPr>
              <a:t>, and then 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checks</a:t>
            </a:r>
            <a:r>
              <a:rPr lang="en-US" altLang="en-US" sz="2000" b="0">
                <a:solidFill>
                  <a:srgbClr val="000000"/>
                </a:solidFill>
                <a:ea typeface="MS PGothic" panose="020B0600070205080204" pitchFamily="34" charset="-128"/>
              </a:rPr>
              <a:t> the 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while</a:t>
            </a:r>
            <a:r>
              <a:rPr lang="en-US" altLang="en-US" sz="2000" b="0">
                <a:solidFill>
                  <a:srgbClr val="000000"/>
                </a:solidFill>
                <a:ea typeface="MS PGothic" panose="020B0600070205080204" pitchFamily="34" charset="-128"/>
              </a:rPr>
              <a:t> condition. </a:t>
            </a:r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  <a:ea typeface="MS PGothic" panose="020B0600070205080204" pitchFamily="34" charset="-128"/>
              </a:rPr>
              <a:t>The do-while loop always executes its body at least once, because its conditional expression is at the end of the loop.</a:t>
            </a:r>
            <a:endParaRPr lang="en-US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2339759-1E98-40C0-AD5A-0FD7F02C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79" y="4049698"/>
            <a:ext cx="4557145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indent="12573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Syntax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 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statement1;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statement2;</a:t>
            </a:r>
          </a:p>
          <a:p>
            <a:pPr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 </a:t>
            </a:r>
            <a:r>
              <a:rPr lang="en-US" altLang="en-US" sz="2000" b="0" dirty="0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while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en-US" sz="2000" b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boolean_expression</a:t>
            </a:r>
            <a:r>
              <a:rPr lang="en-US" altLang="en-US" sz="2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);</a:t>
            </a:r>
          </a:p>
        </p:txBody>
      </p:sp>
      <p:sp>
        <p:nvSpPr>
          <p:cNvPr id="8" name="Explosion 1 8">
            <a:extLst>
              <a:ext uri="{FF2B5EF4-FFF2-40B4-BE49-F238E27FC236}">
                <a16:creationId xmlns:a16="http://schemas.microsoft.com/office/drawing/2014/main" id="{45138B6C-08C9-4F94-A520-78E0A175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427" y="3779823"/>
            <a:ext cx="2935552" cy="2479675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4BACC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 not forget to use semicolon after the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30561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BD63-215B-455E-B8CD-984EDBBF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a do while statement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37E9A-DD49-47A7-9E1D-CB05D081954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74307"/>
            <a:ext cx="8534400" cy="4194175"/>
            <a:chOff x="0" y="0"/>
            <a:chExt cx="8534400" cy="4194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B103C6-34B6-463C-A228-9522C350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5344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6075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9C3ACA8-6604-4A82-8BA0-8DBDB671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81000"/>
              <a:ext cx="8229600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61913" indent="-61913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" name="Flowchart: Process 9">
              <a:extLst>
                <a:ext uri="{FF2B5EF4-FFF2-40B4-BE49-F238E27FC236}">
                  <a16:creationId xmlns:a16="http://schemas.microsoft.com/office/drawing/2014/main" id="{D5A05561-3A4C-4399-B9E8-8A0500C42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762000"/>
              <a:ext cx="2057400" cy="612648"/>
            </a:xfrm>
            <a:prstGeom prst="flowChartProcess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do</a:t>
              </a:r>
            </a:p>
          </p:txBody>
        </p:sp>
        <p:sp>
          <p:nvSpPr>
            <p:cNvPr id="8" name="Flowchart: Decision 10">
              <a:extLst>
                <a:ext uri="{FF2B5EF4-FFF2-40B4-BE49-F238E27FC236}">
                  <a16:creationId xmlns:a16="http://schemas.microsoft.com/office/drawing/2014/main" id="{D1260E13-39EB-4786-8796-8D59FA1E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104" y="3200400"/>
              <a:ext cx="1981200" cy="993648"/>
            </a:xfrm>
            <a:prstGeom prst="flowChartDecision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>
              <a:solidFill>
                <a:srgbClr val="9BBB5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While condition</a:t>
              </a:r>
            </a:p>
          </p:txBody>
        </p:sp>
        <p:sp>
          <p:nvSpPr>
            <p:cNvPr id="9" name="Flowchart: Process 11">
              <a:extLst>
                <a:ext uri="{FF2B5EF4-FFF2-40B4-BE49-F238E27FC236}">
                  <a16:creationId xmlns:a16="http://schemas.microsoft.com/office/drawing/2014/main" id="{6047BB5A-14F4-49CA-B772-589A5761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901952"/>
              <a:ext cx="2057400" cy="612648"/>
            </a:xfrm>
            <a:prstGeom prst="flowChartProcess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8064A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Execute repeated code</a:t>
              </a:r>
            </a:p>
          </p:txBody>
        </p:sp>
        <p:sp>
          <p:nvSpPr>
            <p:cNvPr id="10" name="Flowchart: Process 12">
              <a:extLst>
                <a:ext uri="{FF2B5EF4-FFF2-40B4-BE49-F238E27FC236}">
                  <a16:creationId xmlns:a16="http://schemas.microsoft.com/office/drawing/2014/main" id="{472B80C2-5A97-4FF2-98F0-8F2EC5ED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411204"/>
              <a:ext cx="1752600" cy="612648"/>
            </a:xfrm>
            <a:prstGeom prst="flowChartProcess">
              <a:avLst/>
            </a:prstGeom>
            <a:gradFill rotWithShape="1">
              <a:gsLst>
                <a:gs pos="0">
                  <a:srgbClr val="FFD1BB"/>
                </a:gs>
                <a:gs pos="34999">
                  <a:srgbClr val="FFDDCF"/>
                </a:gs>
                <a:gs pos="100000">
                  <a:srgbClr val="FFF2ED"/>
                </a:gs>
              </a:gsLst>
              <a:lin ang="16200000" scaled="1"/>
            </a:gradFill>
            <a:ln w="9525">
              <a:solidFill>
                <a:srgbClr val="F79646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Continue to rest of program</a:t>
              </a:r>
            </a:p>
          </p:txBody>
        </p:sp>
        <p:cxnSp>
          <p:nvCxnSpPr>
            <p:cNvPr id="11" name="Straight Arrow Connector 18">
              <a:extLst>
                <a:ext uri="{FF2B5EF4-FFF2-40B4-BE49-F238E27FC236}">
                  <a16:creationId xmlns:a16="http://schemas.microsoft.com/office/drawing/2014/main" id="{9A6DA0FC-D7A1-48FC-A79D-02EA05E8004C}"/>
                </a:ext>
              </a:extLst>
            </p:cNvPr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>
              <a:off x="4085304" y="3697224"/>
              <a:ext cx="1020096" cy="203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B03591A3-A770-4D67-95DC-97FF0468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276600"/>
              <a:ext cx="617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  <a:cs typeface="Calibri" panose="020F0502020204030204" pitchFamily="34" charset="0"/>
                </a:rPr>
                <a:t>false</a:t>
              </a:r>
            </a:p>
          </p:txBody>
        </p:sp>
        <p:sp>
          <p:nvSpPr>
            <p:cNvPr id="13" name="TextBox 21">
              <a:extLst>
                <a:ext uri="{FF2B5EF4-FFF2-40B4-BE49-F238E27FC236}">
                  <a16:creationId xmlns:a16="http://schemas.microsoft.com/office/drawing/2014/main" id="{0BF77FA0-898E-4A19-AA1C-947D8948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74" y="3200400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  <a:cs typeface="Calibri" panose="020F0502020204030204" pitchFamily="34" charset="0"/>
                </a:rPr>
                <a:t>true</a:t>
              </a:r>
            </a:p>
          </p:txBody>
        </p:sp>
        <p:cxnSp>
          <p:nvCxnSpPr>
            <p:cNvPr id="14" name="Elbow Connector 23">
              <a:extLst>
                <a:ext uri="{FF2B5EF4-FFF2-40B4-BE49-F238E27FC236}">
                  <a16:creationId xmlns:a16="http://schemas.microsoft.com/office/drawing/2014/main" id="{191C3BEE-3C9A-415A-8D1B-2745EB3FDA9A}"/>
                </a:ext>
              </a:extLst>
            </p:cNvPr>
            <p:cNvCxnSpPr>
              <a:cxnSpLocks noChangeShapeType="1"/>
              <a:stCxn id="8" idx="1"/>
              <a:endCxn id="7" idx="1"/>
            </p:cNvCxnSpPr>
            <p:nvPr/>
          </p:nvCxnSpPr>
          <p:spPr bwMode="auto">
            <a:xfrm rot="10800000">
              <a:off x="2057400" y="1068324"/>
              <a:ext cx="46704" cy="2628900"/>
            </a:xfrm>
            <a:prstGeom prst="bentConnector3">
              <a:avLst>
                <a:gd name="adj1" fmla="val 1252611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34">
              <a:extLst>
                <a:ext uri="{FF2B5EF4-FFF2-40B4-BE49-F238E27FC236}">
                  <a16:creationId xmlns:a16="http://schemas.microsoft.com/office/drawing/2014/main" id="{0047978C-76C4-4494-A854-348FE6E9B6C9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3086100" y="1374648"/>
              <a:ext cx="1" cy="5273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36">
              <a:extLst>
                <a:ext uri="{FF2B5EF4-FFF2-40B4-BE49-F238E27FC236}">
                  <a16:creationId xmlns:a16="http://schemas.microsoft.com/office/drawing/2014/main" id="{B46F8B2A-C0A9-421D-999B-F65F5379CEE2}"/>
                </a:ext>
              </a:extLst>
            </p:cNvPr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>
              <a:off x="3086100" y="2514600"/>
              <a:ext cx="8604" cy="6858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76793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3A89-DB65-46D6-BCA7-C69E8BA4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Example of do-while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C0A5A12-F484-465E-B610-4D391600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95064F5-4601-4E5A-9714-130A9C85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3F1A0-F9AE-424F-ABCE-EE841F83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763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Example of a do while statement:</a:t>
            </a:r>
          </a:p>
          <a:p>
            <a:pPr>
              <a:spcBef>
                <a:spcPts val="1200"/>
              </a:spcBef>
            </a:pPr>
            <a:endParaRPr lang="en-US" altLang="en-US" sz="2000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0FB5985-E376-4F14-95AA-E352A3D0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5178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Brace 11">
            <a:extLst>
              <a:ext uri="{FF2B5EF4-FFF2-40B4-BE49-F238E27FC236}">
                <a16:creationId xmlns:a16="http://schemas.microsoft.com/office/drawing/2014/main" id="{230AAB66-CE10-4FB1-9A1B-CB5A9C7B0956}"/>
              </a:ext>
            </a:extLst>
          </p:cNvPr>
          <p:cNvSpPr>
            <a:spLocks/>
          </p:cNvSpPr>
          <p:nvPr/>
        </p:nvSpPr>
        <p:spPr bwMode="auto">
          <a:xfrm>
            <a:off x="6248400" y="3200400"/>
            <a:ext cx="228600" cy="533400"/>
          </a:xfrm>
          <a:prstGeom prst="rightBrace">
            <a:avLst>
              <a:gd name="adj1" fmla="val 7994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843B742D-B8FB-464C-875C-6E3225B0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9" y="2971800"/>
            <a:ext cx="2289175" cy="1143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0" dirty="0">
                <a:solidFill>
                  <a:srgbClr val="000000"/>
                </a:solidFill>
              </a:rPr>
              <a:t>The value of </a:t>
            </a:r>
            <a:r>
              <a:rPr lang="en-US" altLang="en-US" sz="1400" dirty="0" err="1">
                <a:solidFill>
                  <a:srgbClr val="C00000"/>
                </a:solidFill>
              </a:rPr>
              <a:t>i</a:t>
            </a:r>
            <a:r>
              <a:rPr lang="en-US" altLang="en-US" sz="1400" b="0" dirty="0">
                <a:solidFill>
                  <a:srgbClr val="000000"/>
                </a:solidFill>
              </a:rPr>
              <a:t> is printed for the first time, even though it does not match the condition </a:t>
            </a:r>
            <a:r>
              <a:rPr lang="en-US" altLang="en-US" sz="1400" dirty="0" err="1">
                <a:solidFill>
                  <a:srgbClr val="C00000"/>
                </a:solidFill>
              </a:rPr>
              <a:t>i</a:t>
            </a:r>
            <a:r>
              <a:rPr lang="en-US" altLang="en-US" sz="1400" dirty="0">
                <a:solidFill>
                  <a:srgbClr val="C00000"/>
                </a:solidFill>
              </a:rPr>
              <a:t> &lt; 5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E801C349-A174-4006-A1CF-4E746147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48200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7BF1C21-005E-4C2A-A462-74CC23A1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92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0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F1E3-1481-4B9D-B0A4-78106327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–  do while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ABC2B3-01CD-4B6A-B314-788E5C6D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WelcomeMessage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 and  add a method named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printMessage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which would display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“Welcome All”.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TestProgram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add a main method which will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an instance of the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WelcomeMessage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and trigger the method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printMessage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five times.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“Welcome All” 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should be displayed 5 times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. </a:t>
            </a: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needs to be displayed in the console.</a:t>
            </a:r>
            <a:endParaRPr lang="en-US" altLang="en-US" sz="19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61E2BFC-EDB8-48EB-A297-85E866B4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4724400"/>
            <a:ext cx="6126162" cy="5238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000000"/>
                </a:solidFill>
              </a:rPr>
              <a:t>Use  do while Statement </a:t>
            </a:r>
          </a:p>
        </p:txBody>
      </p:sp>
    </p:spTree>
    <p:extLst>
      <p:ext uri="{BB962C8B-B14F-4D97-AF65-F5344CB8AC3E}">
        <p14:creationId xmlns:p14="http://schemas.microsoft.com/office/powerpoint/2010/main" val="131493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FF48-A11C-497F-A4BB-866992D3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0" dirty="0"/>
              <a:t>do-while Statement Example</a:t>
            </a:r>
            <a:endParaRPr lang="en-US" dirty="0"/>
          </a:p>
        </p:txBody>
      </p:sp>
      <p:pic>
        <p:nvPicPr>
          <p:cNvPr id="4" name="Picture 7" descr="do while.JPG">
            <a:extLst>
              <a:ext uri="{FF2B5EF4-FFF2-40B4-BE49-F238E27FC236}">
                <a16:creationId xmlns:a16="http://schemas.microsoft.com/office/drawing/2014/main" id="{C216B04D-5D5E-455D-9505-2BE6BDC5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199"/>
            <a:ext cx="7391399" cy="39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0B8351FA-DDD5-4EB0-B610-A191B2BC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7391400" cy="3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</a:rPr>
              <a:t>Develop the code as illustrated below.</a:t>
            </a:r>
          </a:p>
        </p:txBody>
      </p:sp>
    </p:spTree>
    <p:extLst>
      <p:ext uri="{BB962C8B-B14F-4D97-AF65-F5344CB8AC3E}">
        <p14:creationId xmlns:p14="http://schemas.microsoft.com/office/powerpoint/2010/main" val="389548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A2F-3E62-451A-A864-B9FA2A11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</a:t>
            </a:r>
            <a:r>
              <a:rPr lang="en-US" altLang="en-US" b="0" dirty="0"/>
              <a:t>or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23BDBD6-4E2D-4799-86FF-77DDE3E6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D35D78C-CAD3-4A77-9192-9008EDE8C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F44D4-AF19-469A-9D58-09F9C2FE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52575"/>
            <a:ext cx="88392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ea typeface="MS PGothic" panose="020B0600070205080204" pitchFamily="34" charset="-128"/>
              </a:rPr>
              <a:t>What is a for loop?</a:t>
            </a:r>
          </a:p>
          <a:p>
            <a:pPr>
              <a:spcBef>
                <a:spcPts val="1200"/>
              </a:spcBef>
            </a:pPr>
            <a:r>
              <a:rPr lang="en-US" altLang="en-US" sz="2000" i="1" dirty="0">
                <a:solidFill>
                  <a:srgbClr val="000000"/>
                </a:solidFill>
                <a:ea typeface="MS PGothic" panose="020B0600070205080204" pitchFamily="34" charset="-128"/>
              </a:rPr>
              <a:t>For statement</a:t>
            </a:r>
            <a:r>
              <a:rPr lang="en-US" altLang="en-US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 is similar to while loop is used to repeat the execution of the code till a condition is met. </a:t>
            </a:r>
          </a:p>
          <a:p>
            <a:pPr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en-US" sz="1900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b="0" dirty="0">
                <a:solidFill>
                  <a:srgbClr val="E36C09"/>
                </a:solidFill>
                <a:ea typeface="MS PGothic" panose="020B0600070205080204" pitchFamily="34" charset="-128"/>
              </a:rPr>
              <a:t>initialization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allows to declare and/or initialize loop variables, and is executed only once. </a:t>
            </a:r>
          </a:p>
          <a:p>
            <a:pPr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b="0" dirty="0" err="1">
                <a:solidFill>
                  <a:srgbClr val="FF0000"/>
                </a:solidFill>
                <a:ea typeface="MS PGothic" panose="020B0600070205080204" pitchFamily="34" charset="-128"/>
              </a:rPr>
              <a:t>loopCondition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compares the loop variable to some limit value. If the loop condition is not met it is broken.</a:t>
            </a:r>
          </a:p>
          <a:p>
            <a:pPr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b="0" dirty="0">
                <a:solidFill>
                  <a:srgbClr val="7030A0"/>
                </a:solidFill>
                <a:ea typeface="MS PGothic" panose="020B0600070205080204" pitchFamily="34" charset="-128"/>
              </a:rPr>
              <a:t>iteration</a:t>
            </a:r>
            <a:r>
              <a:rPr lang="en-US" altLang="en-US" dirty="0">
                <a:solidFill>
                  <a:srgbClr val="00B05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usually increments or decrements the values of the loop variables</a:t>
            </a: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28EC80B-98C3-4F7D-B492-3854A970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99" y="2790825"/>
            <a:ext cx="5686887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</a:rPr>
              <a:t>Syntax:</a:t>
            </a:r>
          </a:p>
          <a:p>
            <a:r>
              <a:rPr lang="en-US" altLang="en-US" sz="2000" b="0" dirty="0">
                <a:solidFill>
                  <a:srgbClr val="0070C0"/>
                </a:solidFill>
              </a:rPr>
              <a:t> for(</a:t>
            </a:r>
            <a:r>
              <a:rPr lang="en-US" altLang="en-US" sz="2000" b="0" dirty="0">
                <a:solidFill>
                  <a:srgbClr val="E36C09"/>
                </a:solidFill>
              </a:rPr>
              <a:t>initialization</a:t>
            </a:r>
            <a:r>
              <a:rPr lang="en-US" altLang="en-US" sz="2000" b="0" dirty="0">
                <a:solidFill>
                  <a:srgbClr val="000000"/>
                </a:solidFill>
              </a:rPr>
              <a:t>; </a:t>
            </a:r>
            <a:r>
              <a:rPr lang="en-US" altLang="en-US" sz="2000" b="0" dirty="0" err="1">
                <a:solidFill>
                  <a:srgbClr val="FF0000"/>
                </a:solidFill>
              </a:rPr>
              <a:t>loopCondition</a:t>
            </a:r>
            <a:r>
              <a:rPr lang="en-US" altLang="en-US" sz="2000" b="0" dirty="0">
                <a:solidFill>
                  <a:srgbClr val="000000"/>
                </a:solidFill>
              </a:rPr>
              <a:t>; </a:t>
            </a:r>
            <a:r>
              <a:rPr lang="en-US" altLang="en-US" sz="2000" b="0" dirty="0">
                <a:solidFill>
                  <a:srgbClr val="7030A0"/>
                </a:solidFill>
              </a:rPr>
              <a:t>iteration</a:t>
            </a:r>
            <a:r>
              <a:rPr lang="en-US" altLang="en-US" sz="2000" b="0" dirty="0">
                <a:solidFill>
                  <a:srgbClr val="000000"/>
                </a:solidFill>
              </a:rPr>
              <a:t>) </a:t>
            </a:r>
            <a:r>
              <a:rPr lang="en-US" altLang="en-US" sz="2000" b="0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altLang="en-US" sz="2000" b="0" dirty="0">
                <a:solidFill>
                  <a:srgbClr val="00B050"/>
                </a:solidFill>
              </a:rPr>
              <a:t>statements;</a:t>
            </a:r>
          </a:p>
          <a:p>
            <a:r>
              <a:rPr lang="en-US" altLang="en-US" sz="2000" b="0" dirty="0">
                <a:solidFill>
                  <a:srgbClr val="0070C0"/>
                </a:solidFill>
              </a:rPr>
              <a:t> }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341699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5DE8-8A7C-4232-AC1B-E3FCC157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a for statement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0837D2-60EE-4E22-A409-DEDCCEA90EC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302798"/>
            <a:ext cx="8534400" cy="4529138"/>
            <a:chOff x="0" y="0"/>
            <a:chExt cx="8534400" cy="4529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7DE998-0C1E-499D-970B-94D50800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5344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6075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  <a:p>
              <a:pPr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altLang="zh-CN" sz="2400" b="0">
                <a:solidFill>
                  <a:srgbClr val="00B05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C277A5E-5199-449E-B093-71BE934F1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81000"/>
              <a:ext cx="8229600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61913" indent="-61913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r>
                <a:rPr lang="en-US" altLang="en-US" sz="2000" b="0">
                  <a:solidFill>
                    <a:srgbClr val="000000"/>
                  </a:solidFill>
                  <a:cs typeface="Calibri" panose="020F0502020204030204" pitchFamily="34" charset="0"/>
                </a:rPr>
                <a:t>       </a:t>
              </a: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  <a:p>
              <a:pPr lvl="3"/>
              <a:endParaRPr lang="en-US" altLang="en-US" sz="2000" b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1865FFD-FA6E-49E6-99DB-44F910A4F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7090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 sz="200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96C1BA56-2CBB-4293-9FE8-3B503F91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956" y="762000"/>
              <a:ext cx="2057400" cy="612648"/>
            </a:xfrm>
            <a:prstGeom prst="flowChartProcess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Initialize Loop counter</a:t>
              </a:r>
            </a:p>
          </p:txBody>
        </p:sp>
        <p:sp>
          <p:nvSpPr>
            <p:cNvPr id="9" name="Flowchart: Decision 10">
              <a:extLst>
                <a:ext uri="{FF2B5EF4-FFF2-40B4-BE49-F238E27FC236}">
                  <a16:creationId xmlns:a16="http://schemas.microsoft.com/office/drawing/2014/main" id="{E9A00F4E-EAF3-4131-AF27-0BF5F448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11552"/>
              <a:ext cx="1981200" cy="993648"/>
            </a:xfrm>
            <a:prstGeom prst="flowChartDecision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>
              <a:solidFill>
                <a:srgbClr val="9BBB5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Is condition true?</a:t>
              </a:r>
            </a:p>
          </p:txBody>
        </p:sp>
        <p:sp>
          <p:nvSpPr>
            <p:cNvPr id="10" name="Flowchart: Process 11">
              <a:extLst>
                <a:ext uri="{FF2B5EF4-FFF2-40B4-BE49-F238E27FC236}">
                  <a16:creationId xmlns:a16="http://schemas.microsoft.com/office/drawing/2014/main" id="{3DC727D7-CBD9-495F-8F54-89609EEB1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600200"/>
              <a:ext cx="1295400" cy="533400"/>
            </a:xfrm>
            <a:prstGeom prst="flowChartProcess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8064A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Update Counter</a:t>
              </a:r>
            </a:p>
          </p:txBody>
        </p:sp>
        <p:sp>
          <p:nvSpPr>
            <p:cNvPr id="11" name="Flowchart: Process 12">
              <a:extLst>
                <a:ext uri="{FF2B5EF4-FFF2-40B4-BE49-F238E27FC236}">
                  <a16:creationId xmlns:a16="http://schemas.microsoft.com/office/drawing/2014/main" id="{84DC7244-1815-4BF6-BFEE-F4457BDC8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696496"/>
              <a:ext cx="1752600" cy="612648"/>
            </a:xfrm>
            <a:prstGeom prst="flowChartProcess">
              <a:avLst/>
            </a:prstGeom>
            <a:gradFill rotWithShape="1">
              <a:gsLst>
                <a:gs pos="0">
                  <a:srgbClr val="FFD1BB"/>
                </a:gs>
                <a:gs pos="34999">
                  <a:srgbClr val="FFDDCF"/>
                </a:gs>
                <a:gs pos="100000">
                  <a:srgbClr val="FFF2ED"/>
                </a:gs>
              </a:gsLst>
              <a:lin ang="16200000" scaled="1"/>
            </a:gradFill>
            <a:ln w="9525">
              <a:solidFill>
                <a:srgbClr val="F79646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Execute block of commands</a:t>
              </a:r>
            </a:p>
          </p:txBody>
        </p:sp>
        <p:cxnSp>
          <p:nvCxnSpPr>
            <p:cNvPr id="12" name="Straight Arrow Connector 18">
              <a:extLst>
                <a:ext uri="{FF2B5EF4-FFF2-40B4-BE49-F238E27FC236}">
                  <a16:creationId xmlns:a16="http://schemas.microsoft.com/office/drawing/2014/main" id="{683BE1E0-DCED-4064-B8F2-23D9FE8E39E5}"/>
                </a:ext>
              </a:extLst>
            </p:cNvPr>
            <p:cNvCxnSpPr>
              <a:cxnSpLocks noChangeShapeType="1"/>
              <a:stCxn id="9" idx="3"/>
              <a:endCxn id="11" idx="1"/>
            </p:cNvCxnSpPr>
            <p:nvPr/>
          </p:nvCxnSpPr>
          <p:spPr bwMode="auto">
            <a:xfrm flipV="1">
              <a:off x="3962400" y="3002820"/>
              <a:ext cx="1600200" cy="555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7002ED36-1577-40E5-9829-275B92EA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728452"/>
              <a:ext cx="5184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137D73CE-2A49-49FF-BF25-55D7AD3F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644" y="3581400"/>
              <a:ext cx="4459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solidFill>
                    <a:srgbClr val="000000"/>
                  </a:solidFill>
                  <a:cs typeface="Calibri" panose="020F0502020204030204" pitchFamily="34" charset="0"/>
                </a:rPr>
                <a:t>No</a:t>
              </a:r>
            </a:p>
          </p:txBody>
        </p:sp>
        <p:cxnSp>
          <p:nvCxnSpPr>
            <p:cNvPr id="15" name="Straight Arrow Connector 24">
              <a:extLst>
                <a:ext uri="{FF2B5EF4-FFF2-40B4-BE49-F238E27FC236}">
                  <a16:creationId xmlns:a16="http://schemas.microsoft.com/office/drawing/2014/main" id="{4E3FEEB0-A5D3-41E1-8476-9774CEEE3DAC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2965656" y="1374648"/>
              <a:ext cx="6144" cy="11369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26">
              <a:extLst>
                <a:ext uri="{FF2B5EF4-FFF2-40B4-BE49-F238E27FC236}">
                  <a16:creationId xmlns:a16="http://schemas.microsoft.com/office/drawing/2014/main" id="{BBDF3569-FFC2-47F0-AB44-479A89DE2F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3505200"/>
              <a:ext cx="1" cy="609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hape 29">
              <a:extLst>
                <a:ext uri="{FF2B5EF4-FFF2-40B4-BE49-F238E27FC236}">
                  <a16:creationId xmlns:a16="http://schemas.microsoft.com/office/drawing/2014/main" id="{0B100DA9-DA8D-45C5-999A-8BEB0D83D05C}"/>
                </a:ext>
              </a:extLst>
            </p:cNvPr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rot="16200000" flipV="1">
              <a:off x="5738352" y="1995948"/>
              <a:ext cx="829596" cy="571500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31">
              <a:extLst>
                <a:ext uri="{FF2B5EF4-FFF2-40B4-BE49-F238E27FC236}">
                  <a16:creationId xmlns:a16="http://schemas.microsoft.com/office/drawing/2014/main" id="{A48D241B-27B9-4ADD-9DF3-6222D343F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71800" y="1866900"/>
              <a:ext cx="1600200" cy="381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37">
              <a:extLst>
                <a:ext uri="{FF2B5EF4-FFF2-40B4-BE49-F238E27FC236}">
                  <a16:creationId xmlns:a16="http://schemas.microsoft.com/office/drawing/2014/main" id="{491C0C88-F670-4318-A051-913230AF0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191000"/>
              <a:ext cx="21691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cs typeface="Calibri" panose="020F0502020204030204" pitchFamily="34" charset="0"/>
                </a:rPr>
                <a:t>Program continues..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478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867A-F9C0-4466-BFE6-8AD9F7F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</a:t>
            </a:r>
            <a:r>
              <a:rPr lang="en-US" altLang="en-US" b="0" dirty="0"/>
              <a:t>or Statement Example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F52CACC-F25E-4470-BB38-4CE848DA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4A7ECF15-A547-47CD-B374-D650A74F3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2CB30-FC19-4ECB-83D2-FEFB2E78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763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3888" indent="873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class Example{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        public static void main(String []</a:t>
            </a:r>
            <a:r>
              <a:rPr lang="en-US" altLang="en-US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args</a:t>
            </a: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){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           for(</a:t>
            </a:r>
            <a:r>
              <a:rPr lang="en-US" altLang="en-US" sz="2000" dirty="0">
                <a:solidFill>
                  <a:srgbClr val="EA3800"/>
                </a:solidFill>
                <a:cs typeface="Calibri" panose="020F0502020204030204" pitchFamily="34" charset="0"/>
              </a:rPr>
              <a:t>int  </a:t>
            </a:r>
            <a:r>
              <a:rPr lang="en-US" altLang="en-US" sz="2000" dirty="0" err="1">
                <a:solidFill>
                  <a:srgbClr val="EA3800"/>
                </a:solidFill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solidFill>
                  <a:srgbClr val="EA3800"/>
                </a:solidFill>
                <a:cs typeface="Calibri" panose="020F0502020204030204" pitchFamily="34" charset="0"/>
              </a:rPr>
              <a:t>=1;</a:t>
            </a:r>
            <a:r>
              <a:rPr lang="en-US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 I&lt;10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; </a:t>
            </a:r>
            <a:r>
              <a:rPr lang="en-US" altLang="en-US" sz="2000" dirty="0" err="1">
                <a:solidFill>
                  <a:srgbClr val="7030A0"/>
                </a:solidFill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cs typeface="Calibri" panose="020F0502020204030204" pitchFamily="34" charset="0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           </a:t>
            </a:r>
            <a:r>
              <a:rPr lang="en-US" altLang="en-US" sz="2000" dirty="0" err="1">
                <a:solidFill>
                  <a:srgbClr val="00B050"/>
                </a:solidFill>
                <a:cs typeface="Calibri" panose="020F0502020204030204" pitchFamily="34" charset="0"/>
              </a:rPr>
              <a:t>System.out.println</a:t>
            </a:r>
            <a:r>
              <a:rPr lang="en-US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(“The Number is “+</a:t>
            </a:r>
            <a:r>
              <a:rPr lang="en-US" altLang="en-US" sz="2000" dirty="0" err="1">
                <a:solidFill>
                  <a:srgbClr val="00B050"/>
                </a:solidFill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	     }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}</a:t>
            </a:r>
          </a:p>
          <a:p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Rectangular Callout 10">
            <a:extLst>
              <a:ext uri="{FF2B5EF4-FFF2-40B4-BE49-F238E27FC236}">
                <a16:creationId xmlns:a16="http://schemas.microsoft.com/office/drawing/2014/main" id="{F537CE58-EC14-4D77-B58C-9D94926A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59225"/>
            <a:ext cx="1676400" cy="841375"/>
          </a:xfrm>
          <a:prstGeom prst="wedgeRectCallout">
            <a:avLst>
              <a:gd name="adj1" fmla="val -12963"/>
              <a:gd name="adj2" fmla="val -168764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 Value Initialized to 1.</a:t>
            </a:r>
          </a:p>
        </p:txBody>
      </p:sp>
      <p:sp>
        <p:nvSpPr>
          <p:cNvPr id="8" name="Rectangular Callout 11">
            <a:extLst>
              <a:ext uri="{FF2B5EF4-FFF2-40B4-BE49-F238E27FC236}">
                <a16:creationId xmlns:a16="http://schemas.microsoft.com/office/drawing/2014/main" id="{C5EED1D8-B564-48F3-B403-094F44E2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59225"/>
            <a:ext cx="2286000" cy="990600"/>
          </a:xfrm>
          <a:prstGeom prst="wedgeRectCallout">
            <a:avLst>
              <a:gd name="adj1" fmla="val -51931"/>
              <a:gd name="adj2" fmla="val -146481"/>
            </a:avLst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 for loop, Loop executed till value is &lt; 10</a:t>
            </a:r>
          </a:p>
        </p:txBody>
      </p:sp>
      <p:sp>
        <p:nvSpPr>
          <p:cNvPr id="9" name="Rectangular Callout 12">
            <a:extLst>
              <a:ext uri="{FF2B5EF4-FFF2-40B4-BE49-F238E27FC236}">
                <a16:creationId xmlns:a16="http://schemas.microsoft.com/office/drawing/2014/main" id="{C393A4FE-1E82-41B4-AD58-EE023CC7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86200"/>
            <a:ext cx="1447800" cy="612775"/>
          </a:xfrm>
          <a:prstGeom prst="wedgeRectCallout">
            <a:avLst>
              <a:gd name="adj1" fmla="val -178421"/>
              <a:gd name="adj2" fmla="val -216231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16200000" scaled="1"/>
          </a:gradFill>
          <a:ln w="9525">
            <a:solidFill>
              <a:srgbClr val="4BACC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 value incremented.</a:t>
            </a:r>
          </a:p>
        </p:txBody>
      </p:sp>
      <p:sp>
        <p:nvSpPr>
          <p:cNvPr id="10" name="Left Arrow 13">
            <a:extLst>
              <a:ext uri="{FF2B5EF4-FFF2-40B4-BE49-F238E27FC236}">
                <a16:creationId xmlns:a16="http://schemas.microsoft.com/office/drawing/2014/main" id="{4A9DB744-3CCD-4266-BC6A-6B86DDFB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AC883419-AF09-417E-B3E9-F7240DB1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95600"/>
            <a:ext cx="1524000" cy="65563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Statement Executed in loop</a:t>
            </a:r>
          </a:p>
        </p:txBody>
      </p:sp>
    </p:spTree>
    <p:extLst>
      <p:ext uri="{BB962C8B-B14F-4D97-AF65-F5344CB8AC3E}">
        <p14:creationId xmlns:p14="http://schemas.microsoft.com/office/powerpoint/2010/main" val="2272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A5FA-CA72-4320-8820-8548572B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Java Control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3966-9F75-495C-A3C4-BF5A349D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are Control Statements?</a:t>
            </a:r>
          </a:p>
          <a:p>
            <a:pPr marL="0" indent="0">
              <a:buNone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 control statements allows developers to control the flow of program’s execution based upon some conditions during run time.</a:t>
            </a:r>
          </a:p>
          <a:p>
            <a:pPr marL="0" indent="0">
              <a:buNone/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control statements allows developers to,</a:t>
            </a:r>
          </a:p>
          <a:p>
            <a:pPr marL="0" indent="0">
              <a:buNone/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  <a:cs typeface="Calibri" panose="020F0502020204030204" pitchFamily="34" charset="0"/>
              </a:rPr>
              <a:t>Repetitive execution of statements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– </a:t>
            </a:r>
            <a:r>
              <a:rPr lang="en-US" altLang="en-US" sz="2000" b="0" i="1" dirty="0">
                <a:solidFill>
                  <a:srgbClr val="000000"/>
                </a:solidFill>
                <a:cs typeface="Calibri" panose="020F0502020204030204" pitchFamily="34" charset="0"/>
              </a:rPr>
              <a:t>Executing a statement ‘N’ number of times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2000" i="1" dirty="0">
                <a:solidFill>
                  <a:srgbClr val="000000"/>
                </a:solidFill>
                <a:cs typeface="Calibri" panose="020F0502020204030204" pitchFamily="34" charset="0"/>
              </a:rPr>
              <a:t> Conditional execution of statements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– </a:t>
            </a:r>
            <a:r>
              <a:rPr lang="en-US" altLang="en-US" sz="2000" b="0" i="1" dirty="0">
                <a:solidFill>
                  <a:srgbClr val="000000"/>
                </a:solidFill>
                <a:cs typeface="Calibri" panose="020F0502020204030204" pitchFamily="34" charset="0"/>
              </a:rPr>
              <a:t>Execute statements based on some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0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B791-98E0-40C6-88E2-AFEA3A64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–  for Loop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74E89B6-C72F-4657-BC0B-76B668B9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3375"/>
            <a:ext cx="8458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WelcomeMessage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 and  add a method named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printMessage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which would display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“Welcome All”.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TestProgram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add a main method which will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an instance of the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WelcomeMessage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. and trigger the method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printMessage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five times.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 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“Welcome All”  should be displayed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5 times in the console.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message needs to be displayed in the console.</a:t>
            </a:r>
            <a:endParaRPr lang="en-US" altLang="en-US" sz="19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8457DD8-ADE1-4CCF-B3B3-424E9971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4886325"/>
            <a:ext cx="61261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0000"/>
                </a:solidFill>
              </a:rPr>
              <a:t>Use  For Loop Statement </a:t>
            </a:r>
          </a:p>
        </p:txBody>
      </p:sp>
    </p:spTree>
    <p:extLst>
      <p:ext uri="{BB962C8B-B14F-4D97-AF65-F5344CB8AC3E}">
        <p14:creationId xmlns:p14="http://schemas.microsoft.com/office/powerpoint/2010/main" val="568122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025-FABA-44FE-9FCC-A738372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</a:t>
            </a:r>
            <a:r>
              <a:rPr lang="en-US" altLang="en-US" sz="3400" b="0" dirty="0"/>
              <a:t>or Statement Example</a:t>
            </a:r>
            <a:endParaRPr lang="en-US" dirty="0"/>
          </a:p>
        </p:txBody>
      </p:sp>
      <p:pic>
        <p:nvPicPr>
          <p:cNvPr id="4" name="Picture 8" descr="forloop.JPG">
            <a:extLst>
              <a:ext uri="{FF2B5EF4-FFF2-40B4-BE49-F238E27FC236}">
                <a16:creationId xmlns:a16="http://schemas.microsoft.com/office/drawing/2014/main" id="{A6E1101F-17DF-4E3C-B77B-87E8313D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286000"/>
            <a:ext cx="7391399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8ED90185-C830-404D-AD82-FCC73626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7391400" cy="3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</a:rPr>
              <a:t>Develop the code as illustrated below.</a:t>
            </a:r>
          </a:p>
        </p:txBody>
      </p:sp>
    </p:spTree>
    <p:extLst>
      <p:ext uri="{BB962C8B-B14F-4D97-AF65-F5344CB8AC3E}">
        <p14:creationId xmlns:p14="http://schemas.microsoft.com/office/powerpoint/2010/main" val="675857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8BBA-3665-40DB-AAD6-0FB45081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Transfer Statement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7AEB83-2E1A-4B71-A933-F81723D8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84" y="1682750"/>
            <a:ext cx="8475216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295525" indent="-33496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752725" indent="-334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3209925" indent="-334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667125" indent="-334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4124325" indent="-334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are transfer statements?</a:t>
            </a:r>
          </a:p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</a:t>
            </a:r>
            <a:r>
              <a:rPr lang="en-US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transfer</a:t>
            </a:r>
            <a:r>
              <a:rPr lang="en-US" altLang="en-US" sz="2000" b="0" dirty="0">
                <a:solidFill>
                  <a:srgbClr val="00B05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Statements in Java alter the normal control flow of the statements. They allow you to redirect the flow of program execution. </a:t>
            </a:r>
            <a:endParaRPr lang="en-US" altLang="en-US" sz="2000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endParaRPr lang="en-US" altLang="en-US" sz="2000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ea typeface="MS PGothic" panose="020B0600070205080204" pitchFamily="34" charset="-128"/>
              </a:rPr>
              <a:t>Transfer Statements are used to quit either the current iteration of a loop or the entire loop.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Java offers two transfer statements </a:t>
            </a:r>
          </a:p>
          <a:p>
            <a:pPr lvl="4"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break.</a:t>
            </a:r>
          </a:p>
          <a:p>
            <a:pPr lvl="4"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continue.</a:t>
            </a:r>
          </a:p>
          <a:p>
            <a:pPr lvl="4"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return.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64EF-D3C0-404D-A5FF-522782FD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</a:t>
            </a:r>
            <a:r>
              <a:rPr lang="en-US" altLang="en-US" b="0" dirty="0"/>
              <a:t>reak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EEDFF39-230B-4E2C-A40D-2048EAED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FCDBA51-B868-4DBF-AF1F-EBC81E9F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92BFB-F7AE-4186-83FB-6153247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98613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904875" indent="-2809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1362075" indent="-280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1819275" indent="-280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2276475" indent="-280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2733675" indent="-280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000000"/>
                </a:solidFill>
                <a:ea typeface="MS PGothic" panose="020B0600070205080204" pitchFamily="34" charset="-128"/>
              </a:rPr>
              <a:t>Break</a:t>
            </a:r>
            <a:r>
              <a:rPr lang="en-US" altLang="en-US" b="0">
                <a:solidFill>
                  <a:srgbClr val="000000"/>
                </a:solidFill>
                <a:ea typeface="MS PGothic" panose="020B0600070205080204" pitchFamily="34" charset="-128"/>
              </a:rPr>
              <a:t> statement used for,</a:t>
            </a:r>
            <a:endParaRPr lang="en-US" altLang="en-US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4">
              <a:buFont typeface="Calibri" panose="020F0502020204030204" pitchFamily="34" charset="0"/>
              <a:buAutoNum type="arabicPeriod"/>
            </a:pPr>
            <a:r>
              <a:rPr lang="en-US" altLang="en-US" b="0">
                <a:solidFill>
                  <a:srgbClr val="000000"/>
                </a:solidFill>
                <a:ea typeface="MS PGothic" panose="020B0600070205080204" pitchFamily="34" charset="-128"/>
              </a:rPr>
              <a:t>Used to terminates a statement sequence in a switch statement.</a:t>
            </a:r>
          </a:p>
          <a:p>
            <a:pPr lvl="4">
              <a:buFont typeface="Calibri" panose="020F0502020204030204" pitchFamily="34" charset="0"/>
              <a:buAutoNum type="arabicPeriod"/>
            </a:pPr>
            <a:r>
              <a:rPr lang="en-US" altLang="en-US" b="0">
                <a:solidFill>
                  <a:srgbClr val="000000"/>
                </a:solidFill>
                <a:ea typeface="MS PGothic" panose="020B0600070205080204" pitchFamily="34" charset="-128"/>
              </a:rPr>
              <a:t>Used to exit loops in  Iteration Statement.</a:t>
            </a:r>
          </a:p>
          <a:p>
            <a:pPr lvl="4">
              <a:buFont typeface="Calibri" panose="020F0502020204030204" pitchFamily="34" charset="0"/>
              <a:buAutoNum type="arabicPeriod"/>
            </a:pPr>
            <a:endParaRPr lang="en-US" altLang="en-US" b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F0F2FA-9DAD-4A11-A542-15D1BC4A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35413"/>
            <a:ext cx="4572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6688" indent="-1436688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E36C09"/>
                </a:solidFill>
                <a:cs typeface="Calibri" panose="020F0502020204030204" pitchFamily="34" charset="0"/>
              </a:rPr>
              <a:t>while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(</a:t>
            </a:r>
            <a:r>
              <a:rPr lang="en-US" altLang="en-US" dirty="0" err="1">
                <a:solidFill>
                  <a:srgbClr val="00B050"/>
                </a:solidFill>
                <a:cs typeface="Calibri" panose="020F0502020204030204" pitchFamily="34" charset="0"/>
              </a:rPr>
              <a:t>employeecount</a:t>
            </a:r>
            <a:r>
              <a:rPr lang="en-US" altLang="en-US" dirty="0">
                <a:solidFill>
                  <a:srgbClr val="00B050"/>
                </a:solidFill>
                <a:cs typeface="Calibri" panose="020F0502020204030204" pitchFamily="34" charset="0"/>
              </a:rPr>
              <a:t>&lt;=100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 if(</a:t>
            </a:r>
            <a:r>
              <a:rPr lang="en-US" altLang="en-US" dirty="0" err="1">
                <a:solidFill>
                  <a:srgbClr val="002060"/>
                </a:solidFill>
                <a:cs typeface="Calibri" panose="020F0502020204030204" pitchFamily="34" charset="0"/>
              </a:rPr>
              <a:t>employeeAge</a:t>
            </a: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 &lt;18)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	 {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cs typeface="Calibri" panose="020F0502020204030204" pitchFamily="34" charset="0"/>
              </a:rPr>
              <a:t>		break;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	 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       </a:t>
            </a:r>
            <a:r>
              <a:rPr lang="en-US" altLang="en-US" dirty="0" err="1">
                <a:solidFill>
                  <a:srgbClr val="002060"/>
                </a:solidFill>
                <a:cs typeface="Calibri" panose="020F0502020204030204" pitchFamily="34" charset="0"/>
              </a:rPr>
              <a:t>calculateSalary</a:t>
            </a: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  }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E30E092-9CE7-4C77-9321-0D6A330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8321675" cy="11890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lvl="4"/>
            <a:r>
              <a:rPr lang="en-US" altLang="en-US" sz="2000" dirty="0"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Problem statement:</a:t>
            </a:r>
          </a:p>
          <a:p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program iterates through the 100 employees and calculate salary . If one employee is minor age, i.e. age  &lt; 18 it should break the loop and stop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33247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8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A53C-7162-49E3-B72D-BDE0CF33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</a:t>
            </a:r>
            <a:r>
              <a:rPr lang="en-US" altLang="en-US" sz="3400" b="0" dirty="0"/>
              <a:t>ontinue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935A6E5-6F6E-4865-9275-22CBEB699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2ECF414-A191-41FC-ADD1-3632BE40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49D69-3EA8-48F5-8851-9323379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ea typeface="MS PGothic" panose="020B0600070205080204" pitchFamily="34" charset="-128"/>
              </a:rPr>
              <a:t>Continue</a:t>
            </a:r>
            <a:r>
              <a:rPr lang="en-US" altLang="zh-CN" sz="2000" b="0">
                <a:solidFill>
                  <a:srgbClr val="000000"/>
                </a:solidFill>
                <a:ea typeface="MS PGothic" panose="020B0600070205080204" pitchFamily="34" charset="-128"/>
              </a:rPr>
              <a:t> Statements stops the processing the remaining code in the body  of the particular iteration Statement and continue with the next loop.</a:t>
            </a: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FAF0BB-DCA7-4A24-BA80-06936036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35413"/>
            <a:ext cx="4572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6688" indent="-1436688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57188" algn="l"/>
                <a:tab pos="5429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E36C09"/>
                </a:solidFill>
                <a:cs typeface="Calibri" panose="020F0502020204030204" pitchFamily="34" charset="0"/>
              </a:rPr>
              <a:t>while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(</a:t>
            </a:r>
            <a:r>
              <a:rPr lang="en-US" altLang="en-US" dirty="0" err="1">
                <a:solidFill>
                  <a:srgbClr val="00B050"/>
                </a:solidFill>
                <a:cs typeface="Calibri" panose="020F0502020204030204" pitchFamily="34" charset="0"/>
              </a:rPr>
              <a:t>employeecount</a:t>
            </a:r>
            <a:r>
              <a:rPr lang="en-US" altLang="en-US" dirty="0">
                <a:solidFill>
                  <a:srgbClr val="00B050"/>
                </a:solidFill>
                <a:cs typeface="Calibri" panose="020F0502020204030204" pitchFamily="34" charset="0"/>
              </a:rPr>
              <a:t>&lt;100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if(</a:t>
            </a:r>
            <a:r>
              <a:rPr lang="en-US" altLang="en-US" dirty="0" err="1">
                <a:solidFill>
                  <a:srgbClr val="002060"/>
                </a:solidFill>
                <a:cs typeface="Calibri" panose="020F0502020204030204" pitchFamily="34" charset="0"/>
              </a:rPr>
              <a:t>employeeAge</a:t>
            </a: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 &lt;18)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	{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cs typeface="Calibri" panose="020F0502020204030204" pitchFamily="34" charset="0"/>
              </a:rPr>
              <a:t>		continue;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     </a:t>
            </a:r>
            <a:r>
              <a:rPr lang="en-US" altLang="en-US" dirty="0" err="1">
                <a:solidFill>
                  <a:srgbClr val="002060"/>
                </a:solidFill>
                <a:cs typeface="Calibri" panose="020F0502020204030204" pitchFamily="34" charset="0"/>
              </a:rPr>
              <a:t>calculateSalary</a:t>
            </a: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5E9ED51-6A9B-4D5A-B039-BA423936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8474075" cy="12795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lvl="4"/>
            <a:r>
              <a:rPr lang="en-US" altLang="en-US" sz="2000" dirty="0"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Problem statement:</a:t>
            </a:r>
          </a:p>
          <a:p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program iterates through the 100 employees and calculate salary . If one employee is minor age, i.e. age  &lt; 18 it should SKIP the salary calculation logic for the employee and proceed with other employees.</a:t>
            </a:r>
          </a:p>
        </p:txBody>
      </p:sp>
    </p:spTree>
    <p:extLst>
      <p:ext uri="{BB962C8B-B14F-4D97-AF65-F5344CB8AC3E}">
        <p14:creationId xmlns:p14="http://schemas.microsoft.com/office/powerpoint/2010/main" val="35905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8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BA09-AD79-4B65-9F40-9CB31C72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</a:t>
            </a:r>
            <a:r>
              <a:rPr lang="en-US" altLang="en-US" sz="3400" b="0" dirty="0"/>
              <a:t>ontinue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DFFC-90BA-4A45-9B25-A260255F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  <a:cs typeface="Calibri" panose="020F0502020204030204" pitchFamily="34" charset="0"/>
              </a:rPr>
              <a:t>Continue Statement can be used within selection statements which are inside iteration statements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2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  <a:ea typeface="MS PGothic" panose="020B0600070205080204" pitchFamily="34" charset="-128"/>
              </a:rPr>
              <a:t>In while and do-while statements, a continue statement causes control to be transferred directly to the conditional expression that controls the loop.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2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  <a:ea typeface="MS PGothic" panose="020B0600070205080204" pitchFamily="34" charset="-128"/>
              </a:rPr>
              <a:t>In a for statement, a continue statement skips the current iteration and causes the control to got to the first statement of the loop to proceed with the next iteration.</a:t>
            </a:r>
            <a:endParaRPr lang="en-US" altLang="en-US" sz="22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3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E09-E425-4E71-AEAD-8D4F8762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b="0" dirty="0"/>
              <a:t>eturn Statement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B5ECD6-750F-43E5-8041-B322AAB48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47825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371600" indent="-4572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Return statement:</a:t>
            </a:r>
          </a:p>
          <a:p>
            <a:pPr lvl="1"/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The return statement 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exits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from the 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current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method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, and the control flow returns to where the method was invoked. </a:t>
            </a:r>
          </a:p>
          <a:p>
            <a:pPr lvl="1"/>
            <a:endParaRPr lang="en-US" altLang="en-US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The return statement has two forms: </a:t>
            </a:r>
          </a:p>
          <a:p>
            <a:pPr marL="914400" lvl="2" indent="0"/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One that returns a value</a:t>
            </a:r>
          </a:p>
          <a:p>
            <a:pPr marL="914400" lvl="2" indent="0"/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One that doesn’t. </a:t>
            </a:r>
          </a:p>
          <a:p>
            <a:pPr lvl="1"/>
            <a:endParaRPr lang="en-US" altLang="en-US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Option 1:  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To return a value, simply put the value or expression that needs to be returned after the return keyword. </a:t>
            </a:r>
            <a:endParaRPr lang="en-US" altLang="en-US" b="0" dirty="0">
              <a:solidFill>
                <a:srgbClr val="EA38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b="0" dirty="0">
                <a:solidFill>
                  <a:srgbClr val="EA3800"/>
                </a:solidFill>
                <a:ea typeface="MS PGothic" panose="020B0600070205080204" pitchFamily="34" charset="-128"/>
              </a:rPr>
              <a:t>	</a:t>
            </a:r>
            <a:r>
              <a:rPr lang="en-US" altLang="en-US" dirty="0">
                <a:solidFill>
                  <a:srgbClr val="EA3800"/>
                </a:solidFill>
                <a:cs typeface="Calibri" panose="020F050202020403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&lt;value/expression&gt;;</a:t>
            </a:r>
            <a:endParaRPr lang="en-US" altLang="en-US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endParaRPr lang="en-US" altLang="en-US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Option 2:  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When the return type of method is void, use the form of return that does not return a value</a:t>
            </a:r>
          </a:p>
          <a:p>
            <a:pPr lvl="1"/>
            <a:endParaRPr lang="en-US" altLang="en-US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solidFill>
                  <a:srgbClr val="EA3800"/>
                </a:solidFill>
                <a:cs typeface="Calibri" panose="020F0502020204030204" pitchFamily="34" charset="0"/>
              </a:rPr>
              <a:t>return;</a:t>
            </a:r>
          </a:p>
          <a:p>
            <a:pPr lvl="1"/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In this case, the execution of the method is stopped.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2195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FFFC-1C5E-446F-A403-F4792BEB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0" dirty="0"/>
              <a:t>Lend a Hand - return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A796C7E-0908-4012-83D3-AA928043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4D86AB90-C841-435B-AD85-3BD85D58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C2B5FF-C3F1-422A-906C-C5F0F487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752600"/>
            <a:ext cx="62261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AD43F60A-084E-4ED5-B27F-16B68261D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98812"/>
            <a:ext cx="3352800" cy="68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When </a:t>
            </a:r>
            <a:r>
              <a:rPr lang="en-US" altLang="en-US" sz="1400" b="0">
                <a:solidFill>
                  <a:srgbClr val="C00000"/>
                </a:solidFill>
              </a:rPr>
              <a:t>i </a:t>
            </a:r>
            <a:r>
              <a:rPr lang="en-US" altLang="en-US" sz="1400">
                <a:solidFill>
                  <a:srgbClr val="000000"/>
                </a:solidFill>
              </a:rPr>
              <a:t>is equal to 3, the return statement is executed and the  execution of the method is stopped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D3EE3E3-6B1F-4440-A006-E9806B47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953000"/>
            <a:ext cx="2293938" cy="1524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DADDB4E2-C65F-45F4-B20F-156FCC70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53000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10" name="Rectangular Callout 12">
            <a:extLst>
              <a:ext uri="{FF2B5EF4-FFF2-40B4-BE49-F238E27FC236}">
                <a16:creationId xmlns:a16="http://schemas.microsoft.com/office/drawing/2014/main" id="{954434B0-9BC9-4504-806F-BE43E5BF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2133600" cy="990600"/>
          </a:xfrm>
          <a:prstGeom prst="wedgeRectCallout">
            <a:avLst>
              <a:gd name="adj1" fmla="val -91338"/>
              <a:gd name="adj2" fmla="val 59519"/>
            </a:avLst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Let us use the same WelcomeMessage class that we developed for the previous example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C249DB49-EF0A-4AB4-AEF3-1C44BE31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65525"/>
            <a:ext cx="6096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36C09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00B45F-E6DF-4108-9F7D-577604CF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05400"/>
            <a:ext cx="4191000" cy="914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Try the same example with break and continue statement and see how the program behaves.</a:t>
            </a:r>
          </a:p>
        </p:txBody>
      </p:sp>
    </p:spTree>
    <p:extLst>
      <p:ext uri="{BB962C8B-B14F-4D97-AF65-F5344CB8AC3E}">
        <p14:creationId xmlns:p14="http://schemas.microsoft.com/office/powerpoint/2010/main" val="265395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9" grpId="0" bldLvl="0" autoUpdateAnimBg="0"/>
      <p:bldP spid="11" grpId="0" bldLvl="0" animBg="1" autoUpdateAnimBg="0"/>
      <p:bldP spid="12" grpId="0" bldLvl="0" animBg="1" autoUpdateAnimBg="0"/>
      <p:bldP spid="12" grpId="1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sz="1600" dirty="0"/>
              <a:t>Trainees to reflect the following topics before proceeding.</a:t>
            </a:r>
          </a:p>
          <a:p>
            <a:pPr marL="342900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What statements will you use to execute a block of code repetitively.</a:t>
            </a:r>
          </a:p>
          <a:p>
            <a:pPr marL="342900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How to stop a execution of a loop?</a:t>
            </a:r>
          </a:p>
          <a:p>
            <a:pPr marL="342900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Difference between 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do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while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and 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while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statement?</a:t>
            </a:r>
          </a:p>
          <a:p>
            <a:pPr marL="342900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What is the difference between 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switch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and 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If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statements?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90708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Statements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80A6-7057-4863-889B-BE8F6384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Control Statements - Categories</a:t>
            </a:r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1CDACC4C-980C-4411-9A1C-55C8D79308AA}"/>
              </a:ext>
            </a:extLst>
          </p:cNvPr>
          <p:cNvGrpSpPr>
            <a:grpSpLocks/>
          </p:cNvGrpSpPr>
          <p:nvPr/>
        </p:nvGrpSpPr>
        <p:grpSpPr bwMode="auto">
          <a:xfrm>
            <a:off x="335134" y="1778000"/>
            <a:ext cx="8382000" cy="4546600"/>
            <a:chOff x="0" y="0"/>
            <a:chExt cx="8382000" cy="4546600"/>
          </a:xfrm>
        </p:grpSpPr>
        <p:sp>
          <p:nvSpPr>
            <p:cNvPr id="5" name="Unknown Shape">
              <a:extLst>
                <a:ext uri="{FF2B5EF4-FFF2-40B4-BE49-F238E27FC236}">
                  <a16:creationId xmlns:a16="http://schemas.microsoft.com/office/drawing/2014/main" id="{7FC78377-7C81-4C01-95F6-B59143C11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674" y="1389739"/>
              <a:ext cx="320957" cy="2078145"/>
            </a:xfrm>
            <a:custGeom>
              <a:avLst/>
              <a:gdLst>
                <a:gd name="T0" fmla="*/ 0 w 320957"/>
                <a:gd name="T1" fmla="*/ 0 h 2078145"/>
                <a:gd name="T2" fmla="*/ 0 w 320957"/>
                <a:gd name="T3" fmla="*/ 2078145 h 2078145"/>
                <a:gd name="T4" fmla="*/ 320957 w 320957"/>
                <a:gd name="T5" fmla="*/ 2078145 h 2078145"/>
                <a:gd name="T6" fmla="*/ 0 60000 65536"/>
                <a:gd name="T7" fmla="*/ 0 60000 65536"/>
                <a:gd name="T8" fmla="*/ 0 60000 65536"/>
                <a:gd name="T9" fmla="*/ 0 w 320957"/>
                <a:gd name="T10" fmla="*/ 0 h 2078145"/>
                <a:gd name="T11" fmla="*/ 320957 w 320957"/>
                <a:gd name="T12" fmla="*/ 2078145 h 2078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57" h="2078145">
                  <a:moveTo>
                    <a:pt x="0" y="0"/>
                  </a:moveTo>
                  <a:lnTo>
                    <a:pt x="0" y="2078145"/>
                  </a:lnTo>
                  <a:lnTo>
                    <a:pt x="320957" y="2078145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Unknown Shape">
              <a:extLst>
                <a:ext uri="{FF2B5EF4-FFF2-40B4-BE49-F238E27FC236}">
                  <a16:creationId xmlns:a16="http://schemas.microsoft.com/office/drawing/2014/main" id="{AFF942B3-4567-42D0-9A1B-36BE5971E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674" y="1389739"/>
              <a:ext cx="320957" cy="1281755"/>
            </a:xfrm>
            <a:custGeom>
              <a:avLst/>
              <a:gdLst>
                <a:gd name="T0" fmla="*/ 0 w 320957"/>
                <a:gd name="T1" fmla="*/ 0 h 1281755"/>
                <a:gd name="T2" fmla="*/ 0 w 320957"/>
                <a:gd name="T3" fmla="*/ 1281755 h 1281755"/>
                <a:gd name="T4" fmla="*/ 320957 w 320957"/>
                <a:gd name="T5" fmla="*/ 1281755 h 1281755"/>
                <a:gd name="T6" fmla="*/ 0 60000 65536"/>
                <a:gd name="T7" fmla="*/ 0 60000 65536"/>
                <a:gd name="T8" fmla="*/ 0 60000 65536"/>
                <a:gd name="T9" fmla="*/ 0 w 320957"/>
                <a:gd name="T10" fmla="*/ 0 h 1281755"/>
                <a:gd name="T11" fmla="*/ 320957 w 320957"/>
                <a:gd name="T12" fmla="*/ 1281755 h 12817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57" h="1281755">
                  <a:moveTo>
                    <a:pt x="0" y="0"/>
                  </a:moveTo>
                  <a:lnTo>
                    <a:pt x="0" y="1281755"/>
                  </a:lnTo>
                  <a:lnTo>
                    <a:pt x="320957" y="1281755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Unknown Shape">
              <a:extLst>
                <a:ext uri="{FF2B5EF4-FFF2-40B4-BE49-F238E27FC236}">
                  <a16:creationId xmlns:a16="http://schemas.microsoft.com/office/drawing/2014/main" id="{214FF7AD-F930-495C-8596-64ED643A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674" y="1389739"/>
              <a:ext cx="320957" cy="485365"/>
            </a:xfrm>
            <a:custGeom>
              <a:avLst/>
              <a:gdLst>
                <a:gd name="T0" fmla="*/ 0 w 320957"/>
                <a:gd name="T1" fmla="*/ 0 h 485365"/>
                <a:gd name="T2" fmla="*/ 0 w 320957"/>
                <a:gd name="T3" fmla="*/ 485365 h 485365"/>
                <a:gd name="T4" fmla="*/ 320957 w 320957"/>
                <a:gd name="T5" fmla="*/ 485365 h 485365"/>
                <a:gd name="T6" fmla="*/ 0 60000 65536"/>
                <a:gd name="T7" fmla="*/ 0 60000 65536"/>
                <a:gd name="T8" fmla="*/ 0 60000 65536"/>
                <a:gd name="T9" fmla="*/ 0 w 320957"/>
                <a:gd name="T10" fmla="*/ 0 h 485365"/>
                <a:gd name="T11" fmla="*/ 320957 w 320957"/>
                <a:gd name="T12" fmla="*/ 485365 h 485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57" h="485365">
                  <a:moveTo>
                    <a:pt x="0" y="0"/>
                  </a:moveTo>
                  <a:lnTo>
                    <a:pt x="0" y="485365"/>
                  </a:lnTo>
                  <a:lnTo>
                    <a:pt x="320957" y="485365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Unknown Shape">
              <a:extLst>
                <a:ext uri="{FF2B5EF4-FFF2-40B4-BE49-F238E27FC236}">
                  <a16:creationId xmlns:a16="http://schemas.microsoft.com/office/drawing/2014/main" id="{670CB1C1-275D-4F1C-ACF3-004E7C76D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562744"/>
              <a:ext cx="2615562" cy="266156"/>
            </a:xfrm>
            <a:custGeom>
              <a:avLst/>
              <a:gdLst>
                <a:gd name="T0" fmla="*/ 0 w 2615562"/>
                <a:gd name="T1" fmla="*/ 0 h 266156"/>
                <a:gd name="T2" fmla="*/ 0 w 2615562"/>
                <a:gd name="T3" fmla="*/ 148380 h 266156"/>
                <a:gd name="T4" fmla="*/ 2615562 w 2615562"/>
                <a:gd name="T5" fmla="*/ 148380 h 266156"/>
                <a:gd name="T6" fmla="*/ 2615562 w 2615562"/>
                <a:gd name="T7" fmla="*/ 266156 h 266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5562"/>
                <a:gd name="T13" fmla="*/ 0 h 266156"/>
                <a:gd name="T14" fmla="*/ 2615562 w 2615562"/>
                <a:gd name="T15" fmla="*/ 266156 h 266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5562" h="266156">
                  <a:moveTo>
                    <a:pt x="0" y="0"/>
                  </a:moveTo>
                  <a:lnTo>
                    <a:pt x="0" y="148380"/>
                  </a:lnTo>
                  <a:lnTo>
                    <a:pt x="2615562" y="148380"/>
                  </a:lnTo>
                  <a:lnTo>
                    <a:pt x="2615562" y="266156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Unknown Shape">
              <a:extLst>
                <a:ext uri="{FF2B5EF4-FFF2-40B4-BE49-F238E27FC236}">
                  <a16:creationId xmlns:a16="http://schemas.microsoft.com/office/drawing/2014/main" id="{F9732D9B-997D-454D-B821-889B7BF9E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349" y="1422402"/>
              <a:ext cx="507427" cy="2045482"/>
            </a:xfrm>
            <a:custGeom>
              <a:avLst/>
              <a:gdLst>
                <a:gd name="T0" fmla="*/ 0 w 507427"/>
                <a:gd name="T1" fmla="*/ 0 h 2045482"/>
                <a:gd name="T2" fmla="*/ 0 w 507427"/>
                <a:gd name="T3" fmla="*/ 2045482 h 2045482"/>
                <a:gd name="T4" fmla="*/ 507427 w 507427"/>
                <a:gd name="T5" fmla="*/ 2045482 h 2045482"/>
                <a:gd name="T6" fmla="*/ 0 60000 65536"/>
                <a:gd name="T7" fmla="*/ 0 60000 65536"/>
                <a:gd name="T8" fmla="*/ 0 60000 65536"/>
                <a:gd name="T9" fmla="*/ 0 w 507427"/>
                <a:gd name="T10" fmla="*/ 0 h 2045482"/>
                <a:gd name="T11" fmla="*/ 507427 w 507427"/>
                <a:gd name="T12" fmla="*/ 2045482 h 204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7427" h="2045482">
                  <a:moveTo>
                    <a:pt x="0" y="0"/>
                  </a:moveTo>
                  <a:lnTo>
                    <a:pt x="0" y="2045482"/>
                  </a:lnTo>
                  <a:lnTo>
                    <a:pt x="507427" y="2045482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Unknown Shape">
              <a:extLst>
                <a:ext uri="{FF2B5EF4-FFF2-40B4-BE49-F238E27FC236}">
                  <a16:creationId xmlns:a16="http://schemas.microsoft.com/office/drawing/2014/main" id="{B62DBB7B-0310-4338-BB6D-3017FF4E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349" y="1422402"/>
              <a:ext cx="507427" cy="1249092"/>
            </a:xfrm>
            <a:custGeom>
              <a:avLst/>
              <a:gdLst>
                <a:gd name="T0" fmla="*/ 0 w 507427"/>
                <a:gd name="T1" fmla="*/ 0 h 1249092"/>
                <a:gd name="T2" fmla="*/ 0 w 507427"/>
                <a:gd name="T3" fmla="*/ 1249092 h 1249092"/>
                <a:gd name="T4" fmla="*/ 507427 w 507427"/>
                <a:gd name="T5" fmla="*/ 1249092 h 1249092"/>
                <a:gd name="T6" fmla="*/ 0 60000 65536"/>
                <a:gd name="T7" fmla="*/ 0 60000 65536"/>
                <a:gd name="T8" fmla="*/ 0 60000 65536"/>
                <a:gd name="T9" fmla="*/ 0 w 507427"/>
                <a:gd name="T10" fmla="*/ 0 h 1249092"/>
                <a:gd name="T11" fmla="*/ 507427 w 507427"/>
                <a:gd name="T12" fmla="*/ 1249092 h 1249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7427" h="1249092">
                  <a:moveTo>
                    <a:pt x="0" y="0"/>
                  </a:moveTo>
                  <a:lnTo>
                    <a:pt x="0" y="1249092"/>
                  </a:lnTo>
                  <a:lnTo>
                    <a:pt x="507427" y="1249092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Unknown Shape">
              <a:extLst>
                <a:ext uri="{FF2B5EF4-FFF2-40B4-BE49-F238E27FC236}">
                  <a16:creationId xmlns:a16="http://schemas.microsoft.com/office/drawing/2014/main" id="{9733D60F-BE68-4915-859C-EEB5B277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349" y="1422402"/>
              <a:ext cx="507427" cy="452702"/>
            </a:xfrm>
            <a:custGeom>
              <a:avLst/>
              <a:gdLst>
                <a:gd name="T0" fmla="*/ 0 w 507427"/>
                <a:gd name="T1" fmla="*/ 0 h 452702"/>
                <a:gd name="T2" fmla="*/ 0 w 507427"/>
                <a:gd name="T3" fmla="*/ 452702 h 452702"/>
                <a:gd name="T4" fmla="*/ 507427 w 507427"/>
                <a:gd name="T5" fmla="*/ 452702 h 452702"/>
                <a:gd name="T6" fmla="*/ 0 60000 65536"/>
                <a:gd name="T7" fmla="*/ 0 60000 65536"/>
                <a:gd name="T8" fmla="*/ 0 60000 65536"/>
                <a:gd name="T9" fmla="*/ 0 w 507427"/>
                <a:gd name="T10" fmla="*/ 0 h 452702"/>
                <a:gd name="T11" fmla="*/ 507427 w 507427"/>
                <a:gd name="T12" fmla="*/ 452702 h 4527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7427" h="452702">
                  <a:moveTo>
                    <a:pt x="0" y="0"/>
                  </a:moveTo>
                  <a:lnTo>
                    <a:pt x="0" y="452702"/>
                  </a:lnTo>
                  <a:lnTo>
                    <a:pt x="507427" y="452702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Unknown Shape">
              <a:extLst>
                <a:ext uri="{FF2B5EF4-FFF2-40B4-BE49-F238E27FC236}">
                  <a16:creationId xmlns:a16="http://schemas.microsoft.com/office/drawing/2014/main" id="{58191E56-0A71-40EF-8BFD-C0CC0D48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280" y="562744"/>
              <a:ext cx="91440" cy="298820"/>
            </a:xfrm>
            <a:custGeom>
              <a:avLst/>
              <a:gdLst>
                <a:gd name="T0" fmla="*/ 45720 w 91440"/>
                <a:gd name="T1" fmla="*/ 0 h 298820"/>
                <a:gd name="T2" fmla="*/ 45720 w 91440"/>
                <a:gd name="T3" fmla="*/ 181044 h 298820"/>
                <a:gd name="T4" fmla="*/ 54469 w 91440"/>
                <a:gd name="T5" fmla="*/ 181044 h 298820"/>
                <a:gd name="T6" fmla="*/ 54469 w 91440"/>
                <a:gd name="T7" fmla="*/ 298820 h 298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"/>
                <a:gd name="T13" fmla="*/ 0 h 298820"/>
                <a:gd name="T14" fmla="*/ 91440 w 91440"/>
                <a:gd name="T15" fmla="*/ 298820 h 298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" h="298820">
                  <a:moveTo>
                    <a:pt x="45720" y="0"/>
                  </a:moveTo>
                  <a:lnTo>
                    <a:pt x="45720" y="181044"/>
                  </a:lnTo>
                  <a:lnTo>
                    <a:pt x="54469" y="181044"/>
                  </a:lnTo>
                  <a:lnTo>
                    <a:pt x="54469" y="298820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Unknown Shape">
              <a:extLst>
                <a:ext uri="{FF2B5EF4-FFF2-40B4-BE49-F238E27FC236}">
                  <a16:creationId xmlns:a16="http://schemas.microsoft.com/office/drawing/2014/main" id="{C99ADEAC-6BB5-49D0-83AA-69488596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49" y="1388634"/>
              <a:ext cx="574508" cy="2875640"/>
            </a:xfrm>
            <a:custGeom>
              <a:avLst/>
              <a:gdLst>
                <a:gd name="T0" fmla="*/ 0 w 574508"/>
                <a:gd name="T1" fmla="*/ 0 h 2875640"/>
                <a:gd name="T2" fmla="*/ 0 w 574508"/>
                <a:gd name="T3" fmla="*/ 2875640 h 2875640"/>
                <a:gd name="T4" fmla="*/ 574508 w 574508"/>
                <a:gd name="T5" fmla="*/ 2875640 h 2875640"/>
                <a:gd name="T6" fmla="*/ 0 60000 65536"/>
                <a:gd name="T7" fmla="*/ 0 60000 65536"/>
                <a:gd name="T8" fmla="*/ 0 60000 65536"/>
                <a:gd name="T9" fmla="*/ 0 w 574508"/>
                <a:gd name="T10" fmla="*/ 0 h 2875640"/>
                <a:gd name="T11" fmla="*/ 574508 w 574508"/>
                <a:gd name="T12" fmla="*/ 2875640 h 2875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4508" h="2875640">
                  <a:moveTo>
                    <a:pt x="0" y="0"/>
                  </a:moveTo>
                  <a:lnTo>
                    <a:pt x="0" y="2875640"/>
                  </a:lnTo>
                  <a:lnTo>
                    <a:pt x="574508" y="287564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Unknown Shape">
              <a:extLst>
                <a:ext uri="{FF2B5EF4-FFF2-40B4-BE49-F238E27FC236}">
                  <a16:creationId xmlns:a16="http://schemas.microsoft.com/office/drawing/2014/main" id="{97A0F63B-FC97-40A3-82A5-17464AF4D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49" y="1388634"/>
              <a:ext cx="574508" cy="2079250"/>
            </a:xfrm>
            <a:custGeom>
              <a:avLst/>
              <a:gdLst>
                <a:gd name="T0" fmla="*/ 0 w 574508"/>
                <a:gd name="T1" fmla="*/ 0 h 2079250"/>
                <a:gd name="T2" fmla="*/ 0 w 574508"/>
                <a:gd name="T3" fmla="*/ 2079250 h 2079250"/>
                <a:gd name="T4" fmla="*/ 574508 w 574508"/>
                <a:gd name="T5" fmla="*/ 2079250 h 2079250"/>
                <a:gd name="T6" fmla="*/ 0 60000 65536"/>
                <a:gd name="T7" fmla="*/ 0 60000 65536"/>
                <a:gd name="T8" fmla="*/ 0 60000 65536"/>
                <a:gd name="T9" fmla="*/ 0 w 574508"/>
                <a:gd name="T10" fmla="*/ 0 h 2079250"/>
                <a:gd name="T11" fmla="*/ 574508 w 574508"/>
                <a:gd name="T12" fmla="*/ 2079250 h 2079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4508" h="2079250">
                  <a:moveTo>
                    <a:pt x="0" y="0"/>
                  </a:moveTo>
                  <a:lnTo>
                    <a:pt x="0" y="2079250"/>
                  </a:lnTo>
                  <a:lnTo>
                    <a:pt x="574508" y="207925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Unknown Shape">
              <a:extLst>
                <a:ext uri="{FF2B5EF4-FFF2-40B4-BE49-F238E27FC236}">
                  <a16:creationId xmlns:a16="http://schemas.microsoft.com/office/drawing/2014/main" id="{59122857-EF9E-4A11-808A-7A0AFF751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49" y="1388634"/>
              <a:ext cx="574508" cy="1282860"/>
            </a:xfrm>
            <a:custGeom>
              <a:avLst/>
              <a:gdLst>
                <a:gd name="T0" fmla="*/ 0 w 574508"/>
                <a:gd name="T1" fmla="*/ 0 h 1282860"/>
                <a:gd name="T2" fmla="*/ 0 w 574508"/>
                <a:gd name="T3" fmla="*/ 1282860 h 1282860"/>
                <a:gd name="T4" fmla="*/ 574508 w 574508"/>
                <a:gd name="T5" fmla="*/ 1282860 h 1282860"/>
                <a:gd name="T6" fmla="*/ 0 60000 65536"/>
                <a:gd name="T7" fmla="*/ 0 60000 65536"/>
                <a:gd name="T8" fmla="*/ 0 60000 65536"/>
                <a:gd name="T9" fmla="*/ 0 w 574508"/>
                <a:gd name="T10" fmla="*/ 0 h 1282860"/>
                <a:gd name="T11" fmla="*/ 574508 w 574508"/>
                <a:gd name="T12" fmla="*/ 1282860 h 1282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4508" h="1282860">
                  <a:moveTo>
                    <a:pt x="0" y="0"/>
                  </a:moveTo>
                  <a:lnTo>
                    <a:pt x="0" y="1282860"/>
                  </a:lnTo>
                  <a:lnTo>
                    <a:pt x="574508" y="128286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Unknown Shape">
              <a:extLst>
                <a:ext uri="{FF2B5EF4-FFF2-40B4-BE49-F238E27FC236}">
                  <a16:creationId xmlns:a16="http://schemas.microsoft.com/office/drawing/2014/main" id="{72C9C671-C6D6-4241-B5A7-FBCF3B2C9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49" y="1388634"/>
              <a:ext cx="574508" cy="486470"/>
            </a:xfrm>
            <a:custGeom>
              <a:avLst/>
              <a:gdLst>
                <a:gd name="T0" fmla="*/ 0 w 574508"/>
                <a:gd name="T1" fmla="*/ 0 h 486470"/>
                <a:gd name="T2" fmla="*/ 0 w 574508"/>
                <a:gd name="T3" fmla="*/ 486470 h 486470"/>
                <a:gd name="T4" fmla="*/ 574508 w 574508"/>
                <a:gd name="T5" fmla="*/ 486470 h 486470"/>
                <a:gd name="T6" fmla="*/ 0 60000 65536"/>
                <a:gd name="T7" fmla="*/ 0 60000 65536"/>
                <a:gd name="T8" fmla="*/ 0 60000 65536"/>
                <a:gd name="T9" fmla="*/ 0 w 574508"/>
                <a:gd name="T10" fmla="*/ 0 h 486470"/>
                <a:gd name="T11" fmla="*/ 574508 w 574508"/>
                <a:gd name="T12" fmla="*/ 486470 h 486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4508" h="486470">
                  <a:moveTo>
                    <a:pt x="0" y="0"/>
                  </a:moveTo>
                  <a:lnTo>
                    <a:pt x="0" y="486470"/>
                  </a:lnTo>
                  <a:lnTo>
                    <a:pt x="574508" y="486470"/>
                  </a:lnTo>
                </a:path>
              </a:pathLst>
            </a:custGeom>
            <a:noFill/>
            <a:ln w="25400" cap="flat" cmpd="sng">
              <a:solidFill>
                <a:srgbClr val="4673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Unknown Shape">
              <a:extLst>
                <a:ext uri="{FF2B5EF4-FFF2-40B4-BE49-F238E27FC236}">
                  <a16:creationId xmlns:a16="http://schemas.microsoft.com/office/drawing/2014/main" id="{C3560507-5616-4881-A9E4-F169C37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558" y="562744"/>
              <a:ext cx="2640441" cy="265051"/>
            </a:xfrm>
            <a:custGeom>
              <a:avLst/>
              <a:gdLst>
                <a:gd name="T0" fmla="*/ 2640441 w 2640441"/>
                <a:gd name="T1" fmla="*/ 0 h 265051"/>
                <a:gd name="T2" fmla="*/ 2640441 w 2640441"/>
                <a:gd name="T3" fmla="*/ 147276 h 265051"/>
                <a:gd name="T4" fmla="*/ 0 w 2640441"/>
                <a:gd name="T5" fmla="*/ 147276 h 265051"/>
                <a:gd name="T6" fmla="*/ 0 w 2640441"/>
                <a:gd name="T7" fmla="*/ 265051 h 2650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0441"/>
                <a:gd name="T13" fmla="*/ 0 h 265051"/>
                <a:gd name="T14" fmla="*/ 2640441 w 2640441"/>
                <a:gd name="T15" fmla="*/ 265051 h 2650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0441" h="265051">
                  <a:moveTo>
                    <a:pt x="2640441" y="0"/>
                  </a:moveTo>
                  <a:lnTo>
                    <a:pt x="2640441" y="147276"/>
                  </a:lnTo>
                  <a:lnTo>
                    <a:pt x="0" y="147276"/>
                  </a:lnTo>
                  <a:lnTo>
                    <a:pt x="0" y="26505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A066D6B-8886-4A52-8C00-703D12E7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188" y="1906"/>
              <a:ext cx="3023622" cy="560837"/>
            </a:xfrm>
            <a:prstGeom prst="rect">
              <a:avLst/>
            </a:prstGeom>
            <a:gradFill rotWithShape="1">
              <a:gsLst>
                <a:gs pos="0">
                  <a:srgbClr val="BBBBBB"/>
                </a:gs>
                <a:gs pos="34999">
                  <a:srgbClr val="CFCFCF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E173A9B2-CEBF-4EE1-B7CA-F0EB0788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188" y="1906"/>
              <a:ext cx="3023622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Control</a:t>
              </a:r>
              <a:r>
                <a:rPr lang="en-US" altLang="en-US" sz="2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Statements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266BBB1B-BC1C-4FF4-B99C-70E99949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97" y="827796"/>
              <a:ext cx="2491522" cy="560837"/>
            </a:xfrm>
            <a:prstGeom prst="rect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DBA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DE50C18F-BEA9-4A6A-9682-423A05145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97" y="827796"/>
              <a:ext cx="2491522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Selection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FDE984E8-4D4F-4A1B-AFC4-0C008430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1594686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979AB54C-1732-40A7-B14A-81654311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1594686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If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935D663-A7A4-4FAE-9775-98D9BCDD3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239107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32CD8EBD-69AC-4F48-A955-561D4937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239107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If-else</a:t>
              </a: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98660BB-E7FC-41F1-A25F-CDFADA52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318746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99D82EE6-25BB-4773-B47F-10EF5148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318746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If-else-if</a:t>
              </a: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AB8E5FCC-4E0B-41FA-ADF2-2C5B26BE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398385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6F4B2947-1FE4-4C60-8B92-6DD5AD34C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457" y="398385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Switch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E6DDF37A-B20F-4E27-A166-E267E246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99" y="861564"/>
              <a:ext cx="2268499" cy="560837"/>
            </a:xfrm>
            <a:prstGeom prst="rect">
              <a:avLst/>
            </a:prstGeom>
            <a:gradFill rotWithShape="1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 w="9525">
              <a:solidFill>
                <a:srgbClr val="BD4B48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8E5A522A-0C63-44AD-B413-420439D86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99" y="861564"/>
              <a:ext cx="2268499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Iteration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A392E5D5-298D-41A1-A900-D98B293E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776" y="1594686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FFD1BB"/>
                </a:gs>
                <a:gs pos="34999">
                  <a:srgbClr val="FFDDCF"/>
                </a:gs>
                <a:gs pos="100000">
                  <a:srgbClr val="FFF2ED"/>
                </a:gs>
              </a:gsLst>
              <a:lin ang="16200000" scaled="1"/>
            </a:gradFill>
            <a:ln w="9525">
              <a:solidFill>
                <a:srgbClr val="F5913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C78E3C49-C125-4997-B9BD-548F6DB77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776" y="1594686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While</a:t>
              </a: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97A93F2C-F993-4037-A28F-693FCBB2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776" y="239107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FFD1BB"/>
                </a:gs>
                <a:gs pos="34999">
                  <a:srgbClr val="FFDDCF"/>
                </a:gs>
                <a:gs pos="100000">
                  <a:srgbClr val="FFF2ED"/>
                </a:gs>
              </a:gsLst>
              <a:lin ang="16200000" scaled="1"/>
            </a:gradFill>
            <a:ln w="9525">
              <a:solidFill>
                <a:srgbClr val="F5913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9107F85E-9A25-4E52-A7F0-B664E5A7F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776" y="239107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Do-while</a:t>
              </a:r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40ACB5F7-4775-496E-BBB0-C2FDA326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776" y="318746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FFD1BB"/>
                </a:gs>
                <a:gs pos="34999">
                  <a:srgbClr val="FFDDCF"/>
                </a:gs>
                <a:gs pos="100000">
                  <a:srgbClr val="FFF2ED"/>
                </a:gs>
              </a:gsLst>
              <a:lin ang="16200000" scaled="1"/>
            </a:gradFill>
            <a:ln w="9525">
              <a:solidFill>
                <a:srgbClr val="F5913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D1092C84-4E0D-45B0-B17A-1739DC19E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776" y="318746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For</a:t>
              </a:r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9B895A03-EF99-41F4-AD0D-4DFB5A8E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702" y="828901"/>
              <a:ext cx="2139719" cy="560837"/>
            </a:xfrm>
            <a:prstGeom prst="rect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>
              <a:solidFill>
                <a:srgbClr val="97B85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A029E577-09C3-4EBD-8EB7-1C8C1B20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702" y="828901"/>
              <a:ext cx="2139719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Transfer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6914F12A-F486-4FBD-8DCD-A57FFD3D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32" y="1594686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 w="9525">
              <a:solidFill>
                <a:srgbClr val="46A9C4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A9B140A9-E919-4764-B3FB-F1BDB5BA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32" y="1594686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Break</a:t>
              </a: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95210B08-D069-4C82-950F-23235A794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32" y="239107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 w="9525">
              <a:solidFill>
                <a:srgbClr val="46A9C4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B4B83BE2-334F-4587-8B40-E0C9C9EB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32" y="239107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Continue </a:t>
              </a: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D2AE1D5A-74DE-4427-95C4-0B627FC29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32" y="3187465"/>
              <a:ext cx="1121675" cy="560837"/>
            </a:xfrm>
            <a:prstGeom prst="rect">
              <a:avLst/>
            </a:prstGeom>
            <a:gradFill rotWithShape="1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 w="9525">
              <a:solidFill>
                <a:srgbClr val="46A9C4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416007F7-068F-4525-959F-E20957D78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32" y="3187465"/>
              <a:ext cx="1121675" cy="56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b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6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0736-3CCF-455F-943B-0689143F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Selection Statements</a:t>
            </a:r>
            <a:endParaRPr 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214E6B5-0BE2-4963-9C9B-DC376C4C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indent="1793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What are Selection statements?</a:t>
            </a:r>
          </a:p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Selection statements allow the  program to choose different paths of execution based upon the outcome of an conditional expression or the state of a variable.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Java supports  the following  selection statements</a:t>
            </a:r>
          </a:p>
          <a:p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if else</a:t>
            </a: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statement</a:t>
            </a:r>
          </a:p>
          <a:p>
            <a:pPr marL="0"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switch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statement</a:t>
            </a:r>
          </a:p>
          <a:p>
            <a:pPr marL="0" lvl="3">
              <a:buFont typeface="Wingdings" panose="05000000000000000000" pitchFamily="2" charset="2"/>
              <a:buChar char="v"/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3"/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3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2B8E-54A5-4B53-BA64-D4720C3C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Selection Statement - IF</a:t>
            </a:r>
            <a:endParaRPr 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75702D9-3FBA-4033-A322-A061F340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716088" indent="-28733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If Statement:</a:t>
            </a:r>
          </a:p>
          <a:p>
            <a:pPr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if statements can check </a:t>
            </a:r>
            <a:r>
              <a:rPr lang="en-US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conditions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starting from very simple to quite complex and execute statements.</a:t>
            </a:r>
          </a:p>
          <a:p>
            <a:pPr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Conditions are nothing but a single relational expression or the combination  of more than one relational expressions with logical operators. If statement  comes in 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three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different constructs </a:t>
            </a:r>
          </a:p>
          <a:p>
            <a:pPr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en-US" sz="54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>
              <a:spcBef>
                <a:spcPts val="1200"/>
              </a:spcBef>
            </a:pPr>
            <a:endParaRPr lang="en-US" altLang="en-US" sz="2000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60DF07F-2B28-4DED-906B-0535DBF9123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657600"/>
            <a:ext cx="6019800" cy="3149600"/>
            <a:chOff x="0" y="0"/>
            <a:chExt cx="6019800" cy="3149600"/>
          </a:xfrm>
        </p:grpSpPr>
        <p:sp>
          <p:nvSpPr>
            <p:cNvPr id="6" name="Unknown Shape">
              <a:extLst>
                <a:ext uri="{FF2B5EF4-FFF2-40B4-BE49-F238E27FC236}">
                  <a16:creationId xmlns:a16="http://schemas.microsoft.com/office/drawing/2014/main" id="{005E24F7-2670-4F6B-85A8-A27300B4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0" y="1294083"/>
              <a:ext cx="2186491" cy="523131"/>
            </a:xfrm>
            <a:custGeom>
              <a:avLst/>
              <a:gdLst>
                <a:gd name="T0" fmla="*/ 0 w 2186491"/>
                <a:gd name="T1" fmla="*/ 0 h 523131"/>
                <a:gd name="T2" fmla="*/ 0 w 2186491"/>
                <a:gd name="T3" fmla="*/ 261565 h 523131"/>
                <a:gd name="T4" fmla="*/ 2186491 w 2186491"/>
                <a:gd name="T5" fmla="*/ 261565 h 523131"/>
                <a:gd name="T6" fmla="*/ 2186491 w 2186491"/>
                <a:gd name="T7" fmla="*/ 523131 h 523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6491"/>
                <a:gd name="T13" fmla="*/ 0 h 523131"/>
                <a:gd name="T14" fmla="*/ 2186491 w 2186491"/>
                <a:gd name="T15" fmla="*/ 523131 h 523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6491" h="523131">
                  <a:moveTo>
                    <a:pt x="0" y="0"/>
                  </a:moveTo>
                  <a:lnTo>
                    <a:pt x="0" y="261565"/>
                  </a:lnTo>
                  <a:lnTo>
                    <a:pt x="2186491" y="261565"/>
                  </a:lnTo>
                  <a:lnTo>
                    <a:pt x="2186491" y="52313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Unknown Shape">
              <a:extLst>
                <a:ext uri="{FF2B5EF4-FFF2-40B4-BE49-F238E27FC236}">
                  <a16:creationId xmlns:a16="http://schemas.microsoft.com/office/drawing/2014/main" id="{14A9CC20-9BC4-4C97-B617-FD8B02578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777" y="1294083"/>
              <a:ext cx="91440" cy="523131"/>
            </a:xfrm>
            <a:custGeom>
              <a:avLst/>
              <a:gdLst>
                <a:gd name="T0" fmla="*/ 59122 w 91440"/>
                <a:gd name="T1" fmla="*/ 0 h 523131"/>
                <a:gd name="T2" fmla="*/ 59122 w 91440"/>
                <a:gd name="T3" fmla="*/ 261565 h 523131"/>
                <a:gd name="T4" fmla="*/ 45720 w 91440"/>
                <a:gd name="T5" fmla="*/ 261565 h 523131"/>
                <a:gd name="T6" fmla="*/ 45720 w 91440"/>
                <a:gd name="T7" fmla="*/ 523131 h 523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"/>
                <a:gd name="T13" fmla="*/ 0 h 523131"/>
                <a:gd name="T14" fmla="*/ 91440 w 91440"/>
                <a:gd name="T15" fmla="*/ 523131 h 523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" h="523131">
                  <a:moveTo>
                    <a:pt x="59122" y="0"/>
                  </a:moveTo>
                  <a:lnTo>
                    <a:pt x="59122" y="261565"/>
                  </a:lnTo>
                  <a:lnTo>
                    <a:pt x="45720" y="261565"/>
                  </a:lnTo>
                  <a:lnTo>
                    <a:pt x="45720" y="52313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Unknown Shape">
              <a:extLst>
                <a:ext uri="{FF2B5EF4-FFF2-40B4-BE49-F238E27FC236}">
                  <a16:creationId xmlns:a16="http://schemas.microsoft.com/office/drawing/2014/main" id="{5C4A38BC-4DDC-4EE7-A46D-B72ADA3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12" y="1294083"/>
              <a:ext cx="2229687" cy="523131"/>
            </a:xfrm>
            <a:custGeom>
              <a:avLst/>
              <a:gdLst>
                <a:gd name="T0" fmla="*/ 2229687 w 2229687"/>
                <a:gd name="T1" fmla="*/ 0 h 523131"/>
                <a:gd name="T2" fmla="*/ 2229687 w 2229687"/>
                <a:gd name="T3" fmla="*/ 261565 h 523131"/>
                <a:gd name="T4" fmla="*/ 0 w 2229687"/>
                <a:gd name="T5" fmla="*/ 261565 h 523131"/>
                <a:gd name="T6" fmla="*/ 0 w 2229687"/>
                <a:gd name="T7" fmla="*/ 523131 h 523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9687"/>
                <a:gd name="T13" fmla="*/ 0 h 523131"/>
                <a:gd name="T14" fmla="*/ 2229687 w 2229687"/>
                <a:gd name="T15" fmla="*/ 523131 h 523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9687" h="523131">
                  <a:moveTo>
                    <a:pt x="2229687" y="0"/>
                  </a:moveTo>
                  <a:lnTo>
                    <a:pt x="2229687" y="261565"/>
                  </a:lnTo>
                  <a:lnTo>
                    <a:pt x="0" y="261565"/>
                  </a:lnTo>
                  <a:lnTo>
                    <a:pt x="0" y="523131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680EAE3-5CA4-48AA-B2F3-B54CE9A2C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008" y="451766"/>
              <a:ext cx="1873783" cy="842316"/>
            </a:xfrm>
            <a:prstGeom prst="rect">
              <a:avLst/>
            </a:prstGeom>
            <a:gradFill rotWithShape="1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 w="9525">
              <a:solidFill>
                <a:srgbClr val="BD4B48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3371A317-59E0-4FC0-8DE2-FC0F0B38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008" y="451766"/>
              <a:ext cx="1873783" cy="84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if statements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62EAD3D-5354-477E-AC57-7F3A8C512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817215"/>
              <a:ext cx="1559231" cy="801973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3AB7E98-E258-446B-91F3-27722779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817215"/>
              <a:ext cx="1559231" cy="80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Simple if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6A5AE5F-3F41-4607-A82E-8ADE7E35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753" y="1817215"/>
              <a:ext cx="1767487" cy="851994"/>
            </a:xfrm>
            <a:prstGeom prst="rect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>
              <a:solidFill>
                <a:srgbClr val="97B85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10FD842F-2878-4AE0-ADFF-7B28FAA6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753" y="1817215"/>
              <a:ext cx="1767487" cy="85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if-else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59DBBC4-3438-45EA-9780-A01AD6E3C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80" y="1817215"/>
              <a:ext cx="1645623" cy="880617"/>
            </a:xfrm>
            <a:prstGeom prst="rect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DBA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91622F0F-1300-4E86-836B-483A58478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80" y="1817215"/>
              <a:ext cx="1645623" cy="880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70" tIns="13970" rIns="13970" bIns="1397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if- else if- else</a:t>
              </a:r>
            </a:p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ladder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126F-9076-4F83-AD6D-9DCD7CC5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A simple If Statement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9BA2507-4437-4EEF-AF7B-6E04B9C1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5B54A11-3CA9-4780-A787-EB4B8541D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B3907-1C8B-484B-8991-91710080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3375"/>
            <a:ext cx="86868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Features of Simple If statement:</a:t>
            </a:r>
          </a:p>
          <a:p>
            <a:pPr lvl="1">
              <a:spcBef>
                <a:spcPts val="8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The  simple if statement allows the execution of a 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single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statement or a 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block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of statements enclosed within curly braces.</a:t>
            </a:r>
          </a:p>
          <a:p>
            <a:pPr lvl="1">
              <a:spcBef>
                <a:spcPts val="800"/>
              </a:spcBef>
            </a:pP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The if statement handles a very 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simple</a:t>
            </a:r>
            <a:r>
              <a:rPr lang="en-US" altLang="en-US" b="0" dirty="0">
                <a:solidFill>
                  <a:srgbClr val="000000"/>
                </a:solidFill>
                <a:ea typeface="MS PGothic" panose="020B0600070205080204" pitchFamily="34" charset="-128"/>
              </a:rPr>
              <a:t> situation and  executes  only when the condition is  true  otherwise  the whole statement body is skipped .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Illustration:</a:t>
            </a:r>
          </a:p>
          <a:p>
            <a:pPr lvl="1"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	</a:t>
            </a:r>
          </a:p>
          <a:p>
            <a:pPr lvl="1">
              <a:spcBef>
                <a:spcPts val="8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8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8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8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Flowchart: Decision 7">
            <a:extLst>
              <a:ext uri="{FF2B5EF4-FFF2-40B4-BE49-F238E27FC236}">
                <a16:creationId xmlns:a16="http://schemas.microsoft.com/office/drawing/2014/main" id="{FAF90B07-A4BF-49A1-9572-3792AB98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2286000" cy="1143000"/>
          </a:xfrm>
          <a:prstGeom prst="flowChartDecision">
            <a:avLst/>
          </a:prstGeom>
          <a:gradFill rotWithShape="1">
            <a:gsLst>
              <a:gs pos="0">
                <a:srgbClr val="FF8585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(condition is true)</a:t>
            </a:r>
          </a:p>
        </p:txBody>
      </p:sp>
      <p:sp>
        <p:nvSpPr>
          <p:cNvPr id="8" name="Flowchart: Process 8">
            <a:extLst>
              <a:ext uri="{FF2B5EF4-FFF2-40B4-BE49-F238E27FC236}">
                <a16:creationId xmlns:a16="http://schemas.microsoft.com/office/drawing/2014/main" id="{6FDF6E0A-D0A2-4F70-9A0B-0631BE23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2286000" cy="533400"/>
          </a:xfrm>
          <a:prstGeom prst="flowChartProcess">
            <a:avLst/>
          </a:prstGeom>
          <a:gradFill rotWithShape="1">
            <a:gsLst>
              <a:gs pos="0">
                <a:srgbClr val="CDFC88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Execute statements.</a:t>
            </a:r>
          </a:p>
        </p:txBody>
      </p:sp>
      <p:sp>
        <p:nvSpPr>
          <p:cNvPr id="9" name="Flowchart: Process 9">
            <a:extLst>
              <a:ext uri="{FF2B5EF4-FFF2-40B4-BE49-F238E27FC236}">
                <a16:creationId xmlns:a16="http://schemas.microsoft.com/office/drawing/2014/main" id="{7BB2E5AA-885D-4F37-BC06-2EABB4DA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43600"/>
            <a:ext cx="2667000" cy="533400"/>
          </a:xfrm>
          <a:prstGeom prst="flowChartProcess">
            <a:avLst/>
          </a:prstGeom>
          <a:gradFill rotWithShape="1">
            <a:gsLst>
              <a:gs pos="0">
                <a:srgbClr val="FFAD69"/>
              </a:gs>
              <a:gs pos="34999">
                <a:srgbClr val="FFDDCF"/>
              </a:gs>
              <a:gs pos="100000">
                <a:srgbClr val="FFF2ED"/>
              </a:gs>
            </a:gsLst>
            <a:lin ang="16200000" scaled="1"/>
          </a:gradFill>
          <a:ln w="9525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Skip the block and execute other statements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0B81DAEF-75B1-4286-81FC-5C06FE22CA91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038600" y="4572000"/>
            <a:ext cx="0" cy="381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5BCD5A13-1ACD-49DD-9ED9-54BA0D3E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4619625"/>
            <a:ext cx="538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2" name="Elbow Connector 17">
            <a:extLst>
              <a:ext uri="{FF2B5EF4-FFF2-40B4-BE49-F238E27FC236}">
                <a16:creationId xmlns:a16="http://schemas.microsoft.com/office/drawing/2014/main" id="{174C9168-4B50-4DC6-886C-B103EC97C921}"/>
              </a:ext>
            </a:extLst>
          </p:cNvPr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2819400" y="4000500"/>
            <a:ext cx="76200" cy="2209800"/>
          </a:xfrm>
          <a:prstGeom prst="bentConnector3">
            <a:avLst>
              <a:gd name="adj1" fmla="val 729028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9">
            <a:extLst>
              <a:ext uri="{FF2B5EF4-FFF2-40B4-BE49-F238E27FC236}">
                <a16:creationId xmlns:a16="http://schemas.microsoft.com/office/drawing/2014/main" id="{BE4723A7-4F02-406C-A413-05DEC3E2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876800"/>
            <a:ext cx="4746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4" name="Straight Arrow Connector 21">
            <a:extLst>
              <a:ext uri="{FF2B5EF4-FFF2-40B4-BE49-F238E27FC236}">
                <a16:creationId xmlns:a16="http://schemas.microsoft.com/office/drawing/2014/main" id="{72A8A607-DD44-4825-80F2-8D8C1E65C7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5486400"/>
            <a:ext cx="0" cy="4572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6330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C78F-FE44-4929-B406-40E0865D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Simple if Statement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817566-67F2-46C8-8009-18C54F05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686800" cy="340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24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13096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Syntax of Simple If statement:</a:t>
            </a:r>
          </a:p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Option I:</a:t>
            </a:r>
          </a:p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(</a:t>
            </a:r>
            <a:r>
              <a:rPr lang="en-US" altLang="en-US" dirty="0">
                <a:solidFill>
                  <a:srgbClr val="EA3800"/>
                </a:solidFill>
                <a:cs typeface="Calibri" panose="020F0502020204030204" pitchFamily="34" charset="0"/>
              </a:rPr>
              <a:t>condition1 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) {</a:t>
            </a:r>
          </a:p>
          <a:p>
            <a:pPr lvl="1">
              <a:spcBef>
                <a:spcPts val="800"/>
              </a:spcBef>
            </a:pPr>
            <a:r>
              <a:rPr lang="en-US" altLang="en-US" dirty="0">
                <a:solidFill>
                  <a:srgbClr val="00B050"/>
                </a:solidFill>
                <a:cs typeface="Calibri" panose="020F0502020204030204" pitchFamily="34" charset="0"/>
              </a:rPr>
              <a:t>//statement body;</a:t>
            </a:r>
          </a:p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}</a:t>
            </a:r>
          </a:p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Option II:</a:t>
            </a:r>
          </a:p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2060"/>
                </a:solidFill>
                <a:cs typeface="Calibri" panose="020F0502020204030204" pitchFamily="34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(</a:t>
            </a:r>
            <a:r>
              <a:rPr lang="en-US" altLang="en-US" dirty="0">
                <a:solidFill>
                  <a:srgbClr val="EA3800"/>
                </a:solidFill>
                <a:cs typeface="Calibri" panose="020F0502020204030204" pitchFamily="34" charset="0"/>
              </a:rPr>
              <a:t>condition1 &amp;&amp; condition2</a:t>
            </a: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){</a:t>
            </a:r>
          </a:p>
          <a:p>
            <a:pPr lvl="1">
              <a:spcBef>
                <a:spcPts val="800"/>
              </a:spcBef>
            </a:pPr>
            <a:r>
              <a:rPr lang="en-US" altLang="en-US" dirty="0">
                <a:solidFill>
                  <a:srgbClr val="00B050"/>
                </a:solidFill>
                <a:cs typeface="Calibri" panose="020F0502020204030204" pitchFamily="34" charset="0"/>
              </a:rPr>
              <a:t>//statement body;</a:t>
            </a:r>
          </a:p>
          <a:p>
            <a:pPr>
              <a:spcBef>
                <a:spcPts val="8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}</a:t>
            </a:r>
            <a:endParaRPr lang="en-US" alt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4228FA0-9C27-48DB-9C59-3110CCB3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87975"/>
            <a:ext cx="8763000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lvl="1"/>
            <a:r>
              <a:rPr lang="en-US" altLang="en-US" sz="2000" b="0" dirty="0">
                <a:solidFill>
                  <a:srgbClr val="000000"/>
                </a:solidFill>
              </a:rPr>
              <a:t>The condition can be a </a:t>
            </a:r>
            <a:r>
              <a:rPr lang="en-US" altLang="en-US" sz="2000" dirty="0">
                <a:solidFill>
                  <a:srgbClr val="000000"/>
                </a:solidFill>
              </a:rPr>
              <a:t>single</a:t>
            </a:r>
            <a:r>
              <a:rPr lang="en-US" altLang="en-US" sz="2000" b="0" dirty="0">
                <a:solidFill>
                  <a:srgbClr val="000000"/>
                </a:solidFill>
              </a:rPr>
              <a:t> relational expression or a </a:t>
            </a:r>
            <a:r>
              <a:rPr lang="en-US" altLang="en-US" sz="2000" dirty="0">
                <a:solidFill>
                  <a:srgbClr val="000000"/>
                </a:solidFill>
              </a:rPr>
              <a:t>combination</a:t>
            </a:r>
            <a:r>
              <a:rPr lang="en-US" altLang="en-US" sz="2000" b="0" dirty="0">
                <a:solidFill>
                  <a:srgbClr val="000000"/>
                </a:solidFill>
              </a:rPr>
              <a:t>  of more than one relational expression  separated using a logical operators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6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3151</Words>
  <Application>Microsoft Office PowerPoint</Application>
  <PresentationFormat>On-screen Show (4:3)</PresentationFormat>
  <Paragraphs>643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MS PGothic</vt:lpstr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JAVA @11</vt:lpstr>
      <vt:lpstr>Objective</vt:lpstr>
      <vt:lpstr>Java Statements and Blocks</vt:lpstr>
      <vt:lpstr>Java Control Statements</vt:lpstr>
      <vt:lpstr>Control Statements - Categories</vt:lpstr>
      <vt:lpstr>Selection Statements</vt:lpstr>
      <vt:lpstr>Selection Statement - IF</vt:lpstr>
      <vt:lpstr>A simple If Statement</vt:lpstr>
      <vt:lpstr>Simple if Statement</vt:lpstr>
      <vt:lpstr>if Statement Example</vt:lpstr>
      <vt:lpstr>if-else Statement</vt:lpstr>
      <vt:lpstr>if-else Statement Example</vt:lpstr>
      <vt:lpstr>if-else if Statement</vt:lpstr>
      <vt:lpstr>if-else if Statement Example</vt:lpstr>
      <vt:lpstr>Nested if Statements</vt:lpstr>
      <vt:lpstr>Lend a Hand – if else if</vt:lpstr>
      <vt:lpstr>Solution</vt:lpstr>
      <vt:lpstr>Switches in Real life</vt:lpstr>
      <vt:lpstr>Switch Statement</vt:lpstr>
      <vt:lpstr>How to write Switch Statement</vt:lpstr>
      <vt:lpstr>Switch Statement Example</vt:lpstr>
      <vt:lpstr>How Switch works?</vt:lpstr>
      <vt:lpstr>How Switch works without break?</vt:lpstr>
      <vt:lpstr>Switch Statement</vt:lpstr>
      <vt:lpstr>switch Vs if</vt:lpstr>
      <vt:lpstr>Iteration Statement</vt:lpstr>
      <vt:lpstr>While Statement</vt:lpstr>
      <vt:lpstr>While Statement</vt:lpstr>
      <vt:lpstr>Illustration of a while statement</vt:lpstr>
      <vt:lpstr>Lend a Hand – while</vt:lpstr>
      <vt:lpstr>while Statement Example</vt:lpstr>
      <vt:lpstr>do-while Statement</vt:lpstr>
      <vt:lpstr>Illustration of a do while statement</vt:lpstr>
      <vt:lpstr>Example of do-while Statement</vt:lpstr>
      <vt:lpstr>Lend a Hand –  do while</vt:lpstr>
      <vt:lpstr>do-while Statement Example</vt:lpstr>
      <vt:lpstr>for Statement</vt:lpstr>
      <vt:lpstr>Illustration of a for statement</vt:lpstr>
      <vt:lpstr>for Statement Example</vt:lpstr>
      <vt:lpstr>Lend a Hand –  for Loop statement</vt:lpstr>
      <vt:lpstr>for Statement Example</vt:lpstr>
      <vt:lpstr>Transfer Statement</vt:lpstr>
      <vt:lpstr>break Statement</vt:lpstr>
      <vt:lpstr>continue Statement</vt:lpstr>
      <vt:lpstr>continue Statement</vt:lpstr>
      <vt:lpstr>return Statement</vt:lpstr>
      <vt:lpstr>Lend a Hand - return statement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24</cp:revision>
  <dcterms:created xsi:type="dcterms:W3CDTF">2017-10-28T05:09:06Z</dcterms:created>
  <dcterms:modified xsi:type="dcterms:W3CDTF">2022-04-02T09:58:55Z</dcterms:modified>
</cp:coreProperties>
</file>