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88" r:id="rId5"/>
    <p:sldId id="289" r:id="rId6"/>
    <p:sldId id="290" r:id="rId7"/>
    <p:sldId id="291" r:id="rId8"/>
    <p:sldId id="292" r:id="rId9"/>
    <p:sldId id="293" r:id="rId10"/>
    <p:sldId id="294" r:id="rId11"/>
    <p:sldId id="295" r:id="rId12"/>
    <p:sldId id="296" r:id="rId13"/>
    <p:sldId id="297" r:id="rId14"/>
    <p:sldId id="298" r:id="rId15"/>
    <p:sldId id="299" r:id="rId16"/>
    <p:sldId id="2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kannan Rajendran" initials="MR" lastIdx="1" clrIdx="0">
    <p:extLst>
      <p:ext uri="{19B8F6BF-5375-455C-9EA6-DF929625EA0E}">
        <p15:presenceInfo xmlns:p15="http://schemas.microsoft.com/office/powerpoint/2012/main" userId="ddd1a9cbcb789a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C3A27B94-25FB-4599-9809-68F15266B6F5}"/>
    <pc:docChg chg="custSel addSld delSld modSld modMainMaster">
      <pc:chgData name="Marikannan Rajendran" userId="ddd1a9cbcb789ac2" providerId="LiveId" clId="{C3A27B94-25FB-4599-9809-68F15266B6F5}" dt="2022-04-02T11:01:00.252" v="533" actId="1592"/>
      <pc:docMkLst>
        <pc:docMk/>
      </pc:docMkLst>
      <pc:sldChg chg="modSp mod">
        <pc:chgData name="Marikannan Rajendran" userId="ddd1a9cbcb789ac2" providerId="LiveId" clId="{C3A27B94-25FB-4599-9809-68F15266B6F5}" dt="2022-04-02T10:36:47.555" v="41" actId="20577"/>
        <pc:sldMkLst>
          <pc:docMk/>
          <pc:sldMk cId="763898988" sldId="256"/>
        </pc:sldMkLst>
        <pc:spChg chg="mod">
          <ac:chgData name="Marikannan Rajendran" userId="ddd1a9cbcb789ac2" providerId="LiveId" clId="{C3A27B94-25FB-4599-9809-68F15266B6F5}" dt="2022-04-02T10:36:47.555" v="41" actId="20577"/>
          <ac:spMkLst>
            <pc:docMk/>
            <pc:sldMk cId="763898988" sldId="256"/>
            <ac:spMk id="2" creationId="{68C5D659-9FD0-4308-9779-24E83492EF51}"/>
          </ac:spMkLst>
        </pc:spChg>
      </pc:sldChg>
      <pc:sldChg chg="del">
        <pc:chgData name="Marikannan Rajendran" userId="ddd1a9cbcb789ac2" providerId="LiveId" clId="{C3A27B94-25FB-4599-9809-68F15266B6F5}" dt="2022-04-02T10:42:31.424" v="112" actId="2696"/>
        <pc:sldMkLst>
          <pc:docMk/>
          <pc:sldMk cId="1576961360" sldId="257"/>
        </pc:sldMkLst>
      </pc:sldChg>
      <pc:sldChg chg="addSp delSp modSp mod modAnim addCm delCm">
        <pc:chgData name="Marikannan Rajendran" userId="ddd1a9cbcb789ac2" providerId="LiveId" clId="{C3A27B94-25FB-4599-9809-68F15266B6F5}" dt="2022-04-02T11:01:00.252" v="533" actId="1592"/>
        <pc:sldMkLst>
          <pc:docMk/>
          <pc:sldMk cId="3465643216" sldId="259"/>
        </pc:sldMkLst>
        <pc:spChg chg="mod">
          <ac:chgData name="Marikannan Rajendran" userId="ddd1a9cbcb789ac2" providerId="LiveId" clId="{C3A27B94-25FB-4599-9809-68F15266B6F5}" dt="2022-04-02T10:39:21.686" v="51"/>
          <ac:spMkLst>
            <pc:docMk/>
            <pc:sldMk cId="3465643216" sldId="259"/>
            <ac:spMk id="2" creationId="{2E6873F7-803A-4AC5-A151-4A0D54408F0E}"/>
          </ac:spMkLst>
        </pc:spChg>
        <pc:spChg chg="del">
          <ac:chgData name="Marikannan Rajendran" userId="ddd1a9cbcb789ac2" providerId="LiveId" clId="{C3A27B94-25FB-4599-9809-68F15266B6F5}" dt="2022-04-02T10:38:43.349" v="43" actId="478"/>
          <ac:spMkLst>
            <pc:docMk/>
            <pc:sldMk cId="3465643216" sldId="259"/>
            <ac:spMk id="3" creationId="{CD45ADD4-D164-4C92-B2E6-29E22E6B44EC}"/>
          </ac:spMkLst>
        </pc:spChg>
        <pc:spChg chg="add mod">
          <ac:chgData name="Marikannan Rajendran" userId="ddd1a9cbcb789ac2" providerId="LiveId" clId="{C3A27B94-25FB-4599-9809-68F15266B6F5}" dt="2022-04-02T10:40:18.937" v="90" actId="1036"/>
          <ac:spMkLst>
            <pc:docMk/>
            <pc:sldMk cId="3465643216" sldId="259"/>
            <ac:spMk id="5" creationId="{D6CDDFBD-90D1-4978-ABC4-0790584E88C1}"/>
          </ac:spMkLst>
        </pc:spChg>
        <pc:spChg chg="add mod">
          <ac:chgData name="Marikannan Rajendran" userId="ddd1a9cbcb789ac2" providerId="LiveId" clId="{C3A27B94-25FB-4599-9809-68F15266B6F5}" dt="2022-04-02T10:40:42.878" v="94" actId="207"/>
          <ac:spMkLst>
            <pc:docMk/>
            <pc:sldMk cId="3465643216" sldId="259"/>
            <ac:spMk id="6" creationId="{46076A5C-BDC1-43B3-B71B-B26846102233}"/>
          </ac:spMkLst>
        </pc:spChg>
      </pc:sldChg>
      <pc:sldChg chg="del">
        <pc:chgData name="Marikannan Rajendran" userId="ddd1a9cbcb789ac2" providerId="LiveId" clId="{C3A27B94-25FB-4599-9809-68F15266B6F5}" dt="2022-04-02T11:00:34.960" v="532" actId="2696"/>
        <pc:sldMkLst>
          <pc:docMk/>
          <pc:sldMk cId="486167272" sldId="286"/>
        </pc:sldMkLst>
      </pc:sldChg>
      <pc:sldChg chg="modSp mod">
        <pc:chgData name="Marikannan Rajendran" userId="ddd1a9cbcb789ac2" providerId="LiveId" clId="{C3A27B94-25FB-4599-9809-68F15266B6F5}" dt="2022-04-02T10:43:14.436" v="140" actId="20577"/>
        <pc:sldMkLst>
          <pc:docMk/>
          <pc:sldMk cId="9680698" sldId="287"/>
        </pc:sldMkLst>
        <pc:spChg chg="mod">
          <ac:chgData name="Marikannan Rajendran" userId="ddd1a9cbcb789ac2" providerId="LiveId" clId="{C3A27B94-25FB-4599-9809-68F15266B6F5}" dt="2022-04-02T10:43:14.436" v="140" actId="20577"/>
          <ac:spMkLst>
            <pc:docMk/>
            <pc:sldMk cId="9680698" sldId="287"/>
            <ac:spMk id="3" creationId="{A5143FB2-84DC-471E-BF9F-CBB7A102485B}"/>
          </ac:spMkLst>
        </pc:spChg>
      </pc:sldChg>
      <pc:sldChg chg="addSp delSp modSp new mod">
        <pc:chgData name="Marikannan Rajendran" userId="ddd1a9cbcb789ac2" providerId="LiveId" clId="{C3A27B94-25FB-4599-9809-68F15266B6F5}" dt="2022-04-02T10:44:39.185" v="157" actId="207"/>
        <pc:sldMkLst>
          <pc:docMk/>
          <pc:sldMk cId="1106898359" sldId="288"/>
        </pc:sldMkLst>
        <pc:spChg chg="mod">
          <ac:chgData name="Marikannan Rajendran" userId="ddd1a9cbcb789ac2" providerId="LiveId" clId="{C3A27B94-25FB-4599-9809-68F15266B6F5}" dt="2022-04-02T10:44:05.815" v="152"/>
          <ac:spMkLst>
            <pc:docMk/>
            <pc:sldMk cId="1106898359" sldId="288"/>
            <ac:spMk id="2" creationId="{46997FD5-FB00-4CD2-A5F7-E463DB2C3C92}"/>
          </ac:spMkLst>
        </pc:spChg>
        <pc:spChg chg="del">
          <ac:chgData name="Marikannan Rajendran" userId="ddd1a9cbcb789ac2" providerId="LiveId" clId="{C3A27B94-25FB-4599-9809-68F15266B6F5}" dt="2022-04-02T10:44:19.915" v="153" actId="478"/>
          <ac:spMkLst>
            <pc:docMk/>
            <pc:sldMk cId="1106898359" sldId="288"/>
            <ac:spMk id="3" creationId="{2222579A-46A6-40E8-8951-863368493151}"/>
          </ac:spMkLst>
        </pc:spChg>
        <pc:spChg chg="add mod">
          <ac:chgData name="Marikannan Rajendran" userId="ddd1a9cbcb789ac2" providerId="LiveId" clId="{C3A27B94-25FB-4599-9809-68F15266B6F5}" dt="2022-04-02T10:44:27.247" v="155" actId="20577"/>
          <ac:spMkLst>
            <pc:docMk/>
            <pc:sldMk cId="1106898359" sldId="288"/>
            <ac:spMk id="4" creationId="{F62323D0-4AA5-4069-BD77-9E51CB2A24A3}"/>
          </ac:spMkLst>
        </pc:spChg>
        <pc:spChg chg="add mod">
          <ac:chgData name="Marikannan Rajendran" userId="ddd1a9cbcb789ac2" providerId="LiveId" clId="{C3A27B94-25FB-4599-9809-68F15266B6F5}" dt="2022-04-02T10:44:39.185" v="157" actId="207"/>
          <ac:spMkLst>
            <pc:docMk/>
            <pc:sldMk cId="1106898359" sldId="288"/>
            <ac:spMk id="5" creationId="{B5535BCC-2212-4E2A-BB5C-9F4B386DC993}"/>
          </ac:spMkLst>
        </pc:spChg>
      </pc:sldChg>
      <pc:sldChg chg="addSp delSp modSp new mod">
        <pc:chgData name="Marikannan Rajendran" userId="ddd1a9cbcb789ac2" providerId="LiveId" clId="{C3A27B94-25FB-4599-9809-68F15266B6F5}" dt="2022-04-02T10:45:25.404" v="165" actId="207"/>
        <pc:sldMkLst>
          <pc:docMk/>
          <pc:sldMk cId="563933610" sldId="289"/>
        </pc:sldMkLst>
        <pc:spChg chg="mod">
          <ac:chgData name="Marikannan Rajendran" userId="ddd1a9cbcb789ac2" providerId="LiveId" clId="{C3A27B94-25FB-4599-9809-68F15266B6F5}" dt="2022-04-02T10:44:53.362" v="158"/>
          <ac:spMkLst>
            <pc:docMk/>
            <pc:sldMk cId="563933610" sldId="289"/>
            <ac:spMk id="2" creationId="{71AE7B5A-B487-4CC9-89D3-09059886345E}"/>
          </ac:spMkLst>
        </pc:spChg>
        <pc:spChg chg="del">
          <ac:chgData name="Marikannan Rajendran" userId="ddd1a9cbcb789ac2" providerId="LiveId" clId="{C3A27B94-25FB-4599-9809-68F15266B6F5}" dt="2022-04-02T10:45:00.391" v="159" actId="478"/>
          <ac:spMkLst>
            <pc:docMk/>
            <pc:sldMk cId="563933610" sldId="289"/>
            <ac:spMk id="3" creationId="{23CB056F-4BD8-421B-A32E-54CBF1A508B5}"/>
          </ac:spMkLst>
        </pc:spChg>
        <pc:spChg chg="add mod">
          <ac:chgData name="Marikannan Rajendran" userId="ddd1a9cbcb789ac2" providerId="LiveId" clId="{C3A27B94-25FB-4599-9809-68F15266B6F5}" dt="2022-04-02T10:45:05.897" v="162" actId="1076"/>
          <ac:spMkLst>
            <pc:docMk/>
            <pc:sldMk cId="563933610" sldId="289"/>
            <ac:spMk id="4" creationId="{1385B36C-35F9-4C78-BA54-B7EEBE99EFAA}"/>
          </ac:spMkLst>
        </pc:spChg>
        <pc:spChg chg="add mod">
          <ac:chgData name="Marikannan Rajendran" userId="ddd1a9cbcb789ac2" providerId="LiveId" clId="{C3A27B94-25FB-4599-9809-68F15266B6F5}" dt="2022-04-02T10:45:25.404" v="165" actId="207"/>
          <ac:spMkLst>
            <pc:docMk/>
            <pc:sldMk cId="563933610" sldId="289"/>
            <ac:spMk id="5" creationId="{B9A05375-7A27-4571-A617-8970EE9BF951}"/>
          </ac:spMkLst>
        </pc:spChg>
      </pc:sldChg>
      <pc:sldChg chg="addSp delSp modSp new mod modAnim">
        <pc:chgData name="Marikannan Rajendran" userId="ddd1a9cbcb789ac2" providerId="LiveId" clId="{C3A27B94-25FB-4599-9809-68F15266B6F5}" dt="2022-04-02T10:48:05.250" v="208"/>
        <pc:sldMkLst>
          <pc:docMk/>
          <pc:sldMk cId="3845340235" sldId="290"/>
        </pc:sldMkLst>
        <pc:spChg chg="mod">
          <ac:chgData name="Marikannan Rajendran" userId="ddd1a9cbcb789ac2" providerId="LiveId" clId="{C3A27B94-25FB-4599-9809-68F15266B6F5}" dt="2022-04-02T10:46:01.735" v="191"/>
          <ac:spMkLst>
            <pc:docMk/>
            <pc:sldMk cId="3845340235" sldId="290"/>
            <ac:spMk id="2" creationId="{84426455-45A0-4B2D-B87A-AD48BAE6A958}"/>
          </ac:spMkLst>
        </pc:spChg>
        <pc:spChg chg="del">
          <ac:chgData name="Marikannan Rajendran" userId="ddd1a9cbcb789ac2" providerId="LiveId" clId="{C3A27B94-25FB-4599-9809-68F15266B6F5}" dt="2022-04-02T10:45:44.277" v="166" actId="478"/>
          <ac:spMkLst>
            <pc:docMk/>
            <pc:sldMk cId="3845340235" sldId="290"/>
            <ac:spMk id="3" creationId="{3BBFAC31-1028-4E2B-807B-DF5445F63069}"/>
          </ac:spMkLst>
        </pc:spChg>
        <pc:spChg chg="add mod">
          <ac:chgData name="Marikannan Rajendran" userId="ddd1a9cbcb789ac2" providerId="LiveId" clId="{C3A27B94-25FB-4599-9809-68F15266B6F5}" dt="2022-04-02T10:45:49.108" v="190" actId="1035"/>
          <ac:spMkLst>
            <pc:docMk/>
            <pc:sldMk cId="3845340235" sldId="290"/>
            <ac:spMk id="4" creationId="{925ECF79-3FBB-496E-BF3A-59E08D774936}"/>
          </ac:spMkLst>
        </pc:spChg>
        <pc:spChg chg="add mod">
          <ac:chgData name="Marikannan Rajendran" userId="ddd1a9cbcb789ac2" providerId="LiveId" clId="{C3A27B94-25FB-4599-9809-68F15266B6F5}" dt="2022-04-02T10:45:49.108" v="190" actId="1035"/>
          <ac:spMkLst>
            <pc:docMk/>
            <pc:sldMk cId="3845340235" sldId="290"/>
            <ac:spMk id="5" creationId="{FA868F6B-04FB-4EFA-AC52-0B1B31FDF940}"/>
          </ac:spMkLst>
        </pc:spChg>
        <pc:spChg chg="add mod">
          <ac:chgData name="Marikannan Rajendran" userId="ddd1a9cbcb789ac2" providerId="LiveId" clId="{C3A27B94-25FB-4599-9809-68F15266B6F5}" dt="2022-04-02T10:45:49.108" v="190" actId="1035"/>
          <ac:spMkLst>
            <pc:docMk/>
            <pc:sldMk cId="3845340235" sldId="290"/>
            <ac:spMk id="6" creationId="{B7F60020-542E-42F5-BCD3-831ACEDEDEFD}"/>
          </ac:spMkLst>
        </pc:spChg>
        <pc:spChg chg="add mod">
          <ac:chgData name="Marikannan Rajendran" userId="ddd1a9cbcb789ac2" providerId="LiveId" clId="{C3A27B94-25FB-4599-9809-68F15266B6F5}" dt="2022-04-02T10:45:49.108" v="190" actId="1035"/>
          <ac:spMkLst>
            <pc:docMk/>
            <pc:sldMk cId="3845340235" sldId="290"/>
            <ac:spMk id="7" creationId="{E95D2185-04C8-4C6B-85F9-800029D99822}"/>
          </ac:spMkLst>
        </pc:spChg>
        <pc:spChg chg="add mod">
          <ac:chgData name="Marikannan Rajendran" userId="ddd1a9cbcb789ac2" providerId="LiveId" clId="{C3A27B94-25FB-4599-9809-68F15266B6F5}" dt="2022-04-02T10:45:49.108" v="190" actId="1035"/>
          <ac:spMkLst>
            <pc:docMk/>
            <pc:sldMk cId="3845340235" sldId="290"/>
            <ac:spMk id="8" creationId="{BDBF71A6-8E69-401C-9940-C447C0246762}"/>
          </ac:spMkLst>
        </pc:spChg>
        <pc:spChg chg="add mod">
          <ac:chgData name="Marikannan Rajendran" userId="ddd1a9cbcb789ac2" providerId="LiveId" clId="{C3A27B94-25FB-4599-9809-68F15266B6F5}" dt="2022-04-02T10:45:49.108" v="190" actId="1035"/>
          <ac:spMkLst>
            <pc:docMk/>
            <pc:sldMk cId="3845340235" sldId="290"/>
            <ac:spMk id="9" creationId="{2A59F788-E13B-4882-845D-9134BD3C923D}"/>
          </ac:spMkLst>
        </pc:spChg>
        <pc:spChg chg="add mod">
          <ac:chgData name="Marikannan Rajendran" userId="ddd1a9cbcb789ac2" providerId="LiveId" clId="{C3A27B94-25FB-4599-9809-68F15266B6F5}" dt="2022-04-02T10:45:49.108" v="190" actId="1035"/>
          <ac:spMkLst>
            <pc:docMk/>
            <pc:sldMk cId="3845340235" sldId="290"/>
            <ac:spMk id="10" creationId="{7A9F8EA5-4F1A-42CD-A358-9D520FA080A9}"/>
          </ac:spMkLst>
        </pc:spChg>
        <pc:spChg chg="add mod">
          <ac:chgData name="Marikannan Rajendran" userId="ddd1a9cbcb789ac2" providerId="LiveId" clId="{C3A27B94-25FB-4599-9809-68F15266B6F5}" dt="2022-04-02T10:47:07.686" v="197" actId="1076"/>
          <ac:spMkLst>
            <pc:docMk/>
            <pc:sldMk cId="3845340235" sldId="290"/>
            <ac:spMk id="11" creationId="{062438C9-79D5-46F0-A1B2-B95BBBAA8CCC}"/>
          </ac:spMkLst>
        </pc:spChg>
        <pc:spChg chg="add mod">
          <ac:chgData name="Marikannan Rajendran" userId="ddd1a9cbcb789ac2" providerId="LiveId" clId="{C3A27B94-25FB-4599-9809-68F15266B6F5}" dt="2022-04-02T10:45:49.108" v="190" actId="1035"/>
          <ac:spMkLst>
            <pc:docMk/>
            <pc:sldMk cId="3845340235" sldId="290"/>
            <ac:spMk id="12" creationId="{FE9D0C3C-2AD9-42BB-BB07-A7B5283CE641}"/>
          </ac:spMkLst>
        </pc:spChg>
        <pc:spChg chg="add mod">
          <ac:chgData name="Marikannan Rajendran" userId="ddd1a9cbcb789ac2" providerId="LiveId" clId="{C3A27B94-25FB-4599-9809-68F15266B6F5}" dt="2022-04-02T10:45:49.108" v="190" actId="1035"/>
          <ac:spMkLst>
            <pc:docMk/>
            <pc:sldMk cId="3845340235" sldId="290"/>
            <ac:spMk id="13" creationId="{9776AE44-B891-47B5-9F50-FEADBA76823D}"/>
          </ac:spMkLst>
        </pc:spChg>
        <pc:spChg chg="add mod">
          <ac:chgData name="Marikannan Rajendran" userId="ddd1a9cbcb789ac2" providerId="LiveId" clId="{C3A27B94-25FB-4599-9809-68F15266B6F5}" dt="2022-04-02T10:45:49.108" v="190" actId="1035"/>
          <ac:spMkLst>
            <pc:docMk/>
            <pc:sldMk cId="3845340235" sldId="290"/>
            <ac:spMk id="14" creationId="{C83A4DD5-35F4-40A7-AEDC-D4CB4540871D}"/>
          </ac:spMkLst>
        </pc:spChg>
        <pc:spChg chg="add mod">
          <ac:chgData name="Marikannan Rajendran" userId="ddd1a9cbcb789ac2" providerId="LiveId" clId="{C3A27B94-25FB-4599-9809-68F15266B6F5}" dt="2022-04-02T10:45:49.108" v="190" actId="1035"/>
          <ac:spMkLst>
            <pc:docMk/>
            <pc:sldMk cId="3845340235" sldId="290"/>
            <ac:spMk id="15" creationId="{A044AA0A-3C44-4B96-B1BF-C94282FE28AF}"/>
          </ac:spMkLst>
        </pc:spChg>
        <pc:spChg chg="add mod">
          <ac:chgData name="Marikannan Rajendran" userId="ddd1a9cbcb789ac2" providerId="LiveId" clId="{C3A27B94-25FB-4599-9809-68F15266B6F5}" dt="2022-04-02T10:46:42.570" v="195" actId="1076"/>
          <ac:spMkLst>
            <pc:docMk/>
            <pc:sldMk cId="3845340235" sldId="290"/>
            <ac:spMk id="16" creationId="{15ECBBC3-F8B3-4594-A0E7-D78242D66FE1}"/>
          </ac:spMkLst>
        </pc:spChg>
        <pc:spChg chg="add mod">
          <ac:chgData name="Marikannan Rajendran" userId="ddd1a9cbcb789ac2" providerId="LiveId" clId="{C3A27B94-25FB-4599-9809-68F15266B6F5}" dt="2022-04-02T10:47:13.513" v="198" actId="1076"/>
          <ac:spMkLst>
            <pc:docMk/>
            <pc:sldMk cId="3845340235" sldId="290"/>
            <ac:spMk id="17" creationId="{A876B498-CB32-4B9F-AD1D-472F3823B80D}"/>
          </ac:spMkLst>
        </pc:spChg>
      </pc:sldChg>
      <pc:sldChg chg="addSp delSp modSp new mod modAnim">
        <pc:chgData name="Marikannan Rajendran" userId="ddd1a9cbcb789ac2" providerId="LiveId" clId="{C3A27B94-25FB-4599-9809-68F15266B6F5}" dt="2022-04-02T10:51:44.877" v="254" actId="14100"/>
        <pc:sldMkLst>
          <pc:docMk/>
          <pc:sldMk cId="3825961534" sldId="291"/>
        </pc:sldMkLst>
        <pc:spChg chg="mod">
          <ac:chgData name="Marikannan Rajendran" userId="ddd1a9cbcb789ac2" providerId="LiveId" clId="{C3A27B94-25FB-4599-9809-68F15266B6F5}" dt="2022-04-02T10:50:08.545" v="246" actId="20577"/>
          <ac:spMkLst>
            <pc:docMk/>
            <pc:sldMk cId="3825961534" sldId="291"/>
            <ac:spMk id="2" creationId="{948FA39E-8406-46A4-AD69-962C3D501628}"/>
          </ac:spMkLst>
        </pc:spChg>
        <pc:spChg chg="del">
          <ac:chgData name="Marikannan Rajendran" userId="ddd1a9cbcb789ac2" providerId="LiveId" clId="{C3A27B94-25FB-4599-9809-68F15266B6F5}" dt="2022-04-02T10:49:00.248" v="209" actId="478"/>
          <ac:spMkLst>
            <pc:docMk/>
            <pc:sldMk cId="3825961534" sldId="291"/>
            <ac:spMk id="3" creationId="{13F05097-8A26-4999-A82E-1FD1AE3517E2}"/>
          </ac:spMkLst>
        </pc:spChg>
        <pc:spChg chg="add mod">
          <ac:chgData name="Marikannan Rajendran" userId="ddd1a9cbcb789ac2" providerId="LiveId" clId="{C3A27B94-25FB-4599-9809-68F15266B6F5}" dt="2022-04-02T10:49:47.001" v="215" actId="1076"/>
          <ac:spMkLst>
            <pc:docMk/>
            <pc:sldMk cId="3825961534" sldId="291"/>
            <ac:spMk id="5" creationId="{BFE6A7EE-A69E-4BA0-AFCB-723C6F075E4F}"/>
          </ac:spMkLst>
        </pc:spChg>
        <pc:spChg chg="add mod">
          <ac:chgData name="Marikannan Rajendran" userId="ddd1a9cbcb789ac2" providerId="LiveId" clId="{C3A27B94-25FB-4599-9809-68F15266B6F5}" dt="2022-04-02T10:51:27.740" v="251" actId="207"/>
          <ac:spMkLst>
            <pc:docMk/>
            <pc:sldMk cId="3825961534" sldId="291"/>
            <ac:spMk id="6" creationId="{DA6F767D-9B80-4F53-A152-14E555FCC81A}"/>
          </ac:spMkLst>
        </pc:spChg>
        <pc:spChg chg="add mod">
          <ac:chgData name="Marikannan Rajendran" userId="ddd1a9cbcb789ac2" providerId="LiveId" clId="{C3A27B94-25FB-4599-9809-68F15266B6F5}" dt="2022-04-02T10:49:08.583" v="211" actId="1076"/>
          <ac:spMkLst>
            <pc:docMk/>
            <pc:sldMk cId="3825961534" sldId="291"/>
            <ac:spMk id="7" creationId="{944BEC8E-1134-4483-B94C-9435E3500285}"/>
          </ac:spMkLst>
        </pc:spChg>
        <pc:spChg chg="add mod">
          <ac:chgData name="Marikannan Rajendran" userId="ddd1a9cbcb789ac2" providerId="LiveId" clId="{C3A27B94-25FB-4599-9809-68F15266B6F5}" dt="2022-04-02T10:51:27.740" v="251" actId="207"/>
          <ac:spMkLst>
            <pc:docMk/>
            <pc:sldMk cId="3825961534" sldId="291"/>
            <ac:spMk id="8" creationId="{28323038-F930-471C-BE20-5AE922274F3A}"/>
          </ac:spMkLst>
        </pc:spChg>
        <pc:spChg chg="add mod">
          <ac:chgData name="Marikannan Rajendran" userId="ddd1a9cbcb789ac2" providerId="LiveId" clId="{C3A27B94-25FB-4599-9809-68F15266B6F5}" dt="2022-04-02T10:49:08.583" v="211" actId="1076"/>
          <ac:spMkLst>
            <pc:docMk/>
            <pc:sldMk cId="3825961534" sldId="291"/>
            <ac:spMk id="9" creationId="{282694D2-BDCA-4F7D-9D90-787CA6260F9D}"/>
          </ac:spMkLst>
        </pc:spChg>
        <pc:spChg chg="add mod">
          <ac:chgData name="Marikannan Rajendran" userId="ddd1a9cbcb789ac2" providerId="LiveId" clId="{C3A27B94-25FB-4599-9809-68F15266B6F5}" dt="2022-04-02T10:51:44.877" v="254" actId="14100"/>
          <ac:spMkLst>
            <pc:docMk/>
            <pc:sldMk cId="3825961534" sldId="291"/>
            <ac:spMk id="10" creationId="{B50E09C0-AD23-4482-840F-6153E4888CEE}"/>
          </ac:spMkLst>
        </pc:spChg>
        <pc:spChg chg="add mod">
          <ac:chgData name="Marikannan Rajendran" userId="ddd1a9cbcb789ac2" providerId="LiveId" clId="{C3A27B94-25FB-4599-9809-68F15266B6F5}" dt="2022-04-02T10:51:40.670" v="253" actId="14100"/>
          <ac:spMkLst>
            <pc:docMk/>
            <pc:sldMk cId="3825961534" sldId="291"/>
            <ac:spMk id="11" creationId="{8F712172-698F-41B7-80E4-D9E7CCECB412}"/>
          </ac:spMkLst>
        </pc:spChg>
        <pc:spChg chg="add mod">
          <ac:chgData name="Marikannan Rajendran" userId="ddd1a9cbcb789ac2" providerId="LiveId" clId="{C3A27B94-25FB-4599-9809-68F15266B6F5}" dt="2022-04-02T10:51:27.740" v="251" actId="207"/>
          <ac:spMkLst>
            <pc:docMk/>
            <pc:sldMk cId="3825961534" sldId="291"/>
            <ac:spMk id="12" creationId="{78FAAA58-A922-4FBA-A6AF-2DB688636801}"/>
          </ac:spMkLst>
        </pc:spChg>
        <pc:spChg chg="add mod">
          <ac:chgData name="Marikannan Rajendran" userId="ddd1a9cbcb789ac2" providerId="LiveId" clId="{C3A27B94-25FB-4599-9809-68F15266B6F5}" dt="2022-04-02T10:49:08.583" v="211" actId="1076"/>
          <ac:spMkLst>
            <pc:docMk/>
            <pc:sldMk cId="3825961534" sldId="291"/>
            <ac:spMk id="13" creationId="{B4972BE1-7E44-425A-ABA1-4A89AC5F07E0}"/>
          </ac:spMkLst>
        </pc:spChg>
        <pc:picChg chg="add mod">
          <ac:chgData name="Marikannan Rajendran" userId="ddd1a9cbcb789ac2" providerId="LiveId" clId="{C3A27B94-25FB-4599-9809-68F15266B6F5}" dt="2022-04-02T10:49:08.583" v="211" actId="1076"/>
          <ac:picMkLst>
            <pc:docMk/>
            <pc:sldMk cId="3825961534" sldId="291"/>
            <ac:picMk id="4" creationId="{062E2421-2B5E-4978-B403-C01B3146193A}"/>
          </ac:picMkLst>
        </pc:picChg>
      </pc:sldChg>
      <pc:sldChg chg="addSp delSp modSp new mod modAnim">
        <pc:chgData name="Marikannan Rajendran" userId="ddd1a9cbcb789ac2" providerId="LiveId" clId="{C3A27B94-25FB-4599-9809-68F15266B6F5}" dt="2022-04-02T10:53:04.830" v="299"/>
        <pc:sldMkLst>
          <pc:docMk/>
          <pc:sldMk cId="2941423601" sldId="292"/>
        </pc:sldMkLst>
        <pc:spChg chg="mod">
          <ac:chgData name="Marikannan Rajendran" userId="ddd1a9cbcb789ac2" providerId="LiveId" clId="{C3A27B94-25FB-4599-9809-68F15266B6F5}" dt="2022-04-02T10:52:44.166" v="297" actId="20577"/>
          <ac:spMkLst>
            <pc:docMk/>
            <pc:sldMk cId="2941423601" sldId="292"/>
            <ac:spMk id="2" creationId="{D438ECD4-866C-46D8-BF4B-50EFCB13F20C}"/>
          </ac:spMkLst>
        </pc:spChg>
        <pc:spChg chg="del">
          <ac:chgData name="Marikannan Rajendran" userId="ddd1a9cbcb789ac2" providerId="LiveId" clId="{C3A27B94-25FB-4599-9809-68F15266B6F5}" dt="2022-04-02T10:52:12.915" v="255" actId="478"/>
          <ac:spMkLst>
            <pc:docMk/>
            <pc:sldMk cId="2941423601" sldId="292"/>
            <ac:spMk id="3" creationId="{22685CDA-39AD-41BE-AC5A-381F21154C16}"/>
          </ac:spMkLst>
        </pc:spChg>
        <pc:spChg chg="add mod">
          <ac:chgData name="Marikannan Rajendran" userId="ddd1a9cbcb789ac2" providerId="LiveId" clId="{C3A27B94-25FB-4599-9809-68F15266B6F5}" dt="2022-04-02T10:52:19.562" v="277" actId="1036"/>
          <ac:spMkLst>
            <pc:docMk/>
            <pc:sldMk cId="2941423601" sldId="292"/>
            <ac:spMk id="5" creationId="{DA12A317-7395-45EF-9881-8A132427770B}"/>
          </ac:spMkLst>
        </pc:spChg>
        <pc:spChg chg="add mod">
          <ac:chgData name="Marikannan Rajendran" userId="ddd1a9cbcb789ac2" providerId="LiveId" clId="{C3A27B94-25FB-4599-9809-68F15266B6F5}" dt="2022-04-02T10:52:33.839" v="278" actId="207"/>
          <ac:spMkLst>
            <pc:docMk/>
            <pc:sldMk cId="2941423601" sldId="292"/>
            <ac:spMk id="6" creationId="{8AA42638-68C9-4C4C-8976-A0A5920AA893}"/>
          </ac:spMkLst>
        </pc:spChg>
        <pc:spChg chg="add mod">
          <ac:chgData name="Marikannan Rajendran" userId="ddd1a9cbcb789ac2" providerId="LiveId" clId="{C3A27B94-25FB-4599-9809-68F15266B6F5}" dt="2022-04-02T10:52:19.562" v="277" actId="1036"/>
          <ac:spMkLst>
            <pc:docMk/>
            <pc:sldMk cId="2941423601" sldId="292"/>
            <ac:spMk id="7" creationId="{17D3A07B-BD9C-41C3-9141-814A23E75149}"/>
          </ac:spMkLst>
        </pc:spChg>
        <pc:spChg chg="add mod">
          <ac:chgData name="Marikannan Rajendran" userId="ddd1a9cbcb789ac2" providerId="LiveId" clId="{C3A27B94-25FB-4599-9809-68F15266B6F5}" dt="2022-04-02T10:52:33.839" v="278" actId="207"/>
          <ac:spMkLst>
            <pc:docMk/>
            <pc:sldMk cId="2941423601" sldId="292"/>
            <ac:spMk id="8" creationId="{00A604A2-625A-4888-8AED-6299F2B2D180}"/>
          </ac:spMkLst>
        </pc:spChg>
        <pc:picChg chg="add mod">
          <ac:chgData name="Marikannan Rajendran" userId="ddd1a9cbcb789ac2" providerId="LiveId" clId="{C3A27B94-25FB-4599-9809-68F15266B6F5}" dt="2022-04-02T10:52:19.562" v="277" actId="1036"/>
          <ac:picMkLst>
            <pc:docMk/>
            <pc:sldMk cId="2941423601" sldId="292"/>
            <ac:picMk id="4" creationId="{9B3C5BD7-2F7E-481D-99B4-B70A94F5F1B7}"/>
          </ac:picMkLst>
        </pc:picChg>
      </pc:sldChg>
      <pc:sldChg chg="addSp delSp modSp new mod">
        <pc:chgData name="Marikannan Rajendran" userId="ddd1a9cbcb789ac2" providerId="LiveId" clId="{C3A27B94-25FB-4599-9809-68F15266B6F5}" dt="2022-04-02T10:54:12.957" v="303" actId="12"/>
        <pc:sldMkLst>
          <pc:docMk/>
          <pc:sldMk cId="887732409" sldId="293"/>
        </pc:sldMkLst>
        <pc:spChg chg="mod">
          <ac:chgData name="Marikannan Rajendran" userId="ddd1a9cbcb789ac2" providerId="LiveId" clId="{C3A27B94-25FB-4599-9809-68F15266B6F5}" dt="2022-04-02T10:53:29.647" v="300"/>
          <ac:spMkLst>
            <pc:docMk/>
            <pc:sldMk cId="887732409" sldId="293"/>
            <ac:spMk id="2" creationId="{7372DE17-88C6-4D96-B21E-B6C8038E26D7}"/>
          </ac:spMkLst>
        </pc:spChg>
        <pc:spChg chg="del">
          <ac:chgData name="Marikannan Rajendran" userId="ddd1a9cbcb789ac2" providerId="LiveId" clId="{C3A27B94-25FB-4599-9809-68F15266B6F5}" dt="2022-04-02T10:53:53.509" v="301" actId="478"/>
          <ac:spMkLst>
            <pc:docMk/>
            <pc:sldMk cId="887732409" sldId="293"/>
            <ac:spMk id="3" creationId="{1FD5BB12-B295-4A4C-A9B7-5CD5A06C9E82}"/>
          </ac:spMkLst>
        </pc:spChg>
        <pc:spChg chg="add mod">
          <ac:chgData name="Marikannan Rajendran" userId="ddd1a9cbcb789ac2" providerId="LiveId" clId="{C3A27B94-25FB-4599-9809-68F15266B6F5}" dt="2022-04-02T10:54:12.957" v="303" actId="12"/>
          <ac:spMkLst>
            <pc:docMk/>
            <pc:sldMk cId="887732409" sldId="293"/>
            <ac:spMk id="4" creationId="{A7905305-6DEC-4BE4-9816-E2F7FBC11C2B}"/>
          </ac:spMkLst>
        </pc:spChg>
      </pc:sldChg>
      <pc:sldChg chg="addSp delSp modSp new mod modAnim">
        <pc:chgData name="Marikannan Rajendran" userId="ddd1a9cbcb789ac2" providerId="LiveId" clId="{C3A27B94-25FB-4599-9809-68F15266B6F5}" dt="2022-04-02T10:56:06.689" v="380" actId="20577"/>
        <pc:sldMkLst>
          <pc:docMk/>
          <pc:sldMk cId="3826109420" sldId="294"/>
        </pc:sldMkLst>
        <pc:spChg chg="mod">
          <ac:chgData name="Marikannan Rajendran" userId="ddd1a9cbcb789ac2" providerId="LiveId" clId="{C3A27B94-25FB-4599-9809-68F15266B6F5}" dt="2022-04-02T10:56:06.689" v="380" actId="20577"/>
          <ac:spMkLst>
            <pc:docMk/>
            <pc:sldMk cId="3826109420" sldId="294"/>
            <ac:spMk id="2" creationId="{4525A79E-0F66-44B4-877D-365DFD030238}"/>
          </ac:spMkLst>
        </pc:spChg>
        <pc:spChg chg="del">
          <ac:chgData name="Marikannan Rajendran" userId="ddd1a9cbcb789ac2" providerId="LiveId" clId="{C3A27B94-25FB-4599-9809-68F15266B6F5}" dt="2022-04-02T10:54:32.985" v="304" actId="478"/>
          <ac:spMkLst>
            <pc:docMk/>
            <pc:sldMk cId="3826109420" sldId="294"/>
            <ac:spMk id="3" creationId="{BC7E962E-C687-4377-AE9B-8D4BFFAA164C}"/>
          </ac:spMkLst>
        </pc:spChg>
        <pc:spChg chg="add mod">
          <ac:chgData name="Marikannan Rajendran" userId="ddd1a9cbcb789ac2" providerId="LiveId" clId="{C3A27B94-25FB-4599-9809-68F15266B6F5}" dt="2022-04-02T10:55:04.260" v="327" actId="14100"/>
          <ac:spMkLst>
            <pc:docMk/>
            <pc:sldMk cId="3826109420" sldId="294"/>
            <ac:spMk id="7" creationId="{FC7E80F8-9037-43D1-AE4F-78D1BA06FE7E}"/>
          </ac:spMkLst>
        </pc:spChg>
        <pc:spChg chg="add mod">
          <ac:chgData name="Marikannan Rajendran" userId="ddd1a9cbcb789ac2" providerId="LiveId" clId="{C3A27B94-25FB-4599-9809-68F15266B6F5}" dt="2022-04-02T10:55:20.432" v="329" actId="207"/>
          <ac:spMkLst>
            <pc:docMk/>
            <pc:sldMk cId="3826109420" sldId="294"/>
            <ac:spMk id="8" creationId="{35D59809-6AF4-41C3-90EE-DF5C5AC52EA4}"/>
          </ac:spMkLst>
        </pc:spChg>
        <pc:spChg chg="add mod">
          <ac:chgData name="Marikannan Rajendran" userId="ddd1a9cbcb789ac2" providerId="LiveId" clId="{C3A27B94-25FB-4599-9809-68F15266B6F5}" dt="2022-04-02T10:55:20.432" v="329" actId="207"/>
          <ac:spMkLst>
            <pc:docMk/>
            <pc:sldMk cId="3826109420" sldId="294"/>
            <ac:spMk id="9" creationId="{3DBD8033-65EF-4BF0-8701-5F0BCBF71585}"/>
          </ac:spMkLst>
        </pc:spChg>
        <pc:spChg chg="add mod">
          <ac:chgData name="Marikannan Rajendran" userId="ddd1a9cbcb789ac2" providerId="LiveId" clId="{C3A27B94-25FB-4599-9809-68F15266B6F5}" dt="2022-04-02T10:54:36.148" v="323" actId="1036"/>
          <ac:spMkLst>
            <pc:docMk/>
            <pc:sldMk cId="3826109420" sldId="294"/>
            <ac:spMk id="10" creationId="{4B55238C-DFDB-40D6-BB00-EC0D8DD5AF02}"/>
          </ac:spMkLst>
        </pc:spChg>
        <pc:picChg chg="add mod">
          <ac:chgData name="Marikannan Rajendran" userId="ddd1a9cbcb789ac2" providerId="LiveId" clId="{C3A27B94-25FB-4599-9809-68F15266B6F5}" dt="2022-04-02T10:54:36.148" v="323" actId="1036"/>
          <ac:picMkLst>
            <pc:docMk/>
            <pc:sldMk cId="3826109420" sldId="294"/>
            <ac:picMk id="4" creationId="{C250120A-A46C-4FEF-AAC4-7727BF4AAFAB}"/>
          </ac:picMkLst>
        </pc:picChg>
        <pc:picChg chg="add mod">
          <ac:chgData name="Marikannan Rajendran" userId="ddd1a9cbcb789ac2" providerId="LiveId" clId="{C3A27B94-25FB-4599-9809-68F15266B6F5}" dt="2022-04-02T10:54:36.148" v="323" actId="1036"/>
          <ac:picMkLst>
            <pc:docMk/>
            <pc:sldMk cId="3826109420" sldId="294"/>
            <ac:picMk id="5" creationId="{927B69DE-7CEC-495A-9285-9BC0E5CC7AB6}"/>
          </ac:picMkLst>
        </pc:picChg>
        <pc:picChg chg="add mod">
          <ac:chgData name="Marikannan Rajendran" userId="ddd1a9cbcb789ac2" providerId="LiveId" clId="{C3A27B94-25FB-4599-9809-68F15266B6F5}" dt="2022-04-02T10:54:41.509" v="324" actId="14100"/>
          <ac:picMkLst>
            <pc:docMk/>
            <pc:sldMk cId="3826109420" sldId="294"/>
            <ac:picMk id="6" creationId="{BC58F8AB-865C-48C1-A98C-3CACD2418E71}"/>
          </ac:picMkLst>
        </pc:picChg>
      </pc:sldChg>
      <pc:sldChg chg="modSp new mod">
        <pc:chgData name="Marikannan Rajendran" userId="ddd1a9cbcb789ac2" providerId="LiveId" clId="{C3A27B94-25FB-4599-9809-68F15266B6F5}" dt="2022-04-02T10:57:21.676" v="430" actId="20577"/>
        <pc:sldMkLst>
          <pc:docMk/>
          <pc:sldMk cId="2511607122" sldId="295"/>
        </pc:sldMkLst>
        <pc:spChg chg="mod">
          <ac:chgData name="Marikannan Rajendran" userId="ddd1a9cbcb789ac2" providerId="LiveId" clId="{C3A27B94-25FB-4599-9809-68F15266B6F5}" dt="2022-04-02T10:57:21.676" v="430" actId="20577"/>
          <ac:spMkLst>
            <pc:docMk/>
            <pc:sldMk cId="2511607122" sldId="295"/>
            <ac:spMk id="2" creationId="{99E2A967-1408-4CFF-A765-7FE20AA2816C}"/>
          </ac:spMkLst>
        </pc:spChg>
        <pc:spChg chg="mod">
          <ac:chgData name="Marikannan Rajendran" userId="ddd1a9cbcb789ac2" providerId="LiveId" clId="{C3A27B94-25FB-4599-9809-68F15266B6F5}" dt="2022-04-02T10:57:05.957" v="392" actId="20577"/>
          <ac:spMkLst>
            <pc:docMk/>
            <pc:sldMk cId="2511607122" sldId="295"/>
            <ac:spMk id="3" creationId="{583D0171-B15F-46CB-AB50-A49B3E69A4E0}"/>
          </ac:spMkLst>
        </pc:spChg>
      </pc:sldChg>
      <pc:sldChg chg="addSp delSp modSp new mod">
        <pc:chgData name="Marikannan Rajendran" userId="ddd1a9cbcb789ac2" providerId="LiveId" clId="{C3A27B94-25FB-4599-9809-68F15266B6F5}" dt="2022-04-02T10:58:11.148" v="454" actId="20577"/>
        <pc:sldMkLst>
          <pc:docMk/>
          <pc:sldMk cId="1478812508" sldId="296"/>
        </pc:sldMkLst>
        <pc:spChg chg="mod">
          <ac:chgData name="Marikannan Rajendran" userId="ddd1a9cbcb789ac2" providerId="LiveId" clId="{C3A27B94-25FB-4599-9809-68F15266B6F5}" dt="2022-04-02T10:58:11.148" v="454" actId="20577"/>
          <ac:spMkLst>
            <pc:docMk/>
            <pc:sldMk cId="1478812508" sldId="296"/>
            <ac:spMk id="2" creationId="{6F031D4E-EC58-4066-8CB3-A6FF659EDD40}"/>
          </ac:spMkLst>
        </pc:spChg>
        <pc:spChg chg="del">
          <ac:chgData name="Marikannan Rajendran" userId="ddd1a9cbcb789ac2" providerId="LiveId" clId="{C3A27B94-25FB-4599-9809-68F15266B6F5}" dt="2022-04-02T10:57:46.586" v="431" actId="478"/>
          <ac:spMkLst>
            <pc:docMk/>
            <pc:sldMk cId="1478812508" sldId="296"/>
            <ac:spMk id="3" creationId="{137EC44C-382C-40A9-8387-4314D9BF03F9}"/>
          </ac:spMkLst>
        </pc:spChg>
        <pc:spChg chg="add mod">
          <ac:chgData name="Marikannan Rajendran" userId="ddd1a9cbcb789ac2" providerId="LiveId" clId="{C3A27B94-25FB-4599-9809-68F15266B6F5}" dt="2022-04-02T10:57:59.327" v="434" actId="207"/>
          <ac:spMkLst>
            <pc:docMk/>
            <pc:sldMk cId="1478812508" sldId="296"/>
            <ac:spMk id="4" creationId="{181C7F0A-DEA5-4AC2-A0FA-DF99EBEFC5B1}"/>
          </ac:spMkLst>
        </pc:spChg>
        <pc:picChg chg="add mod">
          <ac:chgData name="Marikannan Rajendran" userId="ddd1a9cbcb789ac2" providerId="LiveId" clId="{C3A27B94-25FB-4599-9809-68F15266B6F5}" dt="2022-04-02T10:57:52.983" v="433" actId="1076"/>
          <ac:picMkLst>
            <pc:docMk/>
            <pc:sldMk cId="1478812508" sldId="296"/>
            <ac:picMk id="5" creationId="{3E783231-449A-4689-9495-0F54B7A19F23}"/>
          </ac:picMkLst>
        </pc:picChg>
      </pc:sldChg>
      <pc:sldChg chg="addSp delSp modSp new mod">
        <pc:chgData name="Marikannan Rajendran" userId="ddd1a9cbcb789ac2" providerId="LiveId" clId="{C3A27B94-25FB-4599-9809-68F15266B6F5}" dt="2022-04-02T10:58:35.882" v="468" actId="20577"/>
        <pc:sldMkLst>
          <pc:docMk/>
          <pc:sldMk cId="2134999022" sldId="297"/>
        </pc:sldMkLst>
        <pc:spChg chg="mod">
          <ac:chgData name="Marikannan Rajendran" userId="ddd1a9cbcb789ac2" providerId="LiveId" clId="{C3A27B94-25FB-4599-9809-68F15266B6F5}" dt="2022-04-02T10:58:35.882" v="468" actId="20577"/>
          <ac:spMkLst>
            <pc:docMk/>
            <pc:sldMk cId="2134999022" sldId="297"/>
            <ac:spMk id="2" creationId="{50A74CC7-EFFB-4F3C-9233-D9CD30486FB7}"/>
          </ac:spMkLst>
        </pc:spChg>
        <pc:spChg chg="del">
          <ac:chgData name="Marikannan Rajendran" userId="ddd1a9cbcb789ac2" providerId="LiveId" clId="{C3A27B94-25FB-4599-9809-68F15266B6F5}" dt="2022-04-02T10:58:25.976" v="455" actId="478"/>
          <ac:spMkLst>
            <pc:docMk/>
            <pc:sldMk cId="2134999022" sldId="297"/>
            <ac:spMk id="3" creationId="{47696A13-71E5-401F-8770-BB97DF04BA70}"/>
          </ac:spMkLst>
        </pc:spChg>
        <pc:picChg chg="add mod">
          <ac:chgData name="Marikannan Rajendran" userId="ddd1a9cbcb789ac2" providerId="LiveId" clId="{C3A27B94-25FB-4599-9809-68F15266B6F5}" dt="2022-04-02T10:58:31.251" v="457" actId="1076"/>
          <ac:picMkLst>
            <pc:docMk/>
            <pc:sldMk cId="2134999022" sldId="297"/>
            <ac:picMk id="4" creationId="{7CD293BA-E2DB-48C8-9B6F-EE9FAB8A2B3D}"/>
          </ac:picMkLst>
        </pc:picChg>
      </pc:sldChg>
      <pc:sldChg chg="addSp delSp modSp new mod">
        <pc:chgData name="Marikannan Rajendran" userId="ddd1a9cbcb789ac2" providerId="LiveId" clId="{C3A27B94-25FB-4599-9809-68F15266B6F5}" dt="2022-04-02T10:59:03.334" v="492" actId="20577"/>
        <pc:sldMkLst>
          <pc:docMk/>
          <pc:sldMk cId="4106787474" sldId="298"/>
        </pc:sldMkLst>
        <pc:spChg chg="mod">
          <ac:chgData name="Marikannan Rajendran" userId="ddd1a9cbcb789ac2" providerId="LiveId" clId="{C3A27B94-25FB-4599-9809-68F15266B6F5}" dt="2022-04-02T10:59:03.334" v="492" actId="20577"/>
          <ac:spMkLst>
            <pc:docMk/>
            <pc:sldMk cId="4106787474" sldId="298"/>
            <ac:spMk id="2" creationId="{C690B2AC-560B-41CD-B102-84ADCC69957D}"/>
          </ac:spMkLst>
        </pc:spChg>
        <pc:spChg chg="del">
          <ac:chgData name="Marikannan Rajendran" userId="ddd1a9cbcb789ac2" providerId="LiveId" clId="{C3A27B94-25FB-4599-9809-68F15266B6F5}" dt="2022-04-02T10:58:51.932" v="469" actId="478"/>
          <ac:spMkLst>
            <pc:docMk/>
            <pc:sldMk cId="4106787474" sldId="298"/>
            <ac:spMk id="3" creationId="{A7A9B572-F0DF-4271-B9C5-8D7A550E8717}"/>
          </ac:spMkLst>
        </pc:spChg>
        <pc:picChg chg="add mod">
          <ac:chgData name="Marikannan Rajendran" userId="ddd1a9cbcb789ac2" providerId="LiveId" clId="{C3A27B94-25FB-4599-9809-68F15266B6F5}" dt="2022-04-02T10:58:55.756" v="471" actId="14100"/>
          <ac:picMkLst>
            <pc:docMk/>
            <pc:sldMk cId="4106787474" sldId="298"/>
            <ac:picMk id="4" creationId="{CD380C5C-ED51-4063-A972-6D38E06F14E6}"/>
          </ac:picMkLst>
        </pc:picChg>
      </pc:sldChg>
      <pc:sldChg chg="addSp delSp modSp new mod modAnim">
        <pc:chgData name="Marikannan Rajendran" userId="ddd1a9cbcb789ac2" providerId="LiveId" clId="{C3A27B94-25FB-4599-9809-68F15266B6F5}" dt="2022-04-02T11:00:12.566" v="531"/>
        <pc:sldMkLst>
          <pc:docMk/>
          <pc:sldMk cId="2355127433" sldId="299"/>
        </pc:sldMkLst>
        <pc:spChg chg="mod">
          <ac:chgData name="Marikannan Rajendran" userId="ddd1a9cbcb789ac2" providerId="LiveId" clId="{C3A27B94-25FB-4599-9809-68F15266B6F5}" dt="2022-04-02T11:00:01.208" v="529" actId="20577"/>
          <ac:spMkLst>
            <pc:docMk/>
            <pc:sldMk cId="2355127433" sldId="299"/>
            <ac:spMk id="2" creationId="{D1CB0A28-E00E-4F5D-A68A-FFD7C8BB4024}"/>
          </ac:spMkLst>
        </pc:spChg>
        <pc:spChg chg="del">
          <ac:chgData name="Marikannan Rajendran" userId="ddd1a9cbcb789ac2" providerId="LiveId" clId="{C3A27B94-25FB-4599-9809-68F15266B6F5}" dt="2022-04-02T10:59:23.321" v="494" actId="478"/>
          <ac:spMkLst>
            <pc:docMk/>
            <pc:sldMk cId="2355127433" sldId="299"/>
            <ac:spMk id="3" creationId="{F14E6801-0D3C-4A06-867C-2125B5936B6C}"/>
          </ac:spMkLst>
        </pc:spChg>
        <pc:spChg chg="add mod">
          <ac:chgData name="Marikannan Rajendran" userId="ddd1a9cbcb789ac2" providerId="LiveId" clId="{C3A27B94-25FB-4599-9809-68F15266B6F5}" dt="2022-04-02T10:59:53.968" v="515" actId="1036"/>
          <ac:spMkLst>
            <pc:docMk/>
            <pc:sldMk cId="2355127433" sldId="299"/>
            <ac:spMk id="4" creationId="{0F47EC15-A146-4A80-A014-65BC44396F6F}"/>
          </ac:spMkLst>
        </pc:spChg>
        <pc:picChg chg="add mod">
          <ac:chgData name="Marikannan Rajendran" userId="ddd1a9cbcb789ac2" providerId="LiveId" clId="{C3A27B94-25FB-4599-9809-68F15266B6F5}" dt="2022-04-02T10:59:53.968" v="515" actId="1036"/>
          <ac:picMkLst>
            <pc:docMk/>
            <pc:sldMk cId="2355127433" sldId="299"/>
            <ac:picMk id="5" creationId="{E140A10B-B6FE-46AB-9A18-FC26F62DF3C3}"/>
          </ac:picMkLst>
        </pc:picChg>
        <pc:picChg chg="add mod">
          <ac:chgData name="Marikannan Rajendran" userId="ddd1a9cbcb789ac2" providerId="LiveId" clId="{C3A27B94-25FB-4599-9809-68F15266B6F5}" dt="2022-04-02T10:59:53.968" v="515" actId="1036"/>
          <ac:picMkLst>
            <pc:docMk/>
            <pc:sldMk cId="2355127433" sldId="299"/>
            <ac:picMk id="6" creationId="{17547BD7-331D-4FB3-8445-95FB7B9889F3}"/>
          </ac:picMkLst>
        </pc:picChg>
      </pc:sldChg>
      <pc:sldMasterChg chg="modSldLayout">
        <pc:chgData name="Marikannan Rajendran" userId="ddd1a9cbcb789ac2" providerId="LiveId" clId="{C3A27B94-25FB-4599-9809-68F15266B6F5}" dt="2022-04-02T10:37:07.863" v="42" actId="207"/>
        <pc:sldMasterMkLst>
          <pc:docMk/>
          <pc:sldMasterMk cId="2244574538" sldId="2147483660"/>
        </pc:sldMasterMkLst>
        <pc:sldLayoutChg chg="delSp modSp mod">
          <pc:chgData name="Marikannan Rajendran" userId="ddd1a9cbcb789ac2" providerId="LiveId" clId="{C3A27B94-25FB-4599-9809-68F15266B6F5}" dt="2022-04-02T10:35:31.007" v="2" actId="478"/>
          <pc:sldLayoutMkLst>
            <pc:docMk/>
            <pc:sldMasterMk cId="2244574538" sldId="2147483660"/>
            <pc:sldLayoutMk cId="3977884183" sldId="2147483661"/>
          </pc:sldLayoutMkLst>
          <pc:spChg chg="mod">
            <ac:chgData name="Marikannan Rajendran" userId="ddd1a9cbcb789ac2" providerId="LiveId" clId="{C3A27B94-25FB-4599-9809-68F15266B6F5}" dt="2022-04-02T10:35:28.383" v="1" actId="207"/>
            <ac:spMkLst>
              <pc:docMk/>
              <pc:sldMasterMk cId="2244574538" sldId="2147483660"/>
              <pc:sldLayoutMk cId="3977884183" sldId="2147483661"/>
              <ac:spMk id="3" creationId="{00000000-0000-0000-0000-000000000000}"/>
            </ac:spMkLst>
          </pc:spChg>
          <pc:spChg chg="del">
            <ac:chgData name="Marikannan Rajendran" userId="ddd1a9cbcb789ac2" providerId="LiveId" clId="{C3A27B94-25FB-4599-9809-68F15266B6F5}" dt="2022-04-02T10:35:31.007" v="2" actId="478"/>
            <ac:spMkLst>
              <pc:docMk/>
              <pc:sldMasterMk cId="2244574538" sldId="2147483660"/>
              <pc:sldLayoutMk cId="3977884183" sldId="2147483661"/>
              <ac:spMk id="7" creationId="{F569EBE9-4EE9-47C4-B377-387B3F0B8C02}"/>
            </ac:spMkLst>
          </pc:spChg>
          <pc:picChg chg="del">
            <ac:chgData name="Marikannan Rajendran" userId="ddd1a9cbcb789ac2" providerId="LiveId" clId="{C3A27B94-25FB-4599-9809-68F15266B6F5}" dt="2022-04-02T10:35:17.617" v="0" actId="478"/>
            <ac:picMkLst>
              <pc:docMk/>
              <pc:sldMasterMk cId="2244574538" sldId="2147483660"/>
              <pc:sldLayoutMk cId="3977884183" sldId="2147483661"/>
              <ac:picMk id="9" creationId="{5E9C83F6-D7B5-471D-AB60-5F6FCEFC878F}"/>
            </ac:picMkLst>
          </pc:picChg>
        </pc:sldLayoutChg>
        <pc:sldLayoutChg chg="delSp modSp mod">
          <pc:chgData name="Marikannan Rajendran" userId="ddd1a9cbcb789ac2" providerId="LiveId" clId="{C3A27B94-25FB-4599-9809-68F15266B6F5}" dt="2022-04-02T10:37:07.863" v="42" actId="207"/>
          <pc:sldLayoutMkLst>
            <pc:docMk/>
            <pc:sldMasterMk cId="2244574538" sldId="2147483660"/>
            <pc:sldLayoutMk cId="1641131575" sldId="2147483662"/>
          </pc:sldLayoutMkLst>
          <pc:spChg chg="mod">
            <ac:chgData name="Marikannan Rajendran" userId="ddd1a9cbcb789ac2" providerId="LiveId" clId="{C3A27B94-25FB-4599-9809-68F15266B6F5}" dt="2022-04-02T10:37:07.863" v="42"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C3A27B94-25FB-4599-9809-68F15266B6F5}" dt="2022-04-02T10:35:33.923" v="3"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C3A27B94-25FB-4599-9809-68F15266B6F5}" dt="2022-04-02T10:36:06.090" v="33" actId="20577"/>
          <pc:sldLayoutMkLst>
            <pc:docMk/>
            <pc:sldMasterMk cId="2244574538" sldId="2147483660"/>
            <pc:sldLayoutMk cId="4248001129" sldId="2147483666"/>
          </pc:sldLayoutMkLst>
          <pc:spChg chg="del">
            <ac:chgData name="Marikannan Rajendran" userId="ddd1a9cbcb789ac2" providerId="LiveId" clId="{C3A27B94-25FB-4599-9809-68F15266B6F5}" dt="2022-04-02T10:35:40.638" v="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C3A27B94-25FB-4599-9809-68F15266B6F5}" dt="2022-04-02T10:35:45.757" v="6"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C3A27B94-25FB-4599-9809-68F15266B6F5}" dt="2022-04-02T10:36:06.090" v="33"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C3A27B94-25FB-4599-9809-68F15266B6F5}" dt="2022-04-02T10:35:37.839" v="4"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298398404"/>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bg1">
                    <a:lumMod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006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Object as Method Argument and Return type</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A79E-0F66-44B4-877D-365DFD030238}"/>
              </a:ext>
            </a:extLst>
          </p:cNvPr>
          <p:cNvSpPr>
            <a:spLocks noGrp="1"/>
          </p:cNvSpPr>
          <p:nvPr>
            <p:ph type="title"/>
          </p:nvPr>
        </p:nvSpPr>
        <p:spPr/>
        <p:txBody>
          <a:bodyPr/>
          <a:lstStyle/>
          <a:p>
            <a:r>
              <a:rPr lang="en-US" dirty="0"/>
              <a:t>Object as Return type</a:t>
            </a:r>
          </a:p>
        </p:txBody>
      </p:sp>
      <p:pic>
        <p:nvPicPr>
          <p:cNvPr id="4" name="Picture 3">
            <a:extLst>
              <a:ext uri="{FF2B5EF4-FFF2-40B4-BE49-F238E27FC236}">
                <a16:creationId xmlns:a16="http://schemas.microsoft.com/office/drawing/2014/main" id="{C250120A-A46C-4FEF-AAC4-7727BF4AA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3715305"/>
            <a:ext cx="41973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5" name="Picture 4">
            <a:extLst>
              <a:ext uri="{FF2B5EF4-FFF2-40B4-BE49-F238E27FC236}">
                <a16:creationId xmlns:a16="http://schemas.microsoft.com/office/drawing/2014/main" id="{927B69DE-7CEC-495A-9285-9BC0E5CC7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1962705"/>
            <a:ext cx="267335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 name="Picture 5">
            <a:extLst>
              <a:ext uri="{FF2B5EF4-FFF2-40B4-BE49-F238E27FC236}">
                <a16:creationId xmlns:a16="http://schemas.microsoft.com/office/drawing/2014/main" id="{BC58F8AB-865C-48C1-A98C-3CACD2418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962705"/>
            <a:ext cx="2527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 name="Straight Arrow Connector 6">
            <a:extLst>
              <a:ext uri="{FF2B5EF4-FFF2-40B4-BE49-F238E27FC236}">
                <a16:creationId xmlns:a16="http://schemas.microsoft.com/office/drawing/2014/main" id="{FC7E80F8-9037-43D1-AE4F-78D1BA06FE7E}"/>
              </a:ext>
            </a:extLst>
          </p:cNvPr>
          <p:cNvSpPr>
            <a:spLocks noChangeShapeType="1"/>
          </p:cNvSpPr>
          <p:nvPr/>
        </p:nvSpPr>
        <p:spPr bwMode="auto">
          <a:xfrm flipH="1">
            <a:off x="1873188" y="3596242"/>
            <a:ext cx="3041712" cy="299667"/>
          </a:xfrm>
          <a:prstGeom prst="straightConnector1">
            <a:avLst/>
          </a:prstGeom>
          <a:noFill/>
          <a:ln w="22225" cap="flat" cmpd="sng">
            <a:solidFill>
              <a:srgbClr val="FF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
        <p:nvSpPr>
          <p:cNvPr id="8" name="TextBox 22">
            <a:extLst>
              <a:ext uri="{FF2B5EF4-FFF2-40B4-BE49-F238E27FC236}">
                <a16:creationId xmlns:a16="http://schemas.microsoft.com/office/drawing/2014/main" id="{35D59809-6AF4-41C3-90EE-DF5C5AC52EA4}"/>
              </a:ext>
            </a:extLst>
          </p:cNvPr>
          <p:cNvSpPr>
            <a:spLocks noChangeArrowheads="1"/>
          </p:cNvSpPr>
          <p:nvPr/>
        </p:nvSpPr>
        <p:spPr bwMode="auto">
          <a:xfrm>
            <a:off x="4914899" y="3372035"/>
            <a:ext cx="3733799" cy="523875"/>
          </a:xfrm>
          <a:prstGeom prst="rect">
            <a:avLst/>
          </a:prstGeom>
          <a:solidFill>
            <a:schemeClr val="accent1">
              <a:lumMod val="20000"/>
              <a:lumOff val="80000"/>
            </a:schemeClr>
          </a:solidFill>
          <a:ln w="9525" cap="flat" cmpd="sng">
            <a:solidFill>
              <a:schemeClr val="accent2"/>
            </a:solidFill>
            <a:miter lim="800000"/>
            <a:headEnd/>
            <a:tailEnd/>
          </a:ln>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400" b="0" dirty="0">
                <a:solidFill>
                  <a:srgbClr val="000000"/>
                </a:solidFill>
              </a:rPr>
              <a:t>Note the methods return type is  Result  Object</a:t>
            </a:r>
          </a:p>
        </p:txBody>
      </p:sp>
      <p:sp>
        <p:nvSpPr>
          <p:cNvPr id="9" name="TextBox 26">
            <a:extLst>
              <a:ext uri="{FF2B5EF4-FFF2-40B4-BE49-F238E27FC236}">
                <a16:creationId xmlns:a16="http://schemas.microsoft.com/office/drawing/2014/main" id="{3DBD8033-65EF-4BF0-8701-5F0BCBF71585}"/>
              </a:ext>
            </a:extLst>
          </p:cNvPr>
          <p:cNvSpPr>
            <a:spLocks noChangeArrowheads="1"/>
          </p:cNvSpPr>
          <p:nvPr/>
        </p:nvSpPr>
        <p:spPr bwMode="auto">
          <a:xfrm>
            <a:off x="4914900" y="4096305"/>
            <a:ext cx="3733800" cy="1016000"/>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500" b="0" dirty="0">
                <a:solidFill>
                  <a:srgbClr val="000000"/>
                </a:solidFill>
              </a:rPr>
              <a:t>Method accepts a Student object , calculates the result based on the marks , loads the result into a Result object and returns it.</a:t>
            </a:r>
          </a:p>
        </p:txBody>
      </p:sp>
      <p:sp>
        <p:nvSpPr>
          <p:cNvPr id="10" name="Right Brace 9">
            <a:extLst>
              <a:ext uri="{FF2B5EF4-FFF2-40B4-BE49-F238E27FC236}">
                <a16:creationId xmlns:a16="http://schemas.microsoft.com/office/drawing/2014/main" id="{4B55238C-DFDB-40D6-BB00-EC0D8DD5AF02}"/>
              </a:ext>
            </a:extLst>
          </p:cNvPr>
          <p:cNvSpPr>
            <a:spLocks/>
          </p:cNvSpPr>
          <p:nvPr/>
        </p:nvSpPr>
        <p:spPr bwMode="auto">
          <a:xfrm>
            <a:off x="4686300" y="3867705"/>
            <a:ext cx="152400" cy="1752600"/>
          </a:xfrm>
          <a:prstGeom prst="rightBrace">
            <a:avLst>
              <a:gd name="adj1" fmla="val 7986"/>
              <a:gd name="adj2" fmla="val 50000"/>
            </a:avLst>
          </a:prstGeom>
          <a:noFill/>
          <a:ln w="222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82610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A967-1408-4CFF-A765-7FE20AA2816C}"/>
              </a:ext>
            </a:extLst>
          </p:cNvPr>
          <p:cNvSpPr>
            <a:spLocks noGrp="1"/>
          </p:cNvSpPr>
          <p:nvPr>
            <p:ph type="title"/>
          </p:nvPr>
        </p:nvSpPr>
        <p:spPr/>
        <p:txBody>
          <a:bodyPr/>
          <a:lstStyle/>
          <a:p>
            <a:r>
              <a:rPr lang="en-US" dirty="0"/>
              <a:t>Object as </a:t>
            </a:r>
            <a:r>
              <a:rPr lang="en-US" dirty="0" err="1"/>
              <a:t>Args</a:t>
            </a:r>
            <a:r>
              <a:rPr lang="en-US" dirty="0"/>
              <a:t> &amp; Return type</a:t>
            </a:r>
          </a:p>
        </p:txBody>
      </p:sp>
      <p:sp>
        <p:nvSpPr>
          <p:cNvPr id="3" name="Content Placeholder 2">
            <a:extLst>
              <a:ext uri="{FF2B5EF4-FFF2-40B4-BE49-F238E27FC236}">
                <a16:creationId xmlns:a16="http://schemas.microsoft.com/office/drawing/2014/main" id="{583D0171-B15F-46CB-AB50-A49B3E69A4E0}"/>
              </a:ext>
            </a:extLst>
          </p:cNvPr>
          <p:cNvSpPr>
            <a:spLocks noGrp="1"/>
          </p:cNvSpPr>
          <p:nvPr>
            <p:ph idx="1"/>
          </p:nvPr>
        </p:nvSpPr>
        <p:spPr/>
        <p:txBody>
          <a:bodyPr>
            <a:normAutofit fontScale="47500" lnSpcReduction="20000"/>
          </a:bodyPr>
          <a:lstStyle/>
          <a:p>
            <a:pPr marL="0" indent="0">
              <a:lnSpc>
                <a:spcPct val="150000"/>
              </a:lnSpc>
              <a:buNone/>
            </a:pPr>
            <a:r>
              <a:rPr lang="en-US" altLang="en-US" sz="2800" dirty="0">
                <a:solidFill>
                  <a:srgbClr val="000000"/>
                </a:solidFill>
                <a:cs typeface="Calibri" panose="020F0502020204030204" pitchFamily="34" charset="0"/>
              </a:rPr>
              <a:t>Objective: </a:t>
            </a:r>
            <a:r>
              <a:rPr lang="en-US" altLang="en-US" sz="2800" b="0" dirty="0">
                <a:solidFill>
                  <a:srgbClr val="000000"/>
                </a:solidFill>
                <a:cs typeface="Calibri" panose="020F0502020204030204" pitchFamily="34" charset="0"/>
              </a:rPr>
              <a:t>In this lend a hand we will familiarize how objects can be passed as an argument to a method and how objects can be returned by methods.</a:t>
            </a:r>
          </a:p>
          <a:p>
            <a:pPr marL="0" indent="0">
              <a:lnSpc>
                <a:spcPct val="150000"/>
              </a:lnSpc>
              <a:buNone/>
            </a:pPr>
            <a:r>
              <a:rPr lang="en-US" altLang="en-US" sz="2800" dirty="0">
                <a:solidFill>
                  <a:srgbClr val="000000"/>
                </a:solidFill>
                <a:cs typeface="Calibri" panose="020F0502020204030204" pitchFamily="34" charset="0"/>
              </a:rPr>
              <a:t>Scenario : </a:t>
            </a:r>
            <a:r>
              <a:rPr lang="en-US" altLang="en-US" sz="2800" b="0" dirty="0">
                <a:solidFill>
                  <a:srgbClr val="000000"/>
                </a:solidFill>
                <a:cs typeface="Calibri" panose="020F0502020204030204" pitchFamily="34" charset="0"/>
              </a:rPr>
              <a:t>We are asked to develop a method which accepts the details of an student, which includes the marks of three subjects. The method should calculate the total mark and should rate the student pass/fail based on the average marks</a:t>
            </a:r>
          </a:p>
          <a:p>
            <a:pPr marL="0" indent="0">
              <a:lnSpc>
                <a:spcPct val="150000"/>
              </a:lnSpc>
              <a:buNone/>
            </a:pPr>
            <a:r>
              <a:rPr lang="en-US" altLang="en-US" dirty="0">
                <a:solidFill>
                  <a:srgbClr val="000000"/>
                </a:solidFill>
                <a:cs typeface="Calibri" panose="020F0502020204030204" pitchFamily="34" charset="0"/>
              </a:rPr>
              <a:t>i</a:t>
            </a:r>
            <a:r>
              <a:rPr lang="en-US" altLang="en-US" sz="2800" dirty="0">
                <a:solidFill>
                  <a:srgbClr val="000000"/>
                </a:solidFill>
                <a:cs typeface="Calibri" panose="020F0502020204030204" pitchFamily="34" charset="0"/>
              </a:rPr>
              <a:t>f</a:t>
            </a:r>
            <a:r>
              <a:rPr lang="en-US" altLang="en-US" sz="2800" b="0" dirty="0">
                <a:solidFill>
                  <a:srgbClr val="000000"/>
                </a:solidFill>
                <a:cs typeface="Calibri" panose="020F0502020204030204" pitchFamily="34" charset="0"/>
              </a:rPr>
              <a:t> average &gt;40 { Pass }</a:t>
            </a:r>
          </a:p>
          <a:p>
            <a:pPr marL="0" indent="0">
              <a:lnSpc>
                <a:spcPct val="150000"/>
              </a:lnSpc>
              <a:buNone/>
            </a:pPr>
            <a:r>
              <a:rPr lang="en-US" altLang="en-US" sz="2800" dirty="0">
                <a:solidFill>
                  <a:srgbClr val="000000"/>
                </a:solidFill>
                <a:cs typeface="Calibri" panose="020F0502020204030204" pitchFamily="34" charset="0"/>
              </a:rPr>
              <a:t>else </a:t>
            </a:r>
            <a:r>
              <a:rPr lang="en-US" altLang="en-US" sz="2800" b="0" dirty="0">
                <a:solidFill>
                  <a:srgbClr val="000000"/>
                </a:solidFill>
                <a:cs typeface="Calibri" panose="020F0502020204030204" pitchFamily="34" charset="0"/>
              </a:rPr>
              <a:t>{ Fail } </a:t>
            </a:r>
          </a:p>
          <a:p>
            <a:pPr marL="0" indent="0">
              <a:lnSpc>
                <a:spcPct val="150000"/>
              </a:lnSpc>
              <a:buNone/>
            </a:pPr>
            <a:r>
              <a:rPr lang="en-US" altLang="en-US" sz="2800" dirty="0">
                <a:solidFill>
                  <a:srgbClr val="000000"/>
                </a:solidFill>
                <a:cs typeface="Calibri" panose="020F0502020204030204" pitchFamily="34" charset="0"/>
              </a:rPr>
              <a:t>Components </a:t>
            </a:r>
          </a:p>
          <a:p>
            <a:pPr>
              <a:lnSpc>
                <a:spcPct val="150000"/>
              </a:lnSpc>
              <a:buFont typeface="Calibri" panose="020F0502020204030204" pitchFamily="34" charset="0"/>
              <a:buAutoNum type="arabicPeriod"/>
            </a:pPr>
            <a:r>
              <a:rPr lang="en-US" altLang="en-US" sz="2800" dirty="0">
                <a:solidFill>
                  <a:srgbClr val="000000"/>
                </a:solidFill>
                <a:cs typeface="Calibri" panose="020F0502020204030204" pitchFamily="34" charset="0"/>
              </a:rPr>
              <a:t>Student Class : </a:t>
            </a:r>
            <a:r>
              <a:rPr lang="en-US" altLang="en-US" sz="2800" b="0" dirty="0">
                <a:solidFill>
                  <a:srgbClr val="000000"/>
                </a:solidFill>
                <a:cs typeface="Calibri" panose="020F0502020204030204" pitchFamily="34" charset="0"/>
              </a:rPr>
              <a:t> To hold the student details</a:t>
            </a:r>
          </a:p>
          <a:p>
            <a:pPr>
              <a:lnSpc>
                <a:spcPct val="150000"/>
              </a:lnSpc>
              <a:buFont typeface="Calibri" panose="020F0502020204030204" pitchFamily="34" charset="0"/>
              <a:buAutoNum type="arabicPeriod"/>
            </a:pPr>
            <a:r>
              <a:rPr lang="en-US" altLang="en-US" sz="2800" dirty="0">
                <a:solidFill>
                  <a:srgbClr val="000000"/>
                </a:solidFill>
                <a:cs typeface="Calibri" panose="020F0502020204030204" pitchFamily="34" charset="0"/>
              </a:rPr>
              <a:t>Result Class </a:t>
            </a:r>
            <a:r>
              <a:rPr lang="en-US" altLang="en-US" sz="2800" b="0" dirty="0">
                <a:solidFill>
                  <a:srgbClr val="000000"/>
                </a:solidFill>
                <a:cs typeface="Calibri" panose="020F0502020204030204" pitchFamily="34" charset="0"/>
              </a:rPr>
              <a:t>: To hold the student results</a:t>
            </a:r>
          </a:p>
          <a:p>
            <a:pPr>
              <a:lnSpc>
                <a:spcPct val="150000"/>
              </a:lnSpc>
              <a:buFont typeface="Calibri" panose="020F0502020204030204" pitchFamily="34" charset="0"/>
              <a:buAutoNum type="arabicPeriod"/>
            </a:pPr>
            <a:r>
              <a:rPr lang="en-US" altLang="en-US" sz="2800" dirty="0" err="1">
                <a:solidFill>
                  <a:srgbClr val="000000"/>
                </a:solidFill>
                <a:cs typeface="Calibri" panose="020F0502020204030204" pitchFamily="34" charset="0"/>
              </a:rPr>
              <a:t>ResultCalculator</a:t>
            </a:r>
            <a:r>
              <a:rPr lang="en-US" altLang="en-US" sz="2800" dirty="0">
                <a:solidFill>
                  <a:srgbClr val="000000"/>
                </a:solidFill>
                <a:cs typeface="Calibri" panose="020F0502020204030204" pitchFamily="34" charset="0"/>
              </a:rPr>
              <a:t> class : </a:t>
            </a:r>
            <a:r>
              <a:rPr lang="en-US" altLang="en-US" sz="2800" b="0" dirty="0">
                <a:solidFill>
                  <a:srgbClr val="000000"/>
                </a:solidFill>
                <a:cs typeface="Calibri" panose="020F0502020204030204" pitchFamily="34" charset="0"/>
              </a:rPr>
              <a:t> Contains method to calculate the total mark and result of  the student</a:t>
            </a:r>
          </a:p>
          <a:p>
            <a:pPr>
              <a:lnSpc>
                <a:spcPct val="150000"/>
              </a:lnSpc>
              <a:buFont typeface="Calibri" panose="020F0502020204030204" pitchFamily="34" charset="0"/>
              <a:buAutoNum type="arabicPeriod"/>
            </a:pPr>
            <a:r>
              <a:rPr lang="en-US" altLang="en-US" sz="2800" dirty="0" err="1">
                <a:solidFill>
                  <a:srgbClr val="000000"/>
                </a:solidFill>
                <a:cs typeface="Calibri" panose="020F0502020204030204" pitchFamily="34" charset="0"/>
              </a:rPr>
              <a:t>MainClass</a:t>
            </a:r>
            <a:r>
              <a:rPr lang="en-US" altLang="en-US" sz="2800" dirty="0">
                <a:solidFill>
                  <a:srgbClr val="000000"/>
                </a:solidFill>
                <a:cs typeface="Calibri" panose="020F0502020204030204" pitchFamily="34" charset="0"/>
              </a:rPr>
              <a:t> class: </a:t>
            </a:r>
            <a:r>
              <a:rPr lang="en-US" altLang="en-US" sz="2800" b="0" dirty="0">
                <a:solidFill>
                  <a:srgbClr val="000000"/>
                </a:solidFill>
                <a:cs typeface="Calibri" panose="020F0502020204030204" pitchFamily="34" charset="0"/>
              </a:rPr>
              <a:t>Drives the application </a:t>
            </a:r>
          </a:p>
          <a:p>
            <a:pPr marL="0" indent="0">
              <a:buNone/>
            </a:pPr>
            <a:endParaRPr lang="en-US" dirty="0"/>
          </a:p>
        </p:txBody>
      </p:sp>
    </p:spTree>
    <p:extLst>
      <p:ext uri="{BB962C8B-B14F-4D97-AF65-F5344CB8AC3E}">
        <p14:creationId xmlns:p14="http://schemas.microsoft.com/office/powerpoint/2010/main" val="251160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1D4E-EC58-4066-8CB3-A6FF659EDD40}"/>
              </a:ext>
            </a:extLst>
          </p:cNvPr>
          <p:cNvSpPr>
            <a:spLocks noGrp="1"/>
          </p:cNvSpPr>
          <p:nvPr>
            <p:ph type="title"/>
          </p:nvPr>
        </p:nvSpPr>
        <p:spPr/>
        <p:txBody>
          <a:bodyPr/>
          <a:lstStyle/>
          <a:p>
            <a:r>
              <a:rPr lang="en-US" dirty="0"/>
              <a:t>Student.java</a:t>
            </a:r>
          </a:p>
        </p:txBody>
      </p:sp>
      <p:sp>
        <p:nvSpPr>
          <p:cNvPr id="4" name="TextBox 5">
            <a:extLst>
              <a:ext uri="{FF2B5EF4-FFF2-40B4-BE49-F238E27FC236}">
                <a16:creationId xmlns:a16="http://schemas.microsoft.com/office/drawing/2014/main" id="{181C7F0A-DEA5-4AC2-A0FA-DF99EBEFC5B1}"/>
              </a:ext>
            </a:extLst>
          </p:cNvPr>
          <p:cNvSpPr>
            <a:spLocks noChangeArrowheads="1"/>
          </p:cNvSpPr>
          <p:nvPr/>
        </p:nvSpPr>
        <p:spPr bwMode="auto">
          <a:xfrm>
            <a:off x="3936877" y="2249565"/>
            <a:ext cx="5105400" cy="3554413"/>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nSpc>
                <a:spcPct val="150000"/>
              </a:lnSpc>
            </a:pPr>
            <a:r>
              <a:rPr lang="en-US" altLang="en-US" sz="1500">
                <a:solidFill>
                  <a:srgbClr val="000000"/>
                </a:solidFill>
              </a:rPr>
              <a:t>Add the Accessor methods:</a:t>
            </a:r>
          </a:p>
          <a:p>
            <a:pPr>
              <a:lnSpc>
                <a:spcPct val="150000"/>
              </a:lnSpc>
            </a:pPr>
            <a:r>
              <a:rPr lang="en-US" altLang="en-US" sz="1500" b="0">
                <a:solidFill>
                  <a:srgbClr val="000000"/>
                </a:solidFill>
              </a:rPr>
              <a:t>The methods starting with get and set are called </a:t>
            </a:r>
            <a:r>
              <a:rPr lang="en-US" altLang="en-US" sz="1500" i="1">
                <a:solidFill>
                  <a:srgbClr val="000000"/>
                </a:solidFill>
              </a:rPr>
              <a:t>accessor</a:t>
            </a:r>
            <a:r>
              <a:rPr lang="en-US" altLang="en-US" sz="1500" b="0">
                <a:solidFill>
                  <a:srgbClr val="000000"/>
                </a:solidFill>
              </a:rPr>
              <a:t> methods used for accessing the private members of the class. </a:t>
            </a:r>
          </a:p>
          <a:p>
            <a:pPr>
              <a:lnSpc>
                <a:spcPct val="150000"/>
              </a:lnSpc>
            </a:pPr>
            <a:endParaRPr lang="en-US" altLang="en-US" sz="1500" b="0">
              <a:solidFill>
                <a:srgbClr val="000000"/>
              </a:solidFill>
            </a:endParaRPr>
          </a:p>
          <a:p>
            <a:pPr>
              <a:lnSpc>
                <a:spcPct val="150000"/>
              </a:lnSpc>
            </a:pPr>
            <a:r>
              <a:rPr lang="en-US" altLang="en-US" sz="1500" b="0">
                <a:solidFill>
                  <a:srgbClr val="000000"/>
                </a:solidFill>
              </a:rPr>
              <a:t>The method starting with “</a:t>
            </a:r>
            <a:r>
              <a:rPr lang="en-US" altLang="en-US" sz="1500" i="1">
                <a:solidFill>
                  <a:srgbClr val="000000"/>
                </a:solidFill>
              </a:rPr>
              <a:t>set</a:t>
            </a:r>
            <a:r>
              <a:rPr lang="en-US" altLang="en-US" sz="1500" b="0">
                <a:solidFill>
                  <a:srgbClr val="000000"/>
                </a:solidFill>
              </a:rPr>
              <a:t>” is known as the setter used for setting the argument value to the member variable .</a:t>
            </a:r>
          </a:p>
          <a:p>
            <a:pPr>
              <a:lnSpc>
                <a:spcPct val="150000"/>
              </a:lnSpc>
            </a:pPr>
            <a:endParaRPr lang="en-US" altLang="en-US" sz="1500" b="0">
              <a:solidFill>
                <a:srgbClr val="000000"/>
              </a:solidFill>
            </a:endParaRPr>
          </a:p>
          <a:p>
            <a:pPr>
              <a:lnSpc>
                <a:spcPct val="150000"/>
              </a:lnSpc>
            </a:pPr>
            <a:r>
              <a:rPr lang="en-US" altLang="en-US" sz="1500" b="0">
                <a:solidFill>
                  <a:srgbClr val="000000"/>
                </a:solidFill>
              </a:rPr>
              <a:t>The method starting with “</a:t>
            </a:r>
            <a:r>
              <a:rPr lang="en-US" altLang="en-US" sz="1500" i="1">
                <a:solidFill>
                  <a:srgbClr val="000000"/>
                </a:solidFill>
              </a:rPr>
              <a:t>get</a:t>
            </a:r>
            <a:r>
              <a:rPr lang="en-US" altLang="en-US" sz="1500" b="0">
                <a:solidFill>
                  <a:srgbClr val="000000"/>
                </a:solidFill>
              </a:rPr>
              <a:t>” is known as the getter used for retrieving the value of the variable.</a:t>
            </a:r>
          </a:p>
        </p:txBody>
      </p:sp>
      <p:pic>
        <p:nvPicPr>
          <p:cNvPr id="5" name="Picture 4">
            <a:extLst>
              <a:ext uri="{FF2B5EF4-FFF2-40B4-BE49-F238E27FC236}">
                <a16:creationId xmlns:a16="http://schemas.microsoft.com/office/drawing/2014/main" id="{3E783231-449A-4689-9495-0F54B7A1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77" y="1639965"/>
            <a:ext cx="32289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147881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4CC7-EFFB-4F3C-9233-D9CD30486FB7}"/>
              </a:ext>
            </a:extLst>
          </p:cNvPr>
          <p:cNvSpPr>
            <a:spLocks noGrp="1"/>
          </p:cNvSpPr>
          <p:nvPr>
            <p:ph type="title"/>
          </p:nvPr>
        </p:nvSpPr>
        <p:spPr/>
        <p:txBody>
          <a:bodyPr/>
          <a:lstStyle/>
          <a:p>
            <a:r>
              <a:rPr lang="en-US" dirty="0"/>
              <a:t>Result.java</a:t>
            </a:r>
          </a:p>
        </p:txBody>
      </p:sp>
      <p:pic>
        <p:nvPicPr>
          <p:cNvPr id="4" name="Picture 3">
            <a:extLst>
              <a:ext uri="{FF2B5EF4-FFF2-40B4-BE49-F238E27FC236}">
                <a16:creationId xmlns:a16="http://schemas.microsoft.com/office/drawing/2014/main" id="{7CD293BA-E2DB-48C8-9B6F-EE9FAB8A2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37" y="1920905"/>
            <a:ext cx="39433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13499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B2AC-560B-41CD-B102-84ADCC69957D}"/>
              </a:ext>
            </a:extLst>
          </p:cNvPr>
          <p:cNvSpPr>
            <a:spLocks noGrp="1"/>
          </p:cNvSpPr>
          <p:nvPr>
            <p:ph type="title"/>
          </p:nvPr>
        </p:nvSpPr>
        <p:spPr/>
        <p:txBody>
          <a:bodyPr/>
          <a:lstStyle/>
          <a:p>
            <a:r>
              <a:rPr lang="en-US" dirty="0"/>
              <a:t>ResultCalculator.java</a:t>
            </a:r>
          </a:p>
        </p:txBody>
      </p:sp>
      <p:pic>
        <p:nvPicPr>
          <p:cNvPr id="4" name="Picture 3">
            <a:extLst>
              <a:ext uri="{FF2B5EF4-FFF2-40B4-BE49-F238E27FC236}">
                <a16:creationId xmlns:a16="http://schemas.microsoft.com/office/drawing/2014/main" id="{CD380C5C-ED51-4063-A972-6D38E06F1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917" y="1943100"/>
            <a:ext cx="597552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410678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0A28-E00E-4F5D-A68A-FFD7C8BB4024}"/>
              </a:ext>
            </a:extLst>
          </p:cNvPr>
          <p:cNvSpPr>
            <a:spLocks noGrp="1"/>
          </p:cNvSpPr>
          <p:nvPr>
            <p:ph type="title"/>
          </p:nvPr>
        </p:nvSpPr>
        <p:spPr/>
        <p:txBody>
          <a:bodyPr/>
          <a:lstStyle/>
          <a:p>
            <a:r>
              <a:rPr lang="en-US" dirty="0"/>
              <a:t>MainClass.java</a:t>
            </a:r>
          </a:p>
        </p:txBody>
      </p:sp>
      <p:sp>
        <p:nvSpPr>
          <p:cNvPr id="4" name="TextBox 6">
            <a:extLst>
              <a:ext uri="{FF2B5EF4-FFF2-40B4-BE49-F238E27FC236}">
                <a16:creationId xmlns:a16="http://schemas.microsoft.com/office/drawing/2014/main" id="{0F47EC15-A146-4A80-A014-65BC44396F6F}"/>
              </a:ext>
            </a:extLst>
          </p:cNvPr>
          <p:cNvSpPr>
            <a:spLocks noChangeArrowheads="1"/>
          </p:cNvSpPr>
          <p:nvPr/>
        </p:nvSpPr>
        <p:spPr bwMode="auto">
          <a:xfrm>
            <a:off x="647699" y="4059685"/>
            <a:ext cx="7848599" cy="369888"/>
          </a:xfrm>
          <a:prstGeom prst="rect">
            <a:avLst/>
          </a:prstGeom>
          <a:solidFill>
            <a:schemeClr val="accent4">
              <a:lumMod val="20000"/>
              <a:lumOff val="80000"/>
            </a:schemeClr>
          </a:solidFill>
          <a:ln w="9525" cap="flat" cmpd="sng">
            <a:solidFill>
              <a:schemeClr val="accent1"/>
            </a:solidFill>
            <a:miter lim="800000"/>
            <a:headEnd/>
            <a:tailEnd/>
          </a:ln>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a:solidFill>
                  <a:srgbClr val="000000"/>
                </a:solidFill>
              </a:rPr>
              <a:t>Output</a:t>
            </a:r>
          </a:p>
        </p:txBody>
      </p:sp>
      <p:pic>
        <p:nvPicPr>
          <p:cNvPr id="5" name="Picture 4">
            <a:extLst>
              <a:ext uri="{FF2B5EF4-FFF2-40B4-BE49-F238E27FC236}">
                <a16:creationId xmlns:a16="http://schemas.microsoft.com/office/drawing/2014/main" id="{E140A10B-B6FE-46AB-9A18-FC26F62DF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99" y="1545085"/>
            <a:ext cx="7848599"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 name="Picture 5">
            <a:extLst>
              <a:ext uri="{FF2B5EF4-FFF2-40B4-BE49-F238E27FC236}">
                <a16:creationId xmlns:a16="http://schemas.microsoft.com/office/drawing/2014/main" id="{17547BD7-331D-4FB3-8445-95FB7B988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4745485"/>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35512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Object as </a:t>
            </a:r>
            <a:r>
              <a:rPr lang="en-US" sz="6600" b="1" dirty="0" err="1">
                <a:solidFill>
                  <a:srgbClr val="C00000"/>
                </a:solidFill>
                <a:latin typeface="Trebuchet MS" panose="020B0603020202020204" pitchFamily="34" charset="0"/>
                <a:cs typeface="Gisha" panose="020B0502040204020203" pitchFamily="34" charset="-79"/>
              </a:rPr>
              <a:t>Args</a:t>
            </a:r>
            <a:r>
              <a:rPr lang="en-US" sz="6600" b="1" dirty="0">
                <a:solidFill>
                  <a:srgbClr val="C00000"/>
                </a:solidFill>
                <a:latin typeface="Trebuchet MS" panose="020B0603020202020204" pitchFamily="34" charset="0"/>
                <a:cs typeface="Gisha" panose="020B0502040204020203" pitchFamily="34" charset="-79"/>
              </a:rPr>
              <a:t> &amp; Return type</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Passing Object as method argument</a:t>
            </a:r>
          </a:p>
          <a:p>
            <a:pPr lvl="1"/>
            <a:r>
              <a:rPr lang="en-US" sz="2000" dirty="0"/>
              <a:t>Returning Object from the method</a:t>
            </a: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altLang="en-US" dirty="0"/>
              <a:t>A Problem Developer Faces</a:t>
            </a:r>
            <a:endParaRPr lang="en-US" dirty="0"/>
          </a:p>
        </p:txBody>
      </p:sp>
      <p:sp>
        <p:nvSpPr>
          <p:cNvPr id="5" name="TextBox 4">
            <a:extLst>
              <a:ext uri="{FF2B5EF4-FFF2-40B4-BE49-F238E27FC236}">
                <a16:creationId xmlns:a16="http://schemas.microsoft.com/office/drawing/2014/main" id="{D6CDDFBD-90D1-4978-ABC4-0790584E88C1}"/>
              </a:ext>
            </a:extLst>
          </p:cNvPr>
          <p:cNvSpPr txBox="1"/>
          <p:nvPr/>
        </p:nvSpPr>
        <p:spPr>
          <a:xfrm>
            <a:off x="213064" y="1079336"/>
            <a:ext cx="8859914" cy="4893647"/>
          </a:xfrm>
          <a:prstGeom prst="rect">
            <a:avLst/>
          </a:prstGeom>
          <a:noFill/>
        </p:spPr>
        <p:txBody>
          <a:bodyPr wrap="square">
            <a:spAutoFit/>
          </a:bodyPr>
          <a:lstStyle/>
          <a:p>
            <a:pPr>
              <a:spcBef>
                <a:spcPts val="1200"/>
              </a:spcBef>
            </a:pPr>
            <a:r>
              <a:rPr lang="en-US" altLang="en-US" dirty="0">
                <a:solidFill>
                  <a:srgbClr val="000000"/>
                </a:solidFill>
                <a:cs typeface="Calibri" panose="020F0502020204030204" pitchFamily="34" charset="0"/>
              </a:rPr>
              <a:t>Scenario: </a:t>
            </a:r>
            <a:r>
              <a:rPr lang="en-US" altLang="en-US" b="0" dirty="0">
                <a:solidFill>
                  <a:srgbClr val="000000"/>
                </a:solidFill>
                <a:cs typeface="Calibri" panose="020F0502020204030204" pitchFamily="34" charset="0"/>
              </a:rPr>
              <a:t>Assume you are developer and you need to create a method which accept the user details which includes the Name , Address ,Age ,Employment details and several other details. The method should calculate and return the tax rate and tax amount based on the user’s age and salary and store the employee and tax details in database. The method should return user name and the tax.</a:t>
            </a:r>
          </a:p>
          <a:p>
            <a:pPr>
              <a:spcBef>
                <a:spcPts val="1200"/>
              </a:spcBef>
            </a:pPr>
            <a:r>
              <a:rPr lang="en-US" altLang="en-US" dirty="0">
                <a:solidFill>
                  <a:srgbClr val="000000"/>
                </a:solidFill>
                <a:cs typeface="Calibri" panose="020F0502020204030204" pitchFamily="34" charset="0"/>
              </a:rPr>
              <a:t>Question:</a:t>
            </a:r>
            <a:r>
              <a:rPr lang="en-US" altLang="en-US" b="0" dirty="0">
                <a:solidFill>
                  <a:srgbClr val="000000"/>
                </a:solidFill>
                <a:cs typeface="Calibri" panose="020F0502020204030204" pitchFamily="34" charset="0"/>
              </a:rPr>
              <a:t> How can you pass all the details into the method as an argument ?</a:t>
            </a:r>
          </a:p>
          <a:p>
            <a:pPr>
              <a:spcBef>
                <a:spcPts val="1200"/>
              </a:spcBef>
            </a:pPr>
            <a:r>
              <a:rPr lang="en-US" altLang="en-US" dirty="0">
                <a:solidFill>
                  <a:srgbClr val="000000"/>
                </a:solidFill>
                <a:cs typeface="Calibri" panose="020F0502020204030204" pitchFamily="34" charset="0"/>
              </a:rPr>
              <a:t>Answer:</a:t>
            </a:r>
            <a:r>
              <a:rPr lang="en-US" altLang="en-US" b="0" dirty="0">
                <a:solidFill>
                  <a:srgbClr val="000000"/>
                </a:solidFill>
                <a:cs typeface="Calibri" panose="020F0502020204030204" pitchFamily="34" charset="0"/>
              </a:rPr>
              <a:t> We can pass it as arguments to the method like</a:t>
            </a:r>
          </a:p>
          <a:p>
            <a:pPr>
              <a:spcBef>
                <a:spcPts val="1200"/>
              </a:spcBef>
            </a:pPr>
            <a:r>
              <a:rPr lang="en-US" altLang="en-US" dirty="0">
                <a:solidFill>
                  <a:srgbClr val="C00000"/>
                </a:solidFill>
                <a:cs typeface="Calibri" panose="020F0502020204030204" pitchFamily="34" charset="0"/>
              </a:rPr>
              <a:t>	</a:t>
            </a:r>
            <a:r>
              <a:rPr lang="en-US" altLang="en-US" dirty="0">
                <a:solidFill>
                  <a:srgbClr val="0070C0"/>
                </a:solidFill>
                <a:cs typeface="Calibri" panose="020F0502020204030204" pitchFamily="34" charset="0"/>
              </a:rPr>
              <a:t>Method(String name ,String address ,int age…………………..)</a:t>
            </a:r>
          </a:p>
          <a:p>
            <a:pPr>
              <a:spcBef>
                <a:spcPts val="1200"/>
              </a:spcBef>
            </a:pPr>
            <a:r>
              <a:rPr lang="en-US" altLang="en-US" dirty="0">
                <a:solidFill>
                  <a:srgbClr val="000000"/>
                </a:solidFill>
                <a:cs typeface="Calibri" panose="020F0502020204030204" pitchFamily="34" charset="0"/>
              </a:rPr>
              <a:t>Disadvantages:</a:t>
            </a:r>
          </a:p>
          <a:p>
            <a:pPr>
              <a:spcBef>
                <a:spcPts val="600"/>
              </a:spcBef>
              <a:buFont typeface="Arial" panose="020B0604020202020204" pitchFamily="34" charset="0"/>
              <a:buChar char="•"/>
            </a:pPr>
            <a:r>
              <a:rPr lang="en-US" altLang="en-US" b="0" dirty="0">
                <a:solidFill>
                  <a:srgbClr val="000000"/>
                </a:solidFill>
                <a:cs typeface="Calibri" panose="020F0502020204030204" pitchFamily="34" charset="0"/>
              </a:rPr>
              <a:t>This makes the method complex as the number of arguments increases.</a:t>
            </a:r>
          </a:p>
          <a:p>
            <a:pPr>
              <a:spcBef>
                <a:spcPts val="600"/>
              </a:spcBef>
              <a:buFont typeface="Arial" panose="020B0604020202020204" pitchFamily="34" charset="0"/>
              <a:buChar char="•"/>
            </a:pPr>
            <a:r>
              <a:rPr lang="en-US" altLang="en-US" b="0" dirty="0">
                <a:solidFill>
                  <a:srgbClr val="000000"/>
                </a:solidFill>
                <a:cs typeface="Calibri" panose="020F0502020204030204" pitchFamily="34" charset="0"/>
              </a:rPr>
              <a:t>Any new user details addition will result in a change in the method name.</a:t>
            </a:r>
          </a:p>
          <a:p>
            <a:pPr>
              <a:spcBef>
                <a:spcPts val="600"/>
              </a:spcBef>
              <a:buFont typeface="Arial" panose="020B0604020202020204" pitchFamily="34" charset="0"/>
              <a:buChar char="•"/>
            </a:pPr>
            <a:r>
              <a:rPr lang="en-US" altLang="en-US" b="0" dirty="0">
                <a:solidFill>
                  <a:srgbClr val="000000"/>
                </a:solidFill>
                <a:cs typeface="Calibri" panose="020F0502020204030204" pitchFamily="34" charset="0"/>
              </a:rPr>
              <a:t>We cannot return more than one value from a method.</a:t>
            </a:r>
          </a:p>
          <a:p>
            <a:pPr algn="ctr">
              <a:spcBef>
                <a:spcPts val="600"/>
              </a:spcBef>
            </a:pPr>
            <a:r>
              <a:rPr lang="en-US" altLang="en-US" sz="3600" dirty="0">
                <a:solidFill>
                  <a:srgbClr val="C00000"/>
                </a:solidFill>
                <a:cs typeface="Calibri" panose="020F0502020204030204" pitchFamily="34" charset="0"/>
              </a:rPr>
              <a:t>What is the solution?</a:t>
            </a:r>
            <a:endParaRPr lang="en-US" altLang="en-US" b="0" dirty="0">
              <a:solidFill>
                <a:srgbClr val="000000"/>
              </a:solidFill>
              <a:cs typeface="Calibri" panose="020F0502020204030204" pitchFamily="34" charset="0"/>
            </a:endParaRPr>
          </a:p>
        </p:txBody>
      </p:sp>
      <p:sp>
        <p:nvSpPr>
          <p:cNvPr id="6" name="Rounded Rectangle 4">
            <a:extLst>
              <a:ext uri="{FF2B5EF4-FFF2-40B4-BE49-F238E27FC236}">
                <a16:creationId xmlns:a16="http://schemas.microsoft.com/office/drawing/2014/main" id="{46076A5C-BDC1-43B3-B71B-B26846102233}"/>
              </a:ext>
            </a:extLst>
          </p:cNvPr>
          <p:cNvSpPr>
            <a:spLocks/>
          </p:cNvSpPr>
          <p:nvPr/>
        </p:nvSpPr>
        <p:spPr bwMode="auto">
          <a:xfrm>
            <a:off x="931933" y="5972983"/>
            <a:ext cx="7422176" cy="686507"/>
          </a:xfrm>
          <a:prstGeom prst="roundRect">
            <a:avLst>
              <a:gd name="adj" fmla="val 16667"/>
            </a:avLst>
          </a:prstGeom>
          <a:solidFill>
            <a:schemeClr val="accent1">
              <a:lumMod val="20000"/>
              <a:lumOff val="80000"/>
            </a:schemeClr>
          </a:solidFill>
          <a:ln w="9525" cap="flat" cmpd="sng">
            <a:solidFill>
              <a:schemeClr val="tx1"/>
            </a:solidFill>
            <a:round/>
            <a:headEnd/>
            <a:tailEnd/>
          </a:ln>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eaLnBrk="1" hangingPunct="1"/>
            <a:r>
              <a:rPr lang="en-US" altLang="en-US" b="0" i="1" dirty="0"/>
              <a:t>Solution is passing objects as method arguments and returning objects as return value</a:t>
            </a:r>
          </a:p>
        </p:txBody>
      </p:sp>
    </p:spTree>
    <p:extLst>
      <p:ext uri="{BB962C8B-B14F-4D97-AF65-F5344CB8AC3E}">
        <p14:creationId xmlns:p14="http://schemas.microsoft.com/office/powerpoint/2010/main" val="34656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7FD5-FB00-4CD2-A5F7-E463DB2C3C92}"/>
              </a:ext>
            </a:extLst>
          </p:cNvPr>
          <p:cNvSpPr>
            <a:spLocks noGrp="1"/>
          </p:cNvSpPr>
          <p:nvPr>
            <p:ph type="title"/>
          </p:nvPr>
        </p:nvSpPr>
        <p:spPr/>
        <p:txBody>
          <a:bodyPr/>
          <a:lstStyle/>
          <a:p>
            <a:r>
              <a:rPr lang="en-US" altLang="en-US" dirty="0"/>
              <a:t>Types of methods argument</a:t>
            </a:r>
            <a:endParaRPr lang="en-US" dirty="0"/>
          </a:p>
        </p:txBody>
      </p:sp>
      <p:sp>
        <p:nvSpPr>
          <p:cNvPr id="4" name="TextBox 4">
            <a:extLst>
              <a:ext uri="{FF2B5EF4-FFF2-40B4-BE49-F238E27FC236}">
                <a16:creationId xmlns:a16="http://schemas.microsoft.com/office/drawing/2014/main" id="{F62323D0-4AA5-4069-BD77-9E51CB2A24A3}"/>
              </a:ext>
            </a:extLst>
          </p:cNvPr>
          <p:cNvSpPr>
            <a:spLocks noChangeArrowheads="1"/>
          </p:cNvSpPr>
          <p:nvPr/>
        </p:nvSpPr>
        <p:spPr bwMode="auto">
          <a:xfrm>
            <a:off x="381000" y="1295400"/>
            <a:ext cx="83820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nSpc>
                <a:spcPct val="150000"/>
              </a:lnSpc>
              <a:spcBef>
                <a:spcPts val="1200"/>
              </a:spcBef>
              <a:buFont typeface="Wingdings" panose="05000000000000000000" pitchFamily="2" charset="2"/>
              <a:buChar char="§"/>
            </a:pPr>
            <a:r>
              <a:rPr lang="en-US" altLang="en-US" sz="2400" dirty="0">
                <a:solidFill>
                  <a:srgbClr val="000000"/>
                </a:solidFill>
                <a:cs typeface="Calibri" panose="020F0502020204030204" pitchFamily="34" charset="0"/>
              </a:rPr>
              <a:t> Passing Primitive Data Type : </a:t>
            </a:r>
            <a:r>
              <a:rPr lang="en-US" altLang="en-US" sz="2400" b="0" dirty="0">
                <a:solidFill>
                  <a:srgbClr val="000000"/>
                </a:solidFill>
                <a:cs typeface="Calibri" panose="020F0502020204030204" pitchFamily="34" charset="0"/>
              </a:rPr>
              <a:t>Passing the primitive type data as method argument. </a:t>
            </a:r>
            <a:r>
              <a:rPr lang="en-US" altLang="en-US" sz="2400" dirty="0">
                <a:solidFill>
                  <a:srgbClr val="000000"/>
                </a:solidFill>
                <a:cs typeface="Calibri" panose="020F0502020204030204" pitchFamily="34" charset="0"/>
              </a:rPr>
              <a:t>Example:</a:t>
            </a:r>
            <a:r>
              <a:rPr lang="en-US" altLang="en-US" sz="2400" b="0" dirty="0">
                <a:solidFill>
                  <a:srgbClr val="000000"/>
                </a:solidFill>
                <a:cs typeface="Calibri" panose="020F0502020204030204" pitchFamily="34" charset="0"/>
              </a:rPr>
              <a:t> </a:t>
            </a:r>
            <a:r>
              <a:rPr lang="en-US" altLang="en-US" sz="2400" b="0" dirty="0">
                <a:solidFill>
                  <a:srgbClr val="0070C0"/>
                </a:solidFill>
                <a:cs typeface="Calibri" panose="020F0502020204030204" pitchFamily="34" charset="0"/>
              </a:rPr>
              <a:t>int, double, float etc.</a:t>
            </a:r>
          </a:p>
          <a:p>
            <a:pPr>
              <a:lnSpc>
                <a:spcPct val="150000"/>
              </a:lnSpc>
              <a:spcBef>
                <a:spcPts val="1200"/>
              </a:spcBef>
              <a:buFont typeface="Wingdings" panose="05000000000000000000" pitchFamily="2" charset="2"/>
              <a:buChar char="§"/>
            </a:pPr>
            <a:r>
              <a:rPr lang="en-US" altLang="en-US" sz="2400" dirty="0">
                <a:solidFill>
                  <a:srgbClr val="000000"/>
                </a:solidFill>
                <a:cs typeface="Calibri" panose="020F0502020204030204" pitchFamily="34" charset="0"/>
              </a:rPr>
              <a:t> Passing objects are argument : </a:t>
            </a:r>
            <a:r>
              <a:rPr lang="en-US" altLang="en-US" sz="2400" b="0" dirty="0">
                <a:solidFill>
                  <a:srgbClr val="000000"/>
                </a:solidFill>
                <a:cs typeface="Calibri" panose="020F0502020204030204" pitchFamily="34" charset="0"/>
              </a:rPr>
              <a:t>In this case we pass objects as arguments to the method. </a:t>
            </a:r>
            <a:r>
              <a:rPr lang="en-US" altLang="en-US" sz="2400" dirty="0">
                <a:solidFill>
                  <a:srgbClr val="000000"/>
                </a:solidFill>
                <a:cs typeface="Calibri" panose="020F0502020204030204" pitchFamily="34" charset="0"/>
              </a:rPr>
              <a:t>Example: </a:t>
            </a:r>
            <a:r>
              <a:rPr lang="en-US" altLang="en-US" sz="2400" b="0" dirty="0" err="1">
                <a:solidFill>
                  <a:srgbClr val="0070C0"/>
                </a:solidFill>
                <a:cs typeface="Calibri" panose="020F0502020204030204" pitchFamily="34" charset="0"/>
              </a:rPr>
              <a:t>UserVO</a:t>
            </a:r>
            <a:r>
              <a:rPr lang="en-US" altLang="en-US" sz="2400" b="0" dirty="0">
                <a:solidFill>
                  <a:srgbClr val="0070C0"/>
                </a:solidFill>
                <a:cs typeface="Calibri" panose="020F0502020204030204" pitchFamily="34" charset="0"/>
              </a:rPr>
              <a:t>, </a:t>
            </a:r>
            <a:r>
              <a:rPr lang="en-US" altLang="en-US" sz="2400" b="0" dirty="0" err="1">
                <a:solidFill>
                  <a:srgbClr val="0070C0"/>
                </a:solidFill>
                <a:cs typeface="Calibri" panose="020F0502020204030204" pitchFamily="34" charset="0"/>
              </a:rPr>
              <a:t>ArrayList</a:t>
            </a:r>
            <a:r>
              <a:rPr lang="en-US" altLang="en-US" sz="2400" b="0" dirty="0">
                <a:solidFill>
                  <a:srgbClr val="0070C0"/>
                </a:solidFill>
                <a:cs typeface="Calibri" panose="020F0502020204030204" pitchFamily="34" charset="0"/>
              </a:rPr>
              <a:t>, Map</a:t>
            </a:r>
            <a:endParaRPr lang="en-US" altLang="en-US" sz="2400" dirty="0">
              <a:solidFill>
                <a:srgbClr val="0070C0"/>
              </a:solidFill>
              <a:cs typeface="Calibri" panose="020F0502020204030204" pitchFamily="34" charset="0"/>
            </a:endParaRPr>
          </a:p>
        </p:txBody>
      </p:sp>
      <p:sp>
        <p:nvSpPr>
          <p:cNvPr id="5" name="Rounded Rectangle 6">
            <a:extLst>
              <a:ext uri="{FF2B5EF4-FFF2-40B4-BE49-F238E27FC236}">
                <a16:creationId xmlns:a16="http://schemas.microsoft.com/office/drawing/2014/main" id="{B5535BCC-2212-4E2A-BB5C-9F4B386DC993}"/>
              </a:ext>
            </a:extLst>
          </p:cNvPr>
          <p:cNvSpPr>
            <a:spLocks noChangeArrowheads="1"/>
          </p:cNvSpPr>
          <p:nvPr/>
        </p:nvSpPr>
        <p:spPr bwMode="auto">
          <a:xfrm>
            <a:off x="762000" y="4563122"/>
            <a:ext cx="7543800" cy="999478"/>
          </a:xfrm>
          <a:prstGeom prst="roundRect">
            <a:avLst>
              <a:gd name="adj" fmla="val 16667"/>
            </a:avLst>
          </a:prstGeom>
          <a:solidFill>
            <a:schemeClr val="accent1">
              <a:lumMod val="20000"/>
              <a:lumOff val="80000"/>
            </a:schemeClr>
          </a:solidFill>
          <a:ln w="9525" cap="flat" cmpd="sng">
            <a:solidFill>
              <a:schemeClr val="accent2"/>
            </a:solidFill>
            <a:round/>
            <a:headEnd/>
            <a:tailEnd/>
          </a:ln>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2800" dirty="0">
                <a:solidFill>
                  <a:srgbClr val="000000"/>
                </a:solidFill>
              </a:rPr>
              <a:t>In this session we are going to learn on how to pass objects to methods?</a:t>
            </a:r>
          </a:p>
        </p:txBody>
      </p:sp>
    </p:spTree>
    <p:extLst>
      <p:ext uri="{BB962C8B-B14F-4D97-AF65-F5344CB8AC3E}">
        <p14:creationId xmlns:p14="http://schemas.microsoft.com/office/powerpoint/2010/main" val="11068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7B5A-B487-4CC9-89D3-09059886345E}"/>
              </a:ext>
            </a:extLst>
          </p:cNvPr>
          <p:cNvSpPr>
            <a:spLocks noGrp="1"/>
          </p:cNvSpPr>
          <p:nvPr>
            <p:ph type="title"/>
          </p:nvPr>
        </p:nvSpPr>
        <p:spPr/>
        <p:txBody>
          <a:bodyPr/>
          <a:lstStyle/>
          <a:p>
            <a:r>
              <a:rPr lang="en-US" altLang="en-US" sz="3600" dirty="0"/>
              <a:t>Passing objects as method argument</a:t>
            </a:r>
            <a:endParaRPr lang="en-US" dirty="0"/>
          </a:p>
        </p:txBody>
      </p:sp>
      <p:sp>
        <p:nvSpPr>
          <p:cNvPr id="4" name="TextBox 6">
            <a:extLst>
              <a:ext uri="{FF2B5EF4-FFF2-40B4-BE49-F238E27FC236}">
                <a16:creationId xmlns:a16="http://schemas.microsoft.com/office/drawing/2014/main" id="{1385B36C-35F9-4C78-BA54-B7EEBE99EFAA}"/>
              </a:ext>
            </a:extLst>
          </p:cNvPr>
          <p:cNvSpPr>
            <a:spLocks noChangeArrowheads="1"/>
          </p:cNvSpPr>
          <p:nvPr/>
        </p:nvSpPr>
        <p:spPr bwMode="auto">
          <a:xfrm>
            <a:off x="342900" y="1257300"/>
            <a:ext cx="8458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nSpc>
                <a:spcPct val="150000"/>
              </a:lnSpc>
              <a:buFont typeface="Wingdings" panose="05000000000000000000" pitchFamily="2" charset="2"/>
              <a:buChar char="§"/>
            </a:pPr>
            <a:r>
              <a:rPr lang="en-US" altLang="en-US" b="0" dirty="0">
                <a:solidFill>
                  <a:srgbClr val="000000"/>
                </a:solidFill>
                <a:cs typeface="Calibri" panose="020F0502020204030204" pitchFamily="34" charset="0"/>
              </a:rPr>
              <a:t>Objects are passed as arguments to the method</a:t>
            </a:r>
          </a:p>
          <a:p>
            <a:pPr>
              <a:lnSpc>
                <a:spcPct val="150000"/>
              </a:lnSpc>
              <a:buFont typeface="Wingdings" panose="05000000000000000000" pitchFamily="2" charset="2"/>
              <a:buChar char="§"/>
            </a:pPr>
            <a:r>
              <a:rPr lang="en-US" altLang="en-US" b="0" dirty="0">
                <a:solidFill>
                  <a:srgbClr val="000000"/>
                </a:solidFill>
                <a:cs typeface="Calibri" panose="020F0502020204030204" pitchFamily="34" charset="0"/>
              </a:rPr>
              <a:t>Can make change </a:t>
            </a:r>
            <a:r>
              <a:rPr lang="en-US" altLang="en-US" dirty="0">
                <a:solidFill>
                  <a:srgbClr val="000000"/>
                </a:solidFill>
                <a:cs typeface="Calibri" panose="020F0502020204030204" pitchFamily="34" charset="0"/>
              </a:rPr>
              <a:t>only</a:t>
            </a:r>
            <a:r>
              <a:rPr lang="en-US" altLang="en-US" b="0" dirty="0">
                <a:solidFill>
                  <a:srgbClr val="000000"/>
                </a:solidFill>
                <a:cs typeface="Calibri" panose="020F0502020204030204" pitchFamily="34" charset="0"/>
              </a:rPr>
              <a:t> to the state of the object</a:t>
            </a:r>
          </a:p>
          <a:p>
            <a:pPr>
              <a:lnSpc>
                <a:spcPct val="150000"/>
              </a:lnSpc>
              <a:buFont typeface="Wingdings" panose="05000000000000000000" pitchFamily="2" charset="2"/>
              <a:buChar char="§"/>
            </a:pPr>
            <a:r>
              <a:rPr lang="en-US" altLang="en-US" b="0" dirty="0">
                <a:solidFill>
                  <a:srgbClr val="000000"/>
                </a:solidFill>
                <a:cs typeface="Calibri" panose="020F0502020204030204" pitchFamily="34" charset="0"/>
              </a:rPr>
              <a:t>Doesn’t make any change to the reference variable hence we say that this mechanism is not exactly same as “</a:t>
            </a:r>
            <a:r>
              <a:rPr lang="en-US" altLang="en-US" dirty="0">
                <a:solidFill>
                  <a:srgbClr val="000000"/>
                </a:solidFill>
                <a:cs typeface="Calibri" panose="020F0502020204030204" pitchFamily="34" charset="0"/>
              </a:rPr>
              <a:t>Pass-By-Reference</a:t>
            </a:r>
            <a:r>
              <a:rPr lang="en-US" altLang="en-US" b="0" dirty="0">
                <a:solidFill>
                  <a:srgbClr val="000000"/>
                </a:solidFill>
                <a:cs typeface="Calibri" panose="020F0502020204030204" pitchFamily="34" charset="0"/>
              </a:rPr>
              <a:t>” in C programming.</a:t>
            </a:r>
          </a:p>
          <a:p>
            <a:pPr>
              <a:lnSpc>
                <a:spcPct val="150000"/>
              </a:lnSpc>
              <a:buFont typeface="Wingdings" panose="05000000000000000000" pitchFamily="2" charset="2"/>
              <a:buChar char="§"/>
            </a:pPr>
            <a:r>
              <a:rPr lang="en-US" altLang="en-US" b="0" dirty="0">
                <a:solidFill>
                  <a:srgbClr val="000000"/>
                </a:solidFill>
                <a:cs typeface="Calibri" panose="020F0502020204030204" pitchFamily="34" charset="0"/>
              </a:rPr>
              <a:t>Since the state changes are done in objects some people argue this indirectly achieves “</a:t>
            </a:r>
            <a:r>
              <a:rPr lang="en-US" altLang="en-US" dirty="0">
                <a:solidFill>
                  <a:srgbClr val="000000"/>
                </a:solidFill>
                <a:cs typeface="Calibri" panose="020F0502020204030204" pitchFamily="34" charset="0"/>
              </a:rPr>
              <a:t>Pass by reference </a:t>
            </a:r>
            <a:r>
              <a:rPr lang="en-US" altLang="en-US" b="0" dirty="0">
                <a:solidFill>
                  <a:srgbClr val="000000"/>
                </a:solidFill>
                <a:cs typeface="Calibri" panose="020F0502020204030204" pitchFamily="34" charset="0"/>
              </a:rPr>
              <a:t>”.</a:t>
            </a:r>
          </a:p>
          <a:p>
            <a:pPr>
              <a:lnSpc>
                <a:spcPct val="150000"/>
              </a:lnSpc>
              <a:buFont typeface="Wingdings" panose="05000000000000000000" pitchFamily="2" charset="2"/>
              <a:buChar char="§"/>
            </a:pPr>
            <a:r>
              <a:rPr lang="en-US" altLang="en-US" b="0" dirty="0">
                <a:solidFill>
                  <a:srgbClr val="000000"/>
                </a:solidFill>
                <a:cs typeface="Calibri" panose="020F0502020204030204" pitchFamily="34" charset="0"/>
              </a:rPr>
              <a:t>Can be used with constructors also.</a:t>
            </a:r>
          </a:p>
          <a:p>
            <a:pPr>
              <a:lnSpc>
                <a:spcPct val="150000"/>
              </a:lnSpc>
              <a:buFont typeface="Wingdings" panose="05000000000000000000" pitchFamily="2" charset="2"/>
              <a:buChar char="§"/>
            </a:pPr>
            <a:endParaRPr lang="en-US" altLang="en-US" b="0" dirty="0">
              <a:solidFill>
                <a:srgbClr val="000000"/>
              </a:solidFill>
              <a:cs typeface="Calibri" panose="020F0502020204030204" pitchFamily="34" charset="0"/>
            </a:endParaRPr>
          </a:p>
        </p:txBody>
      </p:sp>
      <p:sp>
        <p:nvSpPr>
          <p:cNvPr id="5" name="Rounded Rectangle 4">
            <a:extLst>
              <a:ext uri="{FF2B5EF4-FFF2-40B4-BE49-F238E27FC236}">
                <a16:creationId xmlns:a16="http://schemas.microsoft.com/office/drawing/2014/main" id="{B9A05375-7A27-4571-A617-8970EE9BF951}"/>
              </a:ext>
            </a:extLst>
          </p:cNvPr>
          <p:cNvSpPr>
            <a:spLocks noChangeArrowheads="1"/>
          </p:cNvSpPr>
          <p:nvPr/>
        </p:nvSpPr>
        <p:spPr bwMode="auto">
          <a:xfrm>
            <a:off x="452390" y="4673600"/>
            <a:ext cx="8194459" cy="1219200"/>
          </a:xfrm>
          <a:prstGeom prst="roundRect">
            <a:avLst>
              <a:gd name="adj" fmla="val 16667"/>
            </a:avLst>
          </a:prstGeom>
          <a:solidFill>
            <a:schemeClr val="accent1">
              <a:lumMod val="20000"/>
              <a:lumOff val="80000"/>
            </a:schemeClr>
          </a:solidFill>
          <a:ln w="9525" cap="flat" cmpd="sng">
            <a:solidFill>
              <a:schemeClr val="accent2"/>
            </a:solidFill>
            <a:round/>
            <a:headEnd/>
            <a:tailEnd/>
          </a:ln>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2400">
                <a:solidFill>
                  <a:srgbClr val="000000"/>
                </a:solidFill>
              </a:rPr>
              <a:t>Next slide explains how the state of objects changes when passed as arguments.</a:t>
            </a:r>
          </a:p>
        </p:txBody>
      </p:sp>
    </p:spTree>
    <p:extLst>
      <p:ext uri="{BB962C8B-B14F-4D97-AF65-F5344CB8AC3E}">
        <p14:creationId xmlns:p14="http://schemas.microsoft.com/office/powerpoint/2010/main" val="56393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6455-45A0-4B2D-B87A-AD48BAE6A958}"/>
              </a:ext>
            </a:extLst>
          </p:cNvPr>
          <p:cNvSpPr>
            <a:spLocks noGrp="1"/>
          </p:cNvSpPr>
          <p:nvPr>
            <p:ph type="title"/>
          </p:nvPr>
        </p:nvSpPr>
        <p:spPr/>
        <p:txBody>
          <a:bodyPr/>
          <a:lstStyle/>
          <a:p>
            <a:r>
              <a:rPr lang="en-US" altLang="en-US" dirty="0"/>
              <a:t>Passing Objects How it works?</a:t>
            </a:r>
            <a:endParaRPr lang="en-US" dirty="0"/>
          </a:p>
        </p:txBody>
      </p:sp>
      <p:sp>
        <p:nvSpPr>
          <p:cNvPr id="4" name="Rectangle 3">
            <a:extLst>
              <a:ext uri="{FF2B5EF4-FFF2-40B4-BE49-F238E27FC236}">
                <a16:creationId xmlns:a16="http://schemas.microsoft.com/office/drawing/2014/main" id="{925ECF79-3FBB-496E-BF3A-59E08D774936}"/>
              </a:ext>
            </a:extLst>
          </p:cNvPr>
          <p:cNvSpPr>
            <a:spLocks noChangeArrowheads="1"/>
          </p:cNvSpPr>
          <p:nvPr/>
        </p:nvSpPr>
        <p:spPr bwMode="auto">
          <a:xfrm>
            <a:off x="6210300" y="1866159"/>
            <a:ext cx="2667000" cy="2286000"/>
          </a:xfrm>
          <a:prstGeom prst="rect">
            <a:avLst/>
          </a:prstGeom>
          <a:solidFill>
            <a:srgbClr val="FFFFFF"/>
          </a:solidFill>
          <a:ln w="25400" cap="flat" cmpd="sng">
            <a:solidFill>
              <a:schemeClr val="accent1"/>
            </a:solidFill>
            <a:miter lim="800000"/>
            <a:headEnd/>
            <a:tailEnd/>
          </a:ln>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Heap Memory</a:t>
            </a:r>
          </a:p>
        </p:txBody>
      </p:sp>
      <p:sp>
        <p:nvSpPr>
          <p:cNvPr id="5" name="TextBox 4">
            <a:extLst>
              <a:ext uri="{FF2B5EF4-FFF2-40B4-BE49-F238E27FC236}">
                <a16:creationId xmlns:a16="http://schemas.microsoft.com/office/drawing/2014/main" id="{FA868F6B-04FB-4EFA-AC52-0B1B31FDF940}"/>
              </a:ext>
            </a:extLst>
          </p:cNvPr>
          <p:cNvSpPr>
            <a:spLocks noChangeArrowheads="1"/>
          </p:cNvSpPr>
          <p:nvPr/>
        </p:nvSpPr>
        <p:spPr bwMode="auto">
          <a:xfrm>
            <a:off x="190500" y="1877272"/>
            <a:ext cx="5867400" cy="354012"/>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700" b="0">
                <a:solidFill>
                  <a:srgbClr val="000000"/>
                </a:solidFill>
              </a:rPr>
              <a:t>Consider a class named MyClass with two fields a and b.</a:t>
            </a:r>
          </a:p>
        </p:txBody>
      </p:sp>
      <p:sp>
        <p:nvSpPr>
          <p:cNvPr id="6" name="Rectangle 5">
            <a:extLst>
              <a:ext uri="{FF2B5EF4-FFF2-40B4-BE49-F238E27FC236}">
                <a16:creationId xmlns:a16="http://schemas.microsoft.com/office/drawing/2014/main" id="{B7F60020-542E-42F5-BCD3-831ACEDEDEFD}"/>
              </a:ext>
            </a:extLst>
          </p:cNvPr>
          <p:cNvSpPr>
            <a:spLocks noChangeArrowheads="1"/>
          </p:cNvSpPr>
          <p:nvPr/>
        </p:nvSpPr>
        <p:spPr bwMode="auto">
          <a:xfrm>
            <a:off x="266700" y="2323359"/>
            <a:ext cx="3048000" cy="60960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400" b="0"/>
              <a:t>MyClass obj=new MyClass();</a:t>
            </a:r>
          </a:p>
          <a:p>
            <a:r>
              <a:rPr lang="en-US" altLang="en-US" sz="1400" b="0"/>
              <a:t>aMethod(obj);</a:t>
            </a:r>
            <a:endParaRPr lang="en-US" altLang="en-US"/>
          </a:p>
        </p:txBody>
      </p:sp>
      <p:sp>
        <p:nvSpPr>
          <p:cNvPr id="7" name="Flowchart: Process 6">
            <a:extLst>
              <a:ext uri="{FF2B5EF4-FFF2-40B4-BE49-F238E27FC236}">
                <a16:creationId xmlns:a16="http://schemas.microsoft.com/office/drawing/2014/main" id="{E95D2185-04C8-4C6B-85F9-800029D99822}"/>
              </a:ext>
            </a:extLst>
          </p:cNvPr>
          <p:cNvSpPr>
            <a:spLocks noChangeArrowheads="1"/>
          </p:cNvSpPr>
          <p:nvPr/>
        </p:nvSpPr>
        <p:spPr bwMode="auto">
          <a:xfrm>
            <a:off x="6515100" y="2780559"/>
            <a:ext cx="1828800" cy="914400"/>
          </a:xfrm>
          <a:prstGeom prst="flowChartProcess">
            <a:avLst/>
          </a:prstGeom>
          <a:gradFill rotWithShape="1">
            <a:gsLst>
              <a:gs pos="0">
                <a:srgbClr val="BBBBBB"/>
              </a:gs>
              <a:gs pos="34999">
                <a:srgbClr val="CFCFCF"/>
              </a:gs>
              <a:gs pos="100000">
                <a:srgbClr val="EDEDED"/>
              </a:gs>
            </a:gsLst>
            <a:lin ang="16200000" scaled="1"/>
          </a:gradFill>
          <a:ln w="9525" cap="flat" cmpd="sng">
            <a:solidFill>
              <a:srgbClr val="000000"/>
            </a:solidFill>
            <a:miter lim="800000"/>
            <a:headEnd/>
            <a:tailEnd/>
          </a:ln>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a=0</a:t>
            </a:r>
          </a:p>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b=0</a:t>
            </a:r>
          </a:p>
        </p:txBody>
      </p:sp>
      <p:sp>
        <p:nvSpPr>
          <p:cNvPr id="8" name="TextBox 7">
            <a:extLst>
              <a:ext uri="{FF2B5EF4-FFF2-40B4-BE49-F238E27FC236}">
                <a16:creationId xmlns:a16="http://schemas.microsoft.com/office/drawing/2014/main" id="{BDBF71A6-8E69-401C-9940-C447C0246762}"/>
              </a:ext>
            </a:extLst>
          </p:cNvPr>
          <p:cNvSpPr>
            <a:spLocks noChangeArrowheads="1"/>
          </p:cNvSpPr>
          <p:nvPr/>
        </p:nvSpPr>
        <p:spPr bwMode="auto">
          <a:xfrm>
            <a:off x="6667500" y="2399559"/>
            <a:ext cx="1524000" cy="307975"/>
          </a:xfrm>
          <a:prstGeom prst="rect">
            <a:avLst/>
          </a:prstGeom>
          <a:solidFill>
            <a:srgbClr val="FFFFFF"/>
          </a:solidFill>
          <a:ln w="25400"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1400">
                <a:solidFill>
                  <a:srgbClr val="000000"/>
                </a:solidFill>
              </a:rPr>
              <a:t>Address: 1001</a:t>
            </a:r>
          </a:p>
        </p:txBody>
      </p:sp>
      <p:sp>
        <p:nvSpPr>
          <p:cNvPr id="9" name="Straight Arrow Connector 8">
            <a:extLst>
              <a:ext uri="{FF2B5EF4-FFF2-40B4-BE49-F238E27FC236}">
                <a16:creationId xmlns:a16="http://schemas.microsoft.com/office/drawing/2014/main" id="{2A59F788-E13B-4882-845D-9134BD3C923D}"/>
              </a:ext>
            </a:extLst>
          </p:cNvPr>
          <p:cNvSpPr>
            <a:spLocks noChangeShapeType="1"/>
          </p:cNvSpPr>
          <p:nvPr/>
        </p:nvSpPr>
        <p:spPr bwMode="auto">
          <a:xfrm>
            <a:off x="3390900" y="2932959"/>
            <a:ext cx="3124200" cy="304800"/>
          </a:xfrm>
          <a:prstGeom prst="straightConnector1">
            <a:avLst/>
          </a:prstGeom>
          <a:noFill/>
          <a:ln w="25400"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
        <p:nvSpPr>
          <p:cNvPr id="10" name="TextBox 10">
            <a:extLst>
              <a:ext uri="{FF2B5EF4-FFF2-40B4-BE49-F238E27FC236}">
                <a16:creationId xmlns:a16="http://schemas.microsoft.com/office/drawing/2014/main" id="{7A9F8EA5-4F1A-42CD-A358-9D520FA080A9}"/>
              </a:ext>
            </a:extLst>
          </p:cNvPr>
          <p:cNvSpPr>
            <a:spLocks noChangeArrowheads="1"/>
          </p:cNvSpPr>
          <p:nvPr/>
        </p:nvSpPr>
        <p:spPr bwMode="auto">
          <a:xfrm>
            <a:off x="4076700" y="2548784"/>
            <a:ext cx="1524000" cy="307975"/>
          </a:xfrm>
          <a:prstGeom prst="rect">
            <a:avLst/>
          </a:prstGeom>
          <a:solidFill>
            <a:srgbClr val="FFFFFF"/>
          </a:solidFill>
          <a:ln w="25400"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1400">
                <a:solidFill>
                  <a:srgbClr val="000000"/>
                </a:solidFill>
              </a:rPr>
              <a:t>Object Created</a:t>
            </a:r>
          </a:p>
        </p:txBody>
      </p:sp>
      <p:sp>
        <p:nvSpPr>
          <p:cNvPr id="11" name="TextBox 11">
            <a:extLst>
              <a:ext uri="{FF2B5EF4-FFF2-40B4-BE49-F238E27FC236}">
                <a16:creationId xmlns:a16="http://schemas.microsoft.com/office/drawing/2014/main" id="{062438C9-79D5-46F0-A1B2-B95BBBAA8CCC}"/>
              </a:ext>
            </a:extLst>
          </p:cNvPr>
          <p:cNvSpPr>
            <a:spLocks noChangeArrowheads="1"/>
          </p:cNvSpPr>
          <p:nvPr/>
        </p:nvSpPr>
        <p:spPr bwMode="auto">
          <a:xfrm>
            <a:off x="2781300" y="3226621"/>
            <a:ext cx="2819400" cy="954088"/>
          </a:xfrm>
          <a:prstGeom prst="rect">
            <a:avLst/>
          </a:prstGeom>
          <a:solidFill>
            <a:srgbClr val="FFFFFF"/>
          </a:solidFill>
          <a:ln w="25400"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1400" b="0">
                <a:solidFill>
                  <a:srgbClr val="000000"/>
                </a:solidFill>
              </a:rPr>
              <a:t>The </a:t>
            </a:r>
            <a:r>
              <a:rPr lang="en-US" altLang="en-US" sz="1400">
                <a:solidFill>
                  <a:srgbClr val="0070C0"/>
                </a:solidFill>
              </a:rPr>
              <a:t>obj</a:t>
            </a:r>
            <a:r>
              <a:rPr lang="en-US" altLang="en-US" sz="1400" b="0">
                <a:solidFill>
                  <a:srgbClr val="000000"/>
                </a:solidFill>
              </a:rPr>
              <a:t> contains the object memory address </a:t>
            </a:r>
            <a:r>
              <a:rPr lang="en-US" altLang="en-US" sz="1400">
                <a:solidFill>
                  <a:srgbClr val="00B0F0"/>
                </a:solidFill>
              </a:rPr>
              <a:t>1001</a:t>
            </a:r>
            <a:r>
              <a:rPr lang="en-US" altLang="en-US" sz="1400">
                <a:solidFill>
                  <a:srgbClr val="000000"/>
                </a:solidFill>
              </a:rPr>
              <a:t> </a:t>
            </a:r>
            <a:r>
              <a:rPr lang="en-US" altLang="en-US" sz="1400" b="0">
                <a:solidFill>
                  <a:srgbClr val="000000"/>
                </a:solidFill>
              </a:rPr>
              <a:t>as value which is the address of the newly created object. </a:t>
            </a:r>
          </a:p>
        </p:txBody>
      </p:sp>
      <p:sp>
        <p:nvSpPr>
          <p:cNvPr id="12" name="TextBox 12">
            <a:extLst>
              <a:ext uri="{FF2B5EF4-FFF2-40B4-BE49-F238E27FC236}">
                <a16:creationId xmlns:a16="http://schemas.microsoft.com/office/drawing/2014/main" id="{FE9D0C3C-2AD9-42BB-BB07-A7B5283CE641}"/>
              </a:ext>
            </a:extLst>
          </p:cNvPr>
          <p:cNvSpPr>
            <a:spLocks noChangeArrowheads="1"/>
          </p:cNvSpPr>
          <p:nvPr/>
        </p:nvSpPr>
        <p:spPr bwMode="auto">
          <a:xfrm>
            <a:off x="190500" y="4609359"/>
            <a:ext cx="2971800" cy="1246188"/>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500" b="0">
                <a:solidFill>
                  <a:srgbClr val="000000"/>
                </a:solidFill>
              </a:rPr>
              <a:t>void aMethod(MyClass obj1)</a:t>
            </a:r>
          </a:p>
          <a:p>
            <a:r>
              <a:rPr lang="en-US" altLang="en-US" sz="1500" b="0">
                <a:solidFill>
                  <a:srgbClr val="000000"/>
                </a:solidFill>
              </a:rPr>
              <a:t>{</a:t>
            </a:r>
          </a:p>
          <a:p>
            <a:r>
              <a:rPr lang="en-US" altLang="en-US" sz="1500" b="0">
                <a:solidFill>
                  <a:srgbClr val="000000"/>
                </a:solidFill>
              </a:rPr>
              <a:t> obj1.a=30;</a:t>
            </a:r>
          </a:p>
          <a:p>
            <a:r>
              <a:rPr lang="en-US" altLang="en-US" sz="1500" b="0">
                <a:solidFill>
                  <a:srgbClr val="000000"/>
                </a:solidFill>
              </a:rPr>
              <a:t>obj1.b=40;</a:t>
            </a:r>
          </a:p>
          <a:p>
            <a:r>
              <a:rPr lang="en-US" altLang="en-US" sz="1500" b="0">
                <a:solidFill>
                  <a:srgbClr val="000000"/>
                </a:solidFill>
              </a:rPr>
              <a:t>}</a:t>
            </a:r>
          </a:p>
        </p:txBody>
      </p:sp>
      <p:sp>
        <p:nvSpPr>
          <p:cNvPr id="13" name="Straight Arrow Connector 12">
            <a:extLst>
              <a:ext uri="{FF2B5EF4-FFF2-40B4-BE49-F238E27FC236}">
                <a16:creationId xmlns:a16="http://schemas.microsoft.com/office/drawing/2014/main" id="{9776AE44-B891-47B5-9F50-FEADBA76823D}"/>
              </a:ext>
            </a:extLst>
          </p:cNvPr>
          <p:cNvSpPr>
            <a:spLocks noChangeShapeType="1"/>
          </p:cNvSpPr>
          <p:nvPr/>
        </p:nvSpPr>
        <p:spPr bwMode="auto">
          <a:xfrm flipH="1">
            <a:off x="800100" y="3009159"/>
            <a:ext cx="0" cy="1600200"/>
          </a:xfrm>
          <a:prstGeom prst="straightConnector1">
            <a:avLst/>
          </a:prstGeom>
          <a:noFill/>
          <a:ln w="25400"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
        <p:nvSpPr>
          <p:cNvPr id="14" name="Straight Arrow Connector 13">
            <a:extLst>
              <a:ext uri="{FF2B5EF4-FFF2-40B4-BE49-F238E27FC236}">
                <a16:creationId xmlns:a16="http://schemas.microsoft.com/office/drawing/2014/main" id="{C83A4DD5-35F4-40A7-AEDC-D4CB4540871D}"/>
              </a:ext>
            </a:extLst>
          </p:cNvPr>
          <p:cNvSpPr>
            <a:spLocks noChangeShapeType="1"/>
          </p:cNvSpPr>
          <p:nvPr/>
        </p:nvSpPr>
        <p:spPr bwMode="auto">
          <a:xfrm flipV="1">
            <a:off x="3238500" y="3771159"/>
            <a:ext cx="3429000" cy="1752600"/>
          </a:xfrm>
          <a:prstGeom prst="straightConnector1">
            <a:avLst/>
          </a:prstGeom>
          <a:noFill/>
          <a:ln w="25400"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
        <p:nvSpPr>
          <p:cNvPr id="15" name="Flowchart: Process 14">
            <a:extLst>
              <a:ext uri="{FF2B5EF4-FFF2-40B4-BE49-F238E27FC236}">
                <a16:creationId xmlns:a16="http://schemas.microsoft.com/office/drawing/2014/main" id="{A044AA0A-3C44-4B96-B1BF-C94282FE28AF}"/>
              </a:ext>
            </a:extLst>
          </p:cNvPr>
          <p:cNvSpPr>
            <a:spLocks noChangeArrowheads="1"/>
          </p:cNvSpPr>
          <p:nvPr/>
        </p:nvSpPr>
        <p:spPr bwMode="auto">
          <a:xfrm>
            <a:off x="6515100" y="2783734"/>
            <a:ext cx="1828800" cy="914400"/>
          </a:xfrm>
          <a:prstGeom prst="flowChartProcess">
            <a:avLst/>
          </a:prstGeom>
          <a:gradFill rotWithShape="1">
            <a:gsLst>
              <a:gs pos="0">
                <a:srgbClr val="BBBBBB"/>
              </a:gs>
              <a:gs pos="34999">
                <a:srgbClr val="CFCFCF"/>
              </a:gs>
              <a:gs pos="100000">
                <a:srgbClr val="EDEDED"/>
              </a:gs>
            </a:gsLst>
            <a:lin ang="16200000" scaled="1"/>
          </a:gradFill>
          <a:ln w="9525" cap="flat" cmpd="sng">
            <a:solidFill>
              <a:srgbClr val="000000"/>
            </a:solidFill>
            <a:miter lim="800000"/>
            <a:headEnd/>
            <a:tailEnd/>
          </a:ln>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a=30</a:t>
            </a:r>
          </a:p>
          <a:p>
            <a:pPr algn="ctr"/>
            <a:r>
              <a:rPr lang="en-US" altLang="en-US">
                <a:solidFill>
                  <a:srgbClr val="000000"/>
                </a:solidFill>
                <a:latin typeface="Calibri" panose="020F0502020204030204" pitchFamily="34" charset="0"/>
                <a:cs typeface="Calibri" panose="020F0502020204030204" pitchFamily="34" charset="0"/>
                <a:sym typeface="Calibri" panose="020F0502020204030204" pitchFamily="34" charset="0"/>
              </a:rPr>
              <a:t>b=40</a:t>
            </a:r>
          </a:p>
        </p:txBody>
      </p:sp>
      <p:sp>
        <p:nvSpPr>
          <p:cNvPr id="16" name="TextBox 23">
            <a:extLst>
              <a:ext uri="{FF2B5EF4-FFF2-40B4-BE49-F238E27FC236}">
                <a16:creationId xmlns:a16="http://schemas.microsoft.com/office/drawing/2014/main" id="{15ECBBC3-F8B3-4594-A0E7-D78242D66FE1}"/>
              </a:ext>
            </a:extLst>
          </p:cNvPr>
          <p:cNvSpPr>
            <a:spLocks noChangeArrowheads="1"/>
          </p:cNvSpPr>
          <p:nvPr/>
        </p:nvSpPr>
        <p:spPr bwMode="auto">
          <a:xfrm>
            <a:off x="3543300" y="5546036"/>
            <a:ext cx="3886200" cy="1246187"/>
          </a:xfrm>
          <a:prstGeom prst="rect">
            <a:avLst/>
          </a:prstGeom>
          <a:solidFill>
            <a:srgbClr val="FFFFFF"/>
          </a:solidFill>
          <a:ln w="25400"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500" b="0">
                <a:solidFill>
                  <a:srgbClr val="000000"/>
                </a:solidFill>
              </a:rPr>
              <a:t>Since </a:t>
            </a:r>
            <a:r>
              <a:rPr lang="en-US" altLang="en-US" sz="1500">
                <a:solidFill>
                  <a:srgbClr val="00B0F0"/>
                </a:solidFill>
              </a:rPr>
              <a:t>obj1 </a:t>
            </a:r>
            <a:r>
              <a:rPr lang="en-US" altLang="en-US" sz="1500" b="0">
                <a:solidFill>
                  <a:srgbClr val="000000"/>
                </a:solidFill>
              </a:rPr>
              <a:t>contains the address </a:t>
            </a:r>
            <a:r>
              <a:rPr lang="en-US" altLang="en-US" sz="1500">
                <a:solidFill>
                  <a:srgbClr val="0070C0"/>
                </a:solidFill>
              </a:rPr>
              <a:t>1001 </a:t>
            </a:r>
            <a:r>
              <a:rPr lang="en-US" altLang="en-US" sz="1500" b="0">
                <a:solidFill>
                  <a:srgbClr val="000000"/>
                </a:solidFill>
              </a:rPr>
              <a:t>, any changes in the state of this will also change the state of </a:t>
            </a:r>
            <a:r>
              <a:rPr lang="en-US" altLang="en-US" sz="1500">
                <a:solidFill>
                  <a:srgbClr val="00B0F0"/>
                </a:solidFill>
              </a:rPr>
              <a:t>obj </a:t>
            </a:r>
            <a:r>
              <a:rPr lang="en-US" altLang="en-US" sz="1500" b="0">
                <a:solidFill>
                  <a:srgbClr val="000000"/>
                </a:solidFill>
              </a:rPr>
              <a:t>in the calling method. </a:t>
            </a:r>
          </a:p>
          <a:p>
            <a:r>
              <a:rPr lang="en-US" altLang="en-US" sz="1500" b="0">
                <a:solidFill>
                  <a:srgbClr val="000000"/>
                </a:solidFill>
              </a:rPr>
              <a:t>So changes done to the obj1 state a=30 and b=40 will also change the state </a:t>
            </a:r>
            <a:r>
              <a:rPr lang="en-US" altLang="en-US" sz="1500" b="0"/>
              <a:t>of </a:t>
            </a:r>
            <a:r>
              <a:rPr lang="en-US" altLang="en-US" sz="1500">
                <a:solidFill>
                  <a:srgbClr val="00B0F0"/>
                </a:solidFill>
              </a:rPr>
              <a:t> obj.</a:t>
            </a:r>
          </a:p>
        </p:txBody>
      </p:sp>
      <p:sp>
        <p:nvSpPr>
          <p:cNvPr id="17" name="TextBox 18">
            <a:extLst>
              <a:ext uri="{FF2B5EF4-FFF2-40B4-BE49-F238E27FC236}">
                <a16:creationId xmlns:a16="http://schemas.microsoft.com/office/drawing/2014/main" id="{A876B498-CB32-4B9F-AD1D-472F3823B80D}"/>
              </a:ext>
            </a:extLst>
          </p:cNvPr>
          <p:cNvSpPr>
            <a:spLocks noChangeArrowheads="1"/>
          </p:cNvSpPr>
          <p:nvPr/>
        </p:nvSpPr>
        <p:spPr bwMode="auto">
          <a:xfrm>
            <a:off x="5600699" y="4445821"/>
            <a:ext cx="3200400" cy="954088"/>
          </a:xfrm>
          <a:prstGeom prst="rect">
            <a:avLst/>
          </a:prstGeom>
          <a:solidFill>
            <a:srgbClr val="FFFFFF"/>
          </a:solidFill>
          <a:ln w="25400"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sz="1400" b="0" dirty="0">
                <a:solidFill>
                  <a:srgbClr val="000000"/>
                </a:solidFill>
              </a:rPr>
              <a:t>When the method </a:t>
            </a:r>
            <a:r>
              <a:rPr lang="en-US" altLang="en-US" sz="1400" dirty="0" err="1">
                <a:solidFill>
                  <a:srgbClr val="00B050"/>
                </a:solidFill>
              </a:rPr>
              <a:t>aMethod</a:t>
            </a:r>
            <a:r>
              <a:rPr lang="en-US" altLang="en-US" sz="1400" b="0" dirty="0">
                <a:solidFill>
                  <a:srgbClr val="000000"/>
                </a:solidFill>
              </a:rPr>
              <a:t> is invoked by passing </a:t>
            </a:r>
            <a:r>
              <a:rPr lang="en-US" altLang="en-US" sz="1400" dirty="0">
                <a:solidFill>
                  <a:srgbClr val="00B0F0"/>
                </a:solidFill>
              </a:rPr>
              <a:t>obj</a:t>
            </a:r>
            <a:r>
              <a:rPr lang="en-US" altLang="en-US" sz="1400" b="0" dirty="0">
                <a:solidFill>
                  <a:srgbClr val="000000"/>
                </a:solidFill>
              </a:rPr>
              <a:t> as argument. Now </a:t>
            </a:r>
            <a:r>
              <a:rPr lang="en-US" altLang="en-US" sz="1400" dirty="0">
                <a:solidFill>
                  <a:srgbClr val="00B0F0"/>
                </a:solidFill>
              </a:rPr>
              <a:t>obj1 </a:t>
            </a:r>
            <a:r>
              <a:rPr lang="en-US" altLang="en-US" sz="1400" b="0" dirty="0"/>
              <a:t>in the invoked method </a:t>
            </a:r>
            <a:r>
              <a:rPr lang="en-US" altLang="en-US" sz="1400" b="0" dirty="0">
                <a:solidFill>
                  <a:srgbClr val="000000"/>
                </a:solidFill>
              </a:rPr>
              <a:t> contains the memory address value </a:t>
            </a:r>
            <a:r>
              <a:rPr lang="en-US" altLang="en-US" sz="1400" dirty="0">
                <a:solidFill>
                  <a:srgbClr val="0070C0"/>
                </a:solidFill>
              </a:rPr>
              <a:t>1001</a:t>
            </a:r>
            <a:r>
              <a:rPr lang="en-US" altLang="en-US" sz="1400" b="0" dirty="0">
                <a:solidFill>
                  <a:srgbClr val="000000"/>
                </a:solidFill>
              </a:rPr>
              <a:t> . </a:t>
            </a:r>
          </a:p>
        </p:txBody>
      </p:sp>
    </p:spTree>
    <p:extLst>
      <p:ext uri="{BB962C8B-B14F-4D97-AF65-F5344CB8AC3E}">
        <p14:creationId xmlns:p14="http://schemas.microsoft.com/office/powerpoint/2010/main" val="384534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A39E-8406-46A4-AD69-962C3D501628}"/>
              </a:ext>
            </a:extLst>
          </p:cNvPr>
          <p:cNvSpPr>
            <a:spLocks noGrp="1"/>
          </p:cNvSpPr>
          <p:nvPr>
            <p:ph type="title"/>
          </p:nvPr>
        </p:nvSpPr>
        <p:spPr/>
        <p:txBody>
          <a:bodyPr/>
          <a:lstStyle/>
          <a:p>
            <a:r>
              <a:rPr lang="en-US" dirty="0"/>
              <a:t>Passing Object as </a:t>
            </a:r>
            <a:r>
              <a:rPr lang="en-US" dirty="0" err="1"/>
              <a:t>Args</a:t>
            </a:r>
            <a:r>
              <a:rPr lang="en-US" dirty="0"/>
              <a:t>.</a:t>
            </a:r>
          </a:p>
        </p:txBody>
      </p:sp>
      <p:pic>
        <p:nvPicPr>
          <p:cNvPr id="4" name="Picture 3">
            <a:extLst>
              <a:ext uri="{FF2B5EF4-FFF2-40B4-BE49-F238E27FC236}">
                <a16:creationId xmlns:a16="http://schemas.microsoft.com/office/drawing/2014/main" id="{062E2421-2B5E-4978-B403-C01B31461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31" y="1241633"/>
            <a:ext cx="64674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TextBox 11">
            <a:extLst>
              <a:ext uri="{FF2B5EF4-FFF2-40B4-BE49-F238E27FC236}">
                <a16:creationId xmlns:a16="http://schemas.microsoft.com/office/drawing/2014/main" id="{BFE6A7EE-A69E-4BA0-AFCB-723C6F075E4F}"/>
              </a:ext>
            </a:extLst>
          </p:cNvPr>
          <p:cNvSpPr>
            <a:spLocks noChangeArrowheads="1"/>
          </p:cNvSpPr>
          <p:nvPr/>
        </p:nvSpPr>
        <p:spPr bwMode="auto">
          <a:xfrm>
            <a:off x="213064" y="6264968"/>
            <a:ext cx="8839200" cy="369332"/>
          </a:xfrm>
          <a:prstGeom prst="rect">
            <a:avLst/>
          </a:prstGeom>
          <a:solidFill>
            <a:schemeClr val="accent1">
              <a:lumMod val="20000"/>
              <a:lumOff val="80000"/>
            </a:schemeClr>
          </a:solidFill>
          <a:ln w="9525" cap="flat" cmpd="sng">
            <a:solidFill>
              <a:schemeClr val="accent1"/>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r>
              <a:rPr lang="en-US" altLang="en-US" b="0" dirty="0">
                <a:solidFill>
                  <a:srgbClr val="000000"/>
                </a:solidFill>
              </a:rPr>
              <a:t>We will see how object passing works with help of the following code.</a:t>
            </a:r>
          </a:p>
        </p:txBody>
      </p:sp>
      <p:sp>
        <p:nvSpPr>
          <p:cNvPr id="6" name="TextBox 12">
            <a:extLst>
              <a:ext uri="{FF2B5EF4-FFF2-40B4-BE49-F238E27FC236}">
                <a16:creationId xmlns:a16="http://schemas.microsoft.com/office/drawing/2014/main" id="{DA6F767D-9B80-4F53-A152-14E555FCC81A}"/>
              </a:ext>
            </a:extLst>
          </p:cNvPr>
          <p:cNvSpPr>
            <a:spLocks noChangeArrowheads="1"/>
          </p:cNvSpPr>
          <p:nvPr/>
        </p:nvSpPr>
        <p:spPr bwMode="auto">
          <a:xfrm>
            <a:off x="3082031" y="2918033"/>
            <a:ext cx="4267200" cy="523875"/>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spcBef>
                <a:spcPts val="600"/>
              </a:spcBef>
            </a:pPr>
            <a:r>
              <a:rPr lang="en-US" altLang="en-US" sz="1400" b="0">
                <a:solidFill>
                  <a:srgbClr val="000000"/>
                </a:solidFill>
              </a:rPr>
              <a:t>Method accepts an object  reference of the type Test and modifies the object’s </a:t>
            </a:r>
            <a:r>
              <a:rPr lang="en-US" altLang="en-US" sz="1400">
                <a:solidFill>
                  <a:srgbClr val="000000"/>
                </a:solidFill>
              </a:rPr>
              <a:t>State</a:t>
            </a:r>
          </a:p>
        </p:txBody>
      </p:sp>
      <p:sp>
        <p:nvSpPr>
          <p:cNvPr id="7" name="Right Brace 6">
            <a:extLst>
              <a:ext uri="{FF2B5EF4-FFF2-40B4-BE49-F238E27FC236}">
                <a16:creationId xmlns:a16="http://schemas.microsoft.com/office/drawing/2014/main" id="{944BEC8E-1134-4483-B94C-9435E3500285}"/>
              </a:ext>
            </a:extLst>
          </p:cNvPr>
          <p:cNvSpPr>
            <a:spLocks/>
          </p:cNvSpPr>
          <p:nvPr/>
        </p:nvSpPr>
        <p:spPr bwMode="auto">
          <a:xfrm>
            <a:off x="2701031" y="2841833"/>
            <a:ext cx="304800" cy="609600"/>
          </a:xfrm>
          <a:prstGeom prst="rightBrace">
            <a:avLst>
              <a:gd name="adj1" fmla="val 8000"/>
              <a:gd name="adj2" fmla="val 50000"/>
            </a:avLst>
          </a:prstGeom>
          <a:noFill/>
          <a:ln w="2857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 name="TextBox 14">
            <a:extLst>
              <a:ext uri="{FF2B5EF4-FFF2-40B4-BE49-F238E27FC236}">
                <a16:creationId xmlns:a16="http://schemas.microsoft.com/office/drawing/2014/main" id="{28323038-F930-471C-BE20-5AE922274F3A}"/>
              </a:ext>
            </a:extLst>
          </p:cNvPr>
          <p:cNvSpPr>
            <a:spLocks noChangeArrowheads="1"/>
          </p:cNvSpPr>
          <p:nvPr/>
        </p:nvSpPr>
        <p:spPr bwMode="auto">
          <a:xfrm>
            <a:off x="3920231" y="2156033"/>
            <a:ext cx="4648200" cy="307975"/>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spcBef>
                <a:spcPts val="600"/>
              </a:spcBef>
            </a:pPr>
            <a:r>
              <a:rPr lang="en-US" altLang="en-US" sz="1400" b="0">
                <a:solidFill>
                  <a:srgbClr val="000000"/>
                </a:solidFill>
              </a:rPr>
              <a:t>Accepts two primitive type values and tries to modify it.</a:t>
            </a:r>
            <a:endParaRPr lang="en-US" altLang="en-US" sz="1400">
              <a:solidFill>
                <a:srgbClr val="000000"/>
              </a:solidFill>
            </a:endParaRPr>
          </a:p>
        </p:txBody>
      </p:sp>
      <p:sp>
        <p:nvSpPr>
          <p:cNvPr id="9" name="Right Brace 8">
            <a:extLst>
              <a:ext uri="{FF2B5EF4-FFF2-40B4-BE49-F238E27FC236}">
                <a16:creationId xmlns:a16="http://schemas.microsoft.com/office/drawing/2014/main" id="{282694D2-BDCA-4F7D-9D90-787CA6260F9D}"/>
              </a:ext>
            </a:extLst>
          </p:cNvPr>
          <p:cNvSpPr>
            <a:spLocks/>
          </p:cNvSpPr>
          <p:nvPr/>
        </p:nvSpPr>
        <p:spPr bwMode="auto">
          <a:xfrm>
            <a:off x="3539231" y="2079833"/>
            <a:ext cx="304800" cy="609600"/>
          </a:xfrm>
          <a:prstGeom prst="rightBrace">
            <a:avLst>
              <a:gd name="adj1" fmla="val 8000"/>
              <a:gd name="adj2" fmla="val 50000"/>
            </a:avLst>
          </a:prstGeom>
          <a:noFill/>
          <a:ln w="2857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10" name="TextBox 16">
            <a:extLst>
              <a:ext uri="{FF2B5EF4-FFF2-40B4-BE49-F238E27FC236}">
                <a16:creationId xmlns:a16="http://schemas.microsoft.com/office/drawing/2014/main" id="{B50E09C0-AD23-4482-840F-6153E4888CEE}"/>
              </a:ext>
            </a:extLst>
          </p:cNvPr>
          <p:cNvSpPr>
            <a:spLocks noChangeArrowheads="1"/>
          </p:cNvSpPr>
          <p:nvPr/>
        </p:nvSpPr>
        <p:spPr bwMode="auto">
          <a:xfrm>
            <a:off x="5699465" y="4289633"/>
            <a:ext cx="3352800" cy="276999"/>
          </a:xfrm>
          <a:prstGeom prst="rect">
            <a:avLst/>
          </a:prstGeom>
          <a:solidFill>
            <a:schemeClr val="accent1">
              <a:lumMod val="20000"/>
              <a:lumOff val="80000"/>
            </a:schemeClr>
          </a:solidFill>
          <a:ln w="9525" cap="flat" cmpd="sng">
            <a:solidFill>
              <a:schemeClr val="accent2"/>
            </a:solidFill>
            <a:miter lim="800000"/>
            <a:headEnd/>
            <a:tailEnd/>
          </a:ln>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spcBef>
                <a:spcPts val="600"/>
              </a:spcBef>
            </a:pPr>
            <a:r>
              <a:rPr lang="en-US" altLang="en-US" sz="1200" b="0" dirty="0">
                <a:solidFill>
                  <a:srgbClr val="000000"/>
                </a:solidFill>
              </a:rPr>
              <a:t>Passes the object members  as primitive data</a:t>
            </a:r>
            <a:endParaRPr lang="en-US" altLang="en-US" sz="1200" dirty="0">
              <a:solidFill>
                <a:srgbClr val="000000"/>
              </a:solidFill>
            </a:endParaRPr>
          </a:p>
        </p:txBody>
      </p:sp>
      <p:sp>
        <p:nvSpPr>
          <p:cNvPr id="11" name="Straight Arrow Connector 10">
            <a:extLst>
              <a:ext uri="{FF2B5EF4-FFF2-40B4-BE49-F238E27FC236}">
                <a16:creationId xmlns:a16="http://schemas.microsoft.com/office/drawing/2014/main" id="{8F712172-698F-41B7-80E4-D9E7CCECB412}"/>
              </a:ext>
            </a:extLst>
          </p:cNvPr>
          <p:cNvSpPr>
            <a:spLocks noChangeShapeType="1"/>
          </p:cNvSpPr>
          <p:nvPr/>
        </p:nvSpPr>
        <p:spPr bwMode="auto">
          <a:xfrm rot="10800000" flipV="1">
            <a:off x="3539231" y="4427746"/>
            <a:ext cx="2160233" cy="90487"/>
          </a:xfrm>
          <a:prstGeom prst="straightConnector1">
            <a:avLst/>
          </a:prstGeom>
          <a:noFill/>
          <a:ln w="22225" cap="flat" cmpd="sng">
            <a:solidFill>
              <a:srgbClr val="FF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
        <p:nvSpPr>
          <p:cNvPr id="12" name="TextBox 20">
            <a:extLst>
              <a:ext uri="{FF2B5EF4-FFF2-40B4-BE49-F238E27FC236}">
                <a16:creationId xmlns:a16="http://schemas.microsoft.com/office/drawing/2014/main" id="{78FAAA58-A922-4FBA-A6AF-2DB688636801}"/>
              </a:ext>
            </a:extLst>
          </p:cNvPr>
          <p:cNvSpPr>
            <a:spLocks noChangeArrowheads="1"/>
          </p:cNvSpPr>
          <p:nvPr/>
        </p:nvSpPr>
        <p:spPr bwMode="auto">
          <a:xfrm>
            <a:off x="6434831" y="5127833"/>
            <a:ext cx="2514600" cy="276225"/>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spcBef>
                <a:spcPts val="600"/>
              </a:spcBef>
            </a:pPr>
            <a:r>
              <a:rPr lang="en-US" altLang="en-US" sz="1200" b="0">
                <a:solidFill>
                  <a:srgbClr val="000000"/>
                </a:solidFill>
              </a:rPr>
              <a:t>Passes the object as an argument</a:t>
            </a:r>
            <a:endParaRPr lang="en-US" altLang="en-US" sz="1200">
              <a:solidFill>
                <a:srgbClr val="000000"/>
              </a:solidFill>
            </a:endParaRPr>
          </a:p>
        </p:txBody>
      </p:sp>
      <p:sp>
        <p:nvSpPr>
          <p:cNvPr id="13" name="Straight Arrow Connector 12">
            <a:extLst>
              <a:ext uri="{FF2B5EF4-FFF2-40B4-BE49-F238E27FC236}">
                <a16:creationId xmlns:a16="http://schemas.microsoft.com/office/drawing/2014/main" id="{B4972BE1-7E44-425A-ABA1-4A89AC5F07E0}"/>
              </a:ext>
            </a:extLst>
          </p:cNvPr>
          <p:cNvSpPr>
            <a:spLocks noChangeShapeType="1"/>
          </p:cNvSpPr>
          <p:nvPr/>
        </p:nvSpPr>
        <p:spPr bwMode="auto">
          <a:xfrm rot="10800000" flipV="1">
            <a:off x="2701031" y="5265946"/>
            <a:ext cx="3733800" cy="90487"/>
          </a:xfrm>
          <a:prstGeom prst="straightConnector1">
            <a:avLst/>
          </a:prstGeom>
          <a:noFill/>
          <a:ln w="22225" cap="flat" cmpd="sng">
            <a:solidFill>
              <a:srgbClr val="FF0000"/>
            </a:solidFill>
            <a:round/>
            <a:headEnd/>
            <a:tailEnd type="arrow" w="med" len="me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endParaRPr lang="en-US"/>
          </a:p>
        </p:txBody>
      </p:sp>
    </p:spTree>
    <p:extLst>
      <p:ext uri="{BB962C8B-B14F-4D97-AF65-F5344CB8AC3E}">
        <p14:creationId xmlns:p14="http://schemas.microsoft.com/office/powerpoint/2010/main" val="38259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ECD4-866C-46D8-BF4B-50EFCB13F20C}"/>
              </a:ext>
            </a:extLst>
          </p:cNvPr>
          <p:cNvSpPr>
            <a:spLocks noGrp="1"/>
          </p:cNvSpPr>
          <p:nvPr>
            <p:ph type="title"/>
          </p:nvPr>
        </p:nvSpPr>
        <p:spPr/>
        <p:txBody>
          <a:bodyPr/>
          <a:lstStyle/>
          <a:p>
            <a:r>
              <a:rPr lang="en-US" dirty="0"/>
              <a:t>What is the Output?</a:t>
            </a:r>
          </a:p>
        </p:txBody>
      </p:sp>
      <p:pic>
        <p:nvPicPr>
          <p:cNvPr id="4" name="Picture 3">
            <a:extLst>
              <a:ext uri="{FF2B5EF4-FFF2-40B4-BE49-F238E27FC236}">
                <a16:creationId xmlns:a16="http://schemas.microsoft.com/office/drawing/2014/main" id="{9B3C5BD7-2F7E-481D-99B4-B70A94F5F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90" y="2174659"/>
            <a:ext cx="746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Right Brace 4">
            <a:extLst>
              <a:ext uri="{FF2B5EF4-FFF2-40B4-BE49-F238E27FC236}">
                <a16:creationId xmlns:a16="http://schemas.microsoft.com/office/drawing/2014/main" id="{DA12A317-7395-45EF-9881-8A132427770B}"/>
              </a:ext>
            </a:extLst>
          </p:cNvPr>
          <p:cNvSpPr>
            <a:spLocks/>
          </p:cNvSpPr>
          <p:nvPr/>
        </p:nvSpPr>
        <p:spPr bwMode="auto">
          <a:xfrm>
            <a:off x="4121090" y="2936659"/>
            <a:ext cx="304800" cy="381000"/>
          </a:xfrm>
          <a:prstGeom prst="rightBrace">
            <a:avLst>
              <a:gd name="adj1" fmla="val 7998"/>
              <a:gd name="adj2" fmla="val 50000"/>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 name="TextBox 14">
            <a:extLst>
              <a:ext uri="{FF2B5EF4-FFF2-40B4-BE49-F238E27FC236}">
                <a16:creationId xmlns:a16="http://schemas.microsoft.com/office/drawing/2014/main" id="{8AA42638-68C9-4C4C-8976-A0A5920AA893}"/>
              </a:ext>
            </a:extLst>
          </p:cNvPr>
          <p:cNvSpPr>
            <a:spLocks noChangeArrowheads="1"/>
          </p:cNvSpPr>
          <p:nvPr/>
        </p:nvSpPr>
        <p:spPr bwMode="auto">
          <a:xfrm>
            <a:off x="4502090" y="3089059"/>
            <a:ext cx="4572000" cy="738188"/>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400" b="0" dirty="0">
                <a:solidFill>
                  <a:srgbClr val="000000"/>
                </a:solidFill>
              </a:rPr>
              <a:t>The state of the object is seen to be changed because we are passing the reference or the address of the object and making alteration in that memory area.</a:t>
            </a:r>
          </a:p>
        </p:txBody>
      </p:sp>
      <p:sp>
        <p:nvSpPr>
          <p:cNvPr id="7" name="Right Brace 6">
            <a:extLst>
              <a:ext uri="{FF2B5EF4-FFF2-40B4-BE49-F238E27FC236}">
                <a16:creationId xmlns:a16="http://schemas.microsoft.com/office/drawing/2014/main" id="{17D3A07B-BD9C-41C3-9141-814A23E75149}"/>
              </a:ext>
            </a:extLst>
          </p:cNvPr>
          <p:cNvSpPr>
            <a:spLocks/>
          </p:cNvSpPr>
          <p:nvPr/>
        </p:nvSpPr>
        <p:spPr bwMode="auto">
          <a:xfrm>
            <a:off x="4349690" y="2631859"/>
            <a:ext cx="228600" cy="381000"/>
          </a:xfrm>
          <a:prstGeom prst="rightBrace">
            <a:avLst>
              <a:gd name="adj1" fmla="val 7994"/>
              <a:gd name="adj2" fmla="val 50000"/>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 name="TextBox 16">
            <a:extLst>
              <a:ext uri="{FF2B5EF4-FFF2-40B4-BE49-F238E27FC236}">
                <a16:creationId xmlns:a16="http://schemas.microsoft.com/office/drawing/2014/main" id="{00A604A2-625A-4888-8AED-6299F2B2D180}"/>
              </a:ext>
            </a:extLst>
          </p:cNvPr>
          <p:cNvSpPr>
            <a:spLocks noChangeArrowheads="1"/>
          </p:cNvSpPr>
          <p:nvPr/>
        </p:nvSpPr>
        <p:spPr bwMode="auto">
          <a:xfrm>
            <a:off x="4654490" y="2479459"/>
            <a:ext cx="4419600" cy="523875"/>
          </a:xfrm>
          <a:prstGeom prst="rect">
            <a:avLst/>
          </a:prstGeom>
          <a:solidFill>
            <a:schemeClr val="accent1">
              <a:lumMod val="20000"/>
              <a:lumOff val="80000"/>
            </a:schemeClr>
          </a:solidFill>
          <a:ln w="9525" cap="flat" cmpd="sng">
            <a:solidFill>
              <a:schemeClr val="accent2"/>
            </a:solidFill>
            <a:miter lim="800000"/>
            <a:headEnd/>
            <a:tailEnd/>
          </a:ln>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r>
              <a:rPr lang="en-US" altLang="en-US" sz="1400" b="0">
                <a:solidFill>
                  <a:srgbClr val="000000"/>
                </a:solidFill>
              </a:rPr>
              <a:t>The values will be same before and after the method call when passed as primitive type argument.</a:t>
            </a:r>
          </a:p>
        </p:txBody>
      </p:sp>
    </p:spTree>
    <p:extLst>
      <p:ext uri="{BB962C8B-B14F-4D97-AF65-F5344CB8AC3E}">
        <p14:creationId xmlns:p14="http://schemas.microsoft.com/office/powerpoint/2010/main" val="2941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DE17-88C6-4D96-B21E-B6C8038E26D7}"/>
              </a:ext>
            </a:extLst>
          </p:cNvPr>
          <p:cNvSpPr>
            <a:spLocks noGrp="1"/>
          </p:cNvSpPr>
          <p:nvPr>
            <p:ph type="title"/>
          </p:nvPr>
        </p:nvSpPr>
        <p:spPr/>
        <p:txBody>
          <a:bodyPr/>
          <a:lstStyle/>
          <a:p>
            <a:r>
              <a:rPr lang="en-US" altLang="en-US" dirty="0"/>
              <a:t>Returning Objects from a Method</a:t>
            </a:r>
            <a:endParaRPr lang="en-US" dirty="0"/>
          </a:p>
        </p:txBody>
      </p:sp>
      <p:sp>
        <p:nvSpPr>
          <p:cNvPr id="4" name="TextBox 4">
            <a:extLst>
              <a:ext uri="{FF2B5EF4-FFF2-40B4-BE49-F238E27FC236}">
                <a16:creationId xmlns:a16="http://schemas.microsoft.com/office/drawing/2014/main" id="{A7905305-6DEC-4BE4-9816-E2F7FBC11C2B}"/>
              </a:ext>
            </a:extLst>
          </p:cNvPr>
          <p:cNvSpPr>
            <a:spLocks noChangeArrowheads="1"/>
          </p:cNvSpPr>
          <p:nvPr/>
        </p:nvSpPr>
        <p:spPr bwMode="auto">
          <a:xfrm>
            <a:off x="152400" y="1304925"/>
            <a:ext cx="8839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marL="285750" indent="-285750">
              <a:lnSpc>
                <a:spcPct val="150000"/>
              </a:lnSpc>
              <a:buFont typeface="Arial" panose="020B0604020202020204" pitchFamily="34" charset="0"/>
              <a:buChar char="•"/>
            </a:pPr>
            <a:r>
              <a:rPr lang="en-US" altLang="en-US" b="0" dirty="0">
                <a:solidFill>
                  <a:srgbClr val="000000"/>
                </a:solidFill>
                <a:cs typeface="Calibri" panose="020F0502020204030204" pitchFamily="34" charset="0"/>
              </a:rPr>
              <a:t>Instead of returning primitive data type from a method, we can return objects from a method.</a:t>
            </a:r>
          </a:p>
          <a:p>
            <a:pPr marL="285750" indent="-285750">
              <a:lnSpc>
                <a:spcPct val="150000"/>
              </a:lnSpc>
              <a:buFont typeface="Arial" panose="020B0604020202020204" pitchFamily="34" charset="0"/>
              <a:buChar char="•"/>
            </a:pPr>
            <a:r>
              <a:rPr lang="en-US" altLang="en-US" b="0" dirty="0">
                <a:solidFill>
                  <a:srgbClr val="000000"/>
                </a:solidFill>
                <a:cs typeface="Calibri" panose="020F0502020204030204" pitchFamily="34" charset="0"/>
              </a:rPr>
              <a:t>Works similar to methods with primitive return type.</a:t>
            </a:r>
          </a:p>
          <a:p>
            <a:pPr marL="285750" indent="-285750">
              <a:lnSpc>
                <a:spcPct val="150000"/>
              </a:lnSpc>
              <a:buFont typeface="Arial" panose="020B0604020202020204" pitchFamily="34" charset="0"/>
              <a:buChar char="•"/>
            </a:pPr>
            <a:r>
              <a:rPr lang="en-US" altLang="en-US" b="0" dirty="0">
                <a:solidFill>
                  <a:srgbClr val="000000"/>
                </a:solidFill>
                <a:cs typeface="Calibri" panose="020F0502020204030204" pitchFamily="34" charset="0"/>
              </a:rPr>
              <a:t>The return type should be either of class type or any of it’s super classes/implemented interfaces.</a:t>
            </a:r>
          </a:p>
          <a:p>
            <a:pPr marL="285750" indent="-285750">
              <a:lnSpc>
                <a:spcPct val="150000"/>
              </a:lnSpc>
              <a:buFont typeface="Arial" panose="020B0604020202020204" pitchFamily="34" charset="0"/>
              <a:buChar char="•"/>
            </a:pPr>
            <a:r>
              <a:rPr lang="en-US" altLang="en-US" b="0" dirty="0">
                <a:solidFill>
                  <a:srgbClr val="000000"/>
                </a:solidFill>
                <a:cs typeface="Calibri" panose="020F0502020204030204" pitchFamily="34" charset="0"/>
              </a:rPr>
              <a:t>The methods can also return Collection objects like </a:t>
            </a:r>
            <a:r>
              <a:rPr lang="en-US" altLang="en-US" b="0" dirty="0" err="1">
                <a:solidFill>
                  <a:srgbClr val="000000"/>
                </a:solidFill>
                <a:cs typeface="Calibri" panose="020F0502020204030204" pitchFamily="34" charset="0"/>
              </a:rPr>
              <a:t>ArrayList</a:t>
            </a:r>
            <a:r>
              <a:rPr lang="en-US" altLang="en-US" b="0" dirty="0">
                <a:solidFill>
                  <a:srgbClr val="000000"/>
                </a:solidFill>
                <a:cs typeface="Calibri" panose="020F0502020204030204" pitchFamily="34" charset="0"/>
              </a:rPr>
              <a:t>, Map </a:t>
            </a:r>
            <a:r>
              <a:rPr lang="en-US" altLang="en-US" b="0" dirty="0" err="1">
                <a:solidFill>
                  <a:srgbClr val="000000"/>
                </a:solidFill>
                <a:cs typeface="Calibri" panose="020F0502020204030204" pitchFamily="34" charset="0"/>
              </a:rPr>
              <a:t>etc</a:t>
            </a:r>
            <a:r>
              <a:rPr lang="en-US" altLang="en-US" b="0" dirty="0">
                <a:solidFill>
                  <a:srgbClr val="000000"/>
                </a:solidFill>
                <a:cs typeface="Calibri" panose="020F0502020204030204" pitchFamily="34" charset="0"/>
              </a:rPr>
              <a:t> which you will learn in the later sessions.</a:t>
            </a:r>
          </a:p>
          <a:p>
            <a:pPr>
              <a:lnSpc>
                <a:spcPct val="150000"/>
              </a:lnSpc>
            </a:pPr>
            <a:r>
              <a:rPr lang="en-US" altLang="en-US" dirty="0">
                <a:solidFill>
                  <a:srgbClr val="000000"/>
                </a:solidFill>
                <a:cs typeface="Calibri" panose="020F0502020204030204" pitchFamily="34" charset="0"/>
              </a:rPr>
              <a:t>Advantage:</a:t>
            </a:r>
          </a:p>
          <a:p>
            <a:pPr>
              <a:lnSpc>
                <a:spcPct val="150000"/>
              </a:lnSpc>
            </a:pPr>
            <a:r>
              <a:rPr lang="en-US" altLang="en-US" b="0" dirty="0">
                <a:solidFill>
                  <a:srgbClr val="000000"/>
                </a:solidFill>
                <a:cs typeface="Calibri" panose="020F0502020204030204" pitchFamily="34" charset="0"/>
              </a:rPr>
              <a:t>If you need to return multiple values the values can be defined in a value object and returned.</a:t>
            </a:r>
          </a:p>
        </p:txBody>
      </p:sp>
    </p:spTree>
    <p:extLst>
      <p:ext uri="{BB962C8B-B14F-4D97-AF65-F5344CB8AC3E}">
        <p14:creationId xmlns:p14="http://schemas.microsoft.com/office/powerpoint/2010/main" val="8877324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992</Words>
  <Application>Microsoft Office PowerPoint</Application>
  <PresentationFormat>On-screen Show (4:3)</PresentationFormat>
  <Paragraphs>94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Trebuchet MS</vt:lpstr>
      <vt:lpstr>Vivaldi</vt:lpstr>
      <vt:lpstr>Wingdings</vt:lpstr>
      <vt:lpstr>Office Theme</vt:lpstr>
      <vt:lpstr>JAVA @11</vt:lpstr>
      <vt:lpstr>Objective</vt:lpstr>
      <vt:lpstr>A Problem Developer Faces</vt:lpstr>
      <vt:lpstr>Types of methods argument</vt:lpstr>
      <vt:lpstr>Passing objects as method argument</vt:lpstr>
      <vt:lpstr>Passing Objects How it works?</vt:lpstr>
      <vt:lpstr>Passing Object as Args.</vt:lpstr>
      <vt:lpstr>What is the Output?</vt:lpstr>
      <vt:lpstr>Returning Objects from a Method</vt:lpstr>
      <vt:lpstr>Object as Return type</vt:lpstr>
      <vt:lpstr>Object as Args &amp; Return type</vt:lpstr>
      <vt:lpstr>Student.java</vt:lpstr>
      <vt:lpstr>Result.java</vt:lpstr>
      <vt:lpstr>ResultCalculator.java</vt:lpstr>
      <vt:lpstr>MainClass.java</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19</cp:revision>
  <dcterms:created xsi:type="dcterms:W3CDTF">2017-10-28T05:09:06Z</dcterms:created>
  <dcterms:modified xsi:type="dcterms:W3CDTF">2022-04-02T11:01:21Z</dcterms:modified>
</cp:coreProperties>
</file>