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6"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2" r:id="rId24"/>
    <p:sldId id="283" r:id="rId25"/>
    <p:sldId id="284" r:id="rId26"/>
    <p:sldId id="285" r:id="rId27"/>
    <p:sldId id="287" r:id="rId28"/>
    <p:sldId id="286" r:id="rId29"/>
    <p:sldId id="288" r:id="rId30"/>
    <p:sldId id="289" r:id="rId31"/>
    <p:sldId id="280" r:id="rId32"/>
    <p:sldId id="28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DFE181-7D68-4C84-8AD5-54B4C80067DA}">
          <p14:sldIdLst>
            <p14:sldId id="256"/>
            <p14:sldId id="258"/>
            <p14:sldId id="259"/>
            <p14:sldId id="260"/>
            <p14:sldId id="266"/>
            <p14:sldId id="261"/>
            <p14:sldId id="262"/>
            <p14:sldId id="263"/>
            <p14:sldId id="264"/>
            <p14:sldId id="265"/>
            <p14:sldId id="267"/>
            <p14:sldId id="268"/>
            <p14:sldId id="269"/>
            <p14:sldId id="270"/>
            <p14:sldId id="271"/>
            <p14:sldId id="272"/>
            <p14:sldId id="273"/>
            <p14:sldId id="274"/>
            <p14:sldId id="275"/>
            <p14:sldId id="276"/>
            <p14:sldId id="277"/>
            <p14:sldId id="278"/>
            <p14:sldId id="282"/>
            <p14:sldId id="283"/>
            <p14:sldId id="284"/>
            <p14:sldId id="285"/>
            <p14:sldId id="287"/>
            <p14:sldId id="286"/>
            <p14:sldId id="288"/>
            <p14:sldId id="28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kannan Rajendran" userId="ddd1a9cbcb789ac2" providerId="LiveId" clId="{4FD9C78E-8395-4305-B4E6-A32FDC1B78D6}"/>
    <pc:docChg chg="custSel addSld delSld modSld sldOrd modMainMaster modSection">
      <pc:chgData name="Marikannan Rajendran" userId="ddd1a9cbcb789ac2" providerId="LiveId" clId="{4FD9C78E-8395-4305-B4E6-A32FDC1B78D6}" dt="2022-04-06T08:24:43.949" v="175" actId="20577"/>
      <pc:docMkLst>
        <pc:docMk/>
      </pc:docMkLst>
      <pc:sldChg chg="modSp mod">
        <pc:chgData name="Marikannan Rajendran" userId="ddd1a9cbcb789ac2" providerId="LiveId" clId="{4FD9C78E-8395-4305-B4E6-A32FDC1B78D6}" dt="2022-04-02T11:10:56.162" v="15" actId="20577"/>
        <pc:sldMkLst>
          <pc:docMk/>
          <pc:sldMk cId="763898988" sldId="256"/>
        </pc:sldMkLst>
        <pc:spChg chg="mod">
          <ac:chgData name="Marikannan Rajendran" userId="ddd1a9cbcb789ac2" providerId="LiveId" clId="{4FD9C78E-8395-4305-B4E6-A32FDC1B78D6}" dt="2022-04-02T11:10:56.162" v="15" actId="20577"/>
          <ac:spMkLst>
            <pc:docMk/>
            <pc:sldMk cId="763898988" sldId="256"/>
            <ac:spMk id="2" creationId="{68C5D659-9FD0-4308-9779-24E83492EF51}"/>
          </ac:spMkLst>
        </pc:spChg>
      </pc:sldChg>
      <pc:sldChg chg="del">
        <pc:chgData name="Marikannan Rajendran" userId="ddd1a9cbcb789ac2" providerId="LiveId" clId="{4FD9C78E-8395-4305-B4E6-A32FDC1B78D6}" dt="2022-04-02T11:11:01.758" v="16" actId="2696"/>
        <pc:sldMkLst>
          <pc:docMk/>
          <pc:sldMk cId="1576961360" sldId="257"/>
        </pc:sldMkLst>
      </pc:sldChg>
      <pc:sldChg chg="modSp mod">
        <pc:chgData name="Marikannan Rajendran" userId="ddd1a9cbcb789ac2" providerId="LiveId" clId="{4FD9C78E-8395-4305-B4E6-A32FDC1B78D6}" dt="2022-04-02T13:20:59.320" v="166" actId="20577"/>
        <pc:sldMkLst>
          <pc:docMk/>
          <pc:sldMk cId="1633396994" sldId="276"/>
        </pc:sldMkLst>
        <pc:spChg chg="mod">
          <ac:chgData name="Marikannan Rajendran" userId="ddd1a9cbcb789ac2" providerId="LiveId" clId="{4FD9C78E-8395-4305-B4E6-A32FDC1B78D6}" dt="2022-04-02T13:20:59.320" v="166" actId="20577"/>
          <ac:spMkLst>
            <pc:docMk/>
            <pc:sldMk cId="1633396994" sldId="276"/>
            <ac:spMk id="2" creationId="{00000000-0000-0000-0000-000000000000}"/>
          </ac:spMkLst>
        </pc:spChg>
      </pc:sldChg>
      <pc:sldChg chg="del">
        <pc:chgData name="Marikannan Rajendran" userId="ddd1a9cbcb789ac2" providerId="LiveId" clId="{4FD9C78E-8395-4305-B4E6-A32FDC1B78D6}" dt="2022-04-02T11:11:41.650" v="17" actId="2696"/>
        <pc:sldMkLst>
          <pc:docMk/>
          <pc:sldMk cId="901995938" sldId="279"/>
        </pc:sldMkLst>
      </pc:sldChg>
      <pc:sldChg chg="modSp mod">
        <pc:chgData name="Marikannan Rajendran" userId="ddd1a9cbcb789ac2" providerId="LiveId" clId="{4FD9C78E-8395-4305-B4E6-A32FDC1B78D6}" dt="2022-04-02T11:12:07.937" v="26" actId="20577"/>
        <pc:sldMkLst>
          <pc:docMk/>
          <pc:sldMk cId="9680698" sldId="281"/>
        </pc:sldMkLst>
        <pc:spChg chg="mod">
          <ac:chgData name="Marikannan Rajendran" userId="ddd1a9cbcb789ac2" providerId="LiveId" clId="{4FD9C78E-8395-4305-B4E6-A32FDC1B78D6}" dt="2022-04-02T11:12:07.937" v="26" actId="20577"/>
          <ac:spMkLst>
            <pc:docMk/>
            <pc:sldMk cId="9680698" sldId="281"/>
            <ac:spMk id="3" creationId="{A5143FB2-84DC-471E-BF9F-CBB7A102485B}"/>
          </ac:spMkLst>
        </pc:spChg>
      </pc:sldChg>
      <pc:sldChg chg="addSp delSp modSp new mod">
        <pc:chgData name="Marikannan Rajendran" userId="ddd1a9cbcb789ac2" providerId="LiveId" clId="{4FD9C78E-8395-4305-B4E6-A32FDC1B78D6}" dt="2022-04-06T08:24:43.949" v="175" actId="20577"/>
        <pc:sldMkLst>
          <pc:docMk/>
          <pc:sldMk cId="2838267693" sldId="282"/>
        </pc:sldMkLst>
        <pc:spChg chg="mod">
          <ac:chgData name="Marikannan Rajendran" userId="ddd1a9cbcb789ac2" providerId="LiveId" clId="{4FD9C78E-8395-4305-B4E6-A32FDC1B78D6}" dt="2022-04-02T11:20:31.694" v="66" actId="20577"/>
          <ac:spMkLst>
            <pc:docMk/>
            <pc:sldMk cId="2838267693" sldId="282"/>
            <ac:spMk id="2" creationId="{AD5879BF-B066-468D-B2D1-5A73AAB90C8B}"/>
          </ac:spMkLst>
        </pc:spChg>
        <pc:spChg chg="del">
          <ac:chgData name="Marikannan Rajendran" userId="ddd1a9cbcb789ac2" providerId="LiveId" clId="{4FD9C78E-8395-4305-B4E6-A32FDC1B78D6}" dt="2022-04-02T11:20:42.020" v="67" actId="478"/>
          <ac:spMkLst>
            <pc:docMk/>
            <pc:sldMk cId="2838267693" sldId="282"/>
            <ac:spMk id="3" creationId="{07F238D4-879A-4143-84AA-31A6963CE13A}"/>
          </ac:spMkLst>
        </pc:spChg>
        <pc:spChg chg="add mod">
          <ac:chgData name="Marikannan Rajendran" userId="ddd1a9cbcb789ac2" providerId="LiveId" clId="{4FD9C78E-8395-4305-B4E6-A32FDC1B78D6}" dt="2022-04-06T08:24:43.949" v="175" actId="20577"/>
          <ac:spMkLst>
            <pc:docMk/>
            <pc:sldMk cId="2838267693" sldId="282"/>
            <ac:spMk id="4" creationId="{70EC38F6-6265-4BC4-A012-AD2775417693}"/>
          </ac:spMkLst>
        </pc:spChg>
        <pc:picChg chg="add mod">
          <ac:chgData name="Marikannan Rajendran" userId="ddd1a9cbcb789ac2" providerId="LiveId" clId="{4FD9C78E-8395-4305-B4E6-A32FDC1B78D6}" dt="2022-04-02T13:12:39.410" v="88" actId="14100"/>
          <ac:picMkLst>
            <pc:docMk/>
            <pc:sldMk cId="2838267693" sldId="282"/>
            <ac:picMk id="5" creationId="{97B877AD-02C9-4513-AB23-CFD807383254}"/>
          </ac:picMkLst>
        </pc:picChg>
      </pc:sldChg>
      <pc:sldChg chg="addSp delSp modSp new mod modAnim">
        <pc:chgData name="Marikannan Rajendran" userId="ddd1a9cbcb789ac2" providerId="LiveId" clId="{4FD9C78E-8395-4305-B4E6-A32FDC1B78D6}" dt="2022-04-02T13:13:34.600" v="115" actId="207"/>
        <pc:sldMkLst>
          <pc:docMk/>
          <pc:sldMk cId="2742508961" sldId="283"/>
        </pc:sldMkLst>
        <pc:spChg chg="mod">
          <ac:chgData name="Marikannan Rajendran" userId="ddd1a9cbcb789ac2" providerId="LiveId" clId="{4FD9C78E-8395-4305-B4E6-A32FDC1B78D6}" dt="2022-04-02T13:13:07.407" v="109" actId="20577"/>
          <ac:spMkLst>
            <pc:docMk/>
            <pc:sldMk cId="2742508961" sldId="283"/>
            <ac:spMk id="2" creationId="{D86F8A42-F863-4548-ACF4-96D369586C7D}"/>
          </ac:spMkLst>
        </pc:spChg>
        <pc:spChg chg="del">
          <ac:chgData name="Marikannan Rajendran" userId="ddd1a9cbcb789ac2" providerId="LiveId" clId="{4FD9C78E-8395-4305-B4E6-A32FDC1B78D6}" dt="2022-04-02T13:13:13.988" v="110" actId="478"/>
          <ac:spMkLst>
            <pc:docMk/>
            <pc:sldMk cId="2742508961" sldId="283"/>
            <ac:spMk id="3" creationId="{A74D0A0F-60AC-4BEB-A90B-D9E4DDD94D29}"/>
          </ac:spMkLst>
        </pc:spChg>
        <pc:spChg chg="add mod">
          <ac:chgData name="Marikannan Rajendran" userId="ddd1a9cbcb789ac2" providerId="LiveId" clId="{4FD9C78E-8395-4305-B4E6-A32FDC1B78D6}" dt="2022-04-02T13:13:34.600" v="115" actId="207"/>
          <ac:spMkLst>
            <pc:docMk/>
            <pc:sldMk cId="2742508961" sldId="283"/>
            <ac:spMk id="5" creationId="{B7B30282-BA3A-4572-86B8-3C4087D2EBEC}"/>
          </ac:spMkLst>
        </pc:spChg>
        <pc:spChg chg="add mod">
          <ac:chgData name="Marikannan Rajendran" userId="ddd1a9cbcb789ac2" providerId="LiveId" clId="{4FD9C78E-8395-4305-B4E6-A32FDC1B78D6}" dt="2022-04-02T13:13:27.470" v="114" actId="1076"/>
          <ac:spMkLst>
            <pc:docMk/>
            <pc:sldMk cId="2742508961" sldId="283"/>
            <ac:spMk id="6" creationId="{D5E5FDC3-A011-4EA9-8987-BAEEA0851826}"/>
          </ac:spMkLst>
        </pc:spChg>
        <pc:picChg chg="add mod">
          <ac:chgData name="Marikannan Rajendran" userId="ddd1a9cbcb789ac2" providerId="LiveId" clId="{4FD9C78E-8395-4305-B4E6-A32FDC1B78D6}" dt="2022-04-02T13:13:20.065" v="112" actId="14100"/>
          <ac:picMkLst>
            <pc:docMk/>
            <pc:sldMk cId="2742508961" sldId="283"/>
            <ac:picMk id="4" creationId="{39DFFD17-3488-4885-BA10-43E52E8D2C8F}"/>
          </ac:picMkLst>
        </pc:picChg>
      </pc:sldChg>
      <pc:sldChg chg="addSp delSp modSp new mod modAnim">
        <pc:chgData name="Marikannan Rajendran" userId="ddd1a9cbcb789ac2" providerId="LiveId" clId="{4FD9C78E-8395-4305-B4E6-A32FDC1B78D6}" dt="2022-04-02T13:14:27.696" v="118"/>
        <pc:sldMkLst>
          <pc:docMk/>
          <pc:sldMk cId="1739475140" sldId="284"/>
        </pc:sldMkLst>
        <pc:spChg chg="mod">
          <ac:chgData name="Marikannan Rajendran" userId="ddd1a9cbcb789ac2" providerId="LiveId" clId="{4FD9C78E-8395-4305-B4E6-A32FDC1B78D6}" dt="2022-04-02T13:13:54.113" v="116"/>
          <ac:spMkLst>
            <pc:docMk/>
            <pc:sldMk cId="1739475140" sldId="284"/>
            <ac:spMk id="2" creationId="{5D76C645-2A62-4D28-AF8D-8EB2A6A16A9D}"/>
          </ac:spMkLst>
        </pc:spChg>
        <pc:spChg chg="del">
          <ac:chgData name="Marikannan Rajendran" userId="ddd1a9cbcb789ac2" providerId="LiveId" clId="{4FD9C78E-8395-4305-B4E6-A32FDC1B78D6}" dt="2022-04-02T13:14:26.855" v="117" actId="478"/>
          <ac:spMkLst>
            <pc:docMk/>
            <pc:sldMk cId="1739475140" sldId="284"/>
            <ac:spMk id="3" creationId="{B980660E-DD56-4E5A-9829-9AD9508E7411}"/>
          </ac:spMkLst>
        </pc:spChg>
        <pc:spChg chg="add mod">
          <ac:chgData name="Marikannan Rajendran" userId="ddd1a9cbcb789ac2" providerId="LiveId" clId="{4FD9C78E-8395-4305-B4E6-A32FDC1B78D6}" dt="2022-04-02T13:14:27.696" v="118"/>
          <ac:spMkLst>
            <pc:docMk/>
            <pc:sldMk cId="1739475140" sldId="284"/>
            <ac:spMk id="4" creationId="{A5A6C12D-D302-4774-85E0-C95B1305B031}"/>
          </ac:spMkLst>
        </pc:spChg>
        <pc:spChg chg="add mod">
          <ac:chgData name="Marikannan Rajendran" userId="ddd1a9cbcb789ac2" providerId="LiveId" clId="{4FD9C78E-8395-4305-B4E6-A32FDC1B78D6}" dt="2022-04-02T13:14:27.696" v="118"/>
          <ac:spMkLst>
            <pc:docMk/>
            <pc:sldMk cId="1739475140" sldId="284"/>
            <ac:spMk id="5" creationId="{975385E3-5022-4A48-94D0-CD4D254EB5DC}"/>
          </ac:spMkLst>
        </pc:spChg>
        <pc:spChg chg="add mod">
          <ac:chgData name="Marikannan Rajendran" userId="ddd1a9cbcb789ac2" providerId="LiveId" clId="{4FD9C78E-8395-4305-B4E6-A32FDC1B78D6}" dt="2022-04-02T13:14:27.696" v="118"/>
          <ac:spMkLst>
            <pc:docMk/>
            <pc:sldMk cId="1739475140" sldId="284"/>
            <ac:spMk id="6" creationId="{3D28C7EB-6DBD-40F7-9027-737B4461F704}"/>
          </ac:spMkLst>
        </pc:spChg>
        <pc:spChg chg="add mod">
          <ac:chgData name="Marikannan Rajendran" userId="ddd1a9cbcb789ac2" providerId="LiveId" clId="{4FD9C78E-8395-4305-B4E6-A32FDC1B78D6}" dt="2022-04-02T13:14:27.696" v="118"/>
          <ac:spMkLst>
            <pc:docMk/>
            <pc:sldMk cId="1739475140" sldId="284"/>
            <ac:spMk id="7" creationId="{1F5BB759-6922-48D0-BE57-6945D0C635BC}"/>
          </ac:spMkLst>
        </pc:spChg>
        <pc:spChg chg="add mod">
          <ac:chgData name="Marikannan Rajendran" userId="ddd1a9cbcb789ac2" providerId="LiveId" clId="{4FD9C78E-8395-4305-B4E6-A32FDC1B78D6}" dt="2022-04-02T13:14:27.696" v="118"/>
          <ac:spMkLst>
            <pc:docMk/>
            <pc:sldMk cId="1739475140" sldId="284"/>
            <ac:spMk id="8" creationId="{C4B7DD1D-AFC9-4354-876F-4299F60C47DE}"/>
          </ac:spMkLst>
        </pc:spChg>
        <pc:spChg chg="add mod">
          <ac:chgData name="Marikannan Rajendran" userId="ddd1a9cbcb789ac2" providerId="LiveId" clId="{4FD9C78E-8395-4305-B4E6-A32FDC1B78D6}" dt="2022-04-02T13:14:27.696" v="118"/>
          <ac:spMkLst>
            <pc:docMk/>
            <pc:sldMk cId="1739475140" sldId="284"/>
            <ac:spMk id="9" creationId="{703AFDEC-A185-4E79-8B5F-B91742A66E78}"/>
          </ac:spMkLst>
        </pc:spChg>
        <pc:spChg chg="add mod">
          <ac:chgData name="Marikannan Rajendran" userId="ddd1a9cbcb789ac2" providerId="LiveId" clId="{4FD9C78E-8395-4305-B4E6-A32FDC1B78D6}" dt="2022-04-02T13:14:27.696" v="118"/>
          <ac:spMkLst>
            <pc:docMk/>
            <pc:sldMk cId="1739475140" sldId="284"/>
            <ac:spMk id="12" creationId="{52F1A4E6-16D6-4B31-BB31-51D64A5FD788}"/>
          </ac:spMkLst>
        </pc:spChg>
        <pc:picChg chg="add mod">
          <ac:chgData name="Marikannan Rajendran" userId="ddd1a9cbcb789ac2" providerId="LiveId" clId="{4FD9C78E-8395-4305-B4E6-A32FDC1B78D6}" dt="2022-04-02T13:14:27.696" v="118"/>
          <ac:picMkLst>
            <pc:docMk/>
            <pc:sldMk cId="1739475140" sldId="284"/>
            <ac:picMk id="13" creationId="{D0C18DDE-053A-4757-B827-099E8BC70715}"/>
          </ac:picMkLst>
        </pc:picChg>
        <pc:picChg chg="add mod">
          <ac:chgData name="Marikannan Rajendran" userId="ddd1a9cbcb789ac2" providerId="LiveId" clId="{4FD9C78E-8395-4305-B4E6-A32FDC1B78D6}" dt="2022-04-02T13:14:27.696" v="118"/>
          <ac:picMkLst>
            <pc:docMk/>
            <pc:sldMk cId="1739475140" sldId="284"/>
            <ac:picMk id="14" creationId="{C30A0423-A9E5-4FF4-AC12-5F81334E0F73}"/>
          </ac:picMkLst>
        </pc:picChg>
        <pc:picChg chg="add mod">
          <ac:chgData name="Marikannan Rajendran" userId="ddd1a9cbcb789ac2" providerId="LiveId" clId="{4FD9C78E-8395-4305-B4E6-A32FDC1B78D6}" dt="2022-04-02T13:14:27.696" v="118"/>
          <ac:picMkLst>
            <pc:docMk/>
            <pc:sldMk cId="1739475140" sldId="284"/>
            <ac:picMk id="15" creationId="{65B39A44-A1B3-47F8-9D9F-4925EAFDB632}"/>
          </ac:picMkLst>
        </pc:picChg>
        <pc:cxnChg chg="add mod">
          <ac:chgData name="Marikannan Rajendran" userId="ddd1a9cbcb789ac2" providerId="LiveId" clId="{4FD9C78E-8395-4305-B4E6-A32FDC1B78D6}" dt="2022-04-02T13:14:27.696" v="118"/>
          <ac:cxnSpMkLst>
            <pc:docMk/>
            <pc:sldMk cId="1739475140" sldId="284"/>
            <ac:cxnSpMk id="10" creationId="{89D52B91-0A7F-4A81-81C4-2F3B9B728805}"/>
          </ac:cxnSpMkLst>
        </pc:cxnChg>
        <pc:cxnChg chg="add mod">
          <ac:chgData name="Marikannan Rajendran" userId="ddd1a9cbcb789ac2" providerId="LiveId" clId="{4FD9C78E-8395-4305-B4E6-A32FDC1B78D6}" dt="2022-04-02T13:14:27.696" v="118"/>
          <ac:cxnSpMkLst>
            <pc:docMk/>
            <pc:sldMk cId="1739475140" sldId="284"/>
            <ac:cxnSpMk id="11" creationId="{4F80DBD3-42FF-4F7F-BD6C-996A86C10D7E}"/>
          </ac:cxnSpMkLst>
        </pc:cxnChg>
      </pc:sldChg>
      <pc:sldChg chg="addSp delSp modSp new mod">
        <pc:chgData name="Marikannan Rajendran" userId="ddd1a9cbcb789ac2" providerId="LiveId" clId="{4FD9C78E-8395-4305-B4E6-A32FDC1B78D6}" dt="2022-04-02T13:15:51.486" v="122" actId="207"/>
        <pc:sldMkLst>
          <pc:docMk/>
          <pc:sldMk cId="126384975" sldId="285"/>
        </pc:sldMkLst>
        <pc:spChg chg="mod">
          <ac:chgData name="Marikannan Rajendran" userId="ddd1a9cbcb789ac2" providerId="LiveId" clId="{4FD9C78E-8395-4305-B4E6-A32FDC1B78D6}" dt="2022-04-02T13:14:56.856" v="119"/>
          <ac:spMkLst>
            <pc:docMk/>
            <pc:sldMk cId="126384975" sldId="285"/>
            <ac:spMk id="2" creationId="{35D2918C-2E40-43DC-A50F-366C8E980CE0}"/>
          </ac:spMkLst>
        </pc:spChg>
        <pc:spChg chg="del">
          <ac:chgData name="Marikannan Rajendran" userId="ddd1a9cbcb789ac2" providerId="LiveId" clId="{4FD9C78E-8395-4305-B4E6-A32FDC1B78D6}" dt="2022-04-02T13:15:09.890" v="120" actId="478"/>
          <ac:spMkLst>
            <pc:docMk/>
            <pc:sldMk cId="126384975" sldId="285"/>
            <ac:spMk id="3" creationId="{879EA741-17F2-4D01-BE24-DB2382411E2F}"/>
          </ac:spMkLst>
        </pc:spChg>
        <pc:spChg chg="add mod">
          <ac:chgData name="Marikannan Rajendran" userId="ddd1a9cbcb789ac2" providerId="LiveId" clId="{4FD9C78E-8395-4305-B4E6-A32FDC1B78D6}" dt="2022-04-02T13:15:10.674" v="121"/>
          <ac:spMkLst>
            <pc:docMk/>
            <pc:sldMk cId="126384975" sldId="285"/>
            <ac:spMk id="4" creationId="{3A64F23F-8466-4D62-8A95-A108EF6DC491}"/>
          </ac:spMkLst>
        </pc:spChg>
        <pc:spChg chg="add mod">
          <ac:chgData name="Marikannan Rajendran" userId="ddd1a9cbcb789ac2" providerId="LiveId" clId="{4FD9C78E-8395-4305-B4E6-A32FDC1B78D6}" dt="2022-04-02T13:15:51.486" v="122" actId="207"/>
          <ac:spMkLst>
            <pc:docMk/>
            <pc:sldMk cId="126384975" sldId="285"/>
            <ac:spMk id="5" creationId="{A635CC94-19B0-4AB0-B688-0C0E0151EA09}"/>
          </ac:spMkLst>
        </pc:spChg>
      </pc:sldChg>
      <pc:sldChg chg="addSp delSp modSp new mod">
        <pc:chgData name="Marikannan Rajendran" userId="ddd1a9cbcb789ac2" providerId="LiveId" clId="{4FD9C78E-8395-4305-B4E6-A32FDC1B78D6}" dt="2022-04-02T13:17:19.581" v="134"/>
        <pc:sldMkLst>
          <pc:docMk/>
          <pc:sldMk cId="3848389945" sldId="286"/>
        </pc:sldMkLst>
        <pc:spChg chg="mod">
          <ac:chgData name="Marikannan Rajendran" userId="ddd1a9cbcb789ac2" providerId="LiveId" clId="{4FD9C78E-8395-4305-B4E6-A32FDC1B78D6}" dt="2022-04-02T13:17:11.013" v="132"/>
          <ac:spMkLst>
            <pc:docMk/>
            <pc:sldMk cId="3848389945" sldId="286"/>
            <ac:spMk id="2" creationId="{0EA29B02-3C64-48F3-B614-94DA96F514B5}"/>
          </ac:spMkLst>
        </pc:spChg>
        <pc:spChg chg="del">
          <ac:chgData name="Marikannan Rajendran" userId="ddd1a9cbcb789ac2" providerId="LiveId" clId="{4FD9C78E-8395-4305-B4E6-A32FDC1B78D6}" dt="2022-04-02T13:17:18.902" v="133" actId="478"/>
          <ac:spMkLst>
            <pc:docMk/>
            <pc:sldMk cId="3848389945" sldId="286"/>
            <ac:spMk id="3" creationId="{7630CF13-93B9-4A1B-BB7A-0D25AF76AF87}"/>
          </ac:spMkLst>
        </pc:spChg>
        <pc:spChg chg="add mod">
          <ac:chgData name="Marikannan Rajendran" userId="ddd1a9cbcb789ac2" providerId="LiveId" clId="{4FD9C78E-8395-4305-B4E6-A32FDC1B78D6}" dt="2022-04-02T13:17:19.581" v="134"/>
          <ac:spMkLst>
            <pc:docMk/>
            <pc:sldMk cId="3848389945" sldId="286"/>
            <ac:spMk id="4" creationId="{6B9138BB-E1C4-45E4-A0FD-5DD92AFEDA63}"/>
          </ac:spMkLst>
        </pc:spChg>
      </pc:sldChg>
      <pc:sldChg chg="addSp delSp modSp new mod ord modAnim">
        <pc:chgData name="Marikannan Rajendran" userId="ddd1a9cbcb789ac2" providerId="LiveId" clId="{4FD9C78E-8395-4305-B4E6-A32FDC1B78D6}" dt="2022-04-02T13:16:59.503" v="131"/>
        <pc:sldMkLst>
          <pc:docMk/>
          <pc:sldMk cId="103961674" sldId="287"/>
        </pc:sldMkLst>
        <pc:spChg chg="mod">
          <ac:chgData name="Marikannan Rajendran" userId="ddd1a9cbcb789ac2" providerId="LiveId" clId="{4FD9C78E-8395-4305-B4E6-A32FDC1B78D6}" dt="2022-04-02T13:16:52.396" v="127"/>
          <ac:spMkLst>
            <pc:docMk/>
            <pc:sldMk cId="103961674" sldId="287"/>
            <ac:spMk id="2" creationId="{05193C26-2728-4654-B520-7701B1D8BA00}"/>
          </ac:spMkLst>
        </pc:spChg>
        <pc:spChg chg="del">
          <ac:chgData name="Marikannan Rajendran" userId="ddd1a9cbcb789ac2" providerId="LiveId" clId="{4FD9C78E-8395-4305-B4E6-A32FDC1B78D6}" dt="2022-04-02T13:16:22.589" v="125" actId="478"/>
          <ac:spMkLst>
            <pc:docMk/>
            <pc:sldMk cId="103961674" sldId="287"/>
            <ac:spMk id="3" creationId="{0D30F648-40F2-4B29-9EC7-3C00D31808B7}"/>
          </ac:spMkLst>
        </pc:spChg>
        <pc:spChg chg="add mod">
          <ac:chgData name="Marikannan Rajendran" userId="ddd1a9cbcb789ac2" providerId="LiveId" clId="{4FD9C78E-8395-4305-B4E6-A32FDC1B78D6}" dt="2022-04-02T13:16:24.122" v="126"/>
          <ac:spMkLst>
            <pc:docMk/>
            <pc:sldMk cId="103961674" sldId="287"/>
            <ac:spMk id="4" creationId="{F2F75589-2C41-4A53-9FF3-874A066AF71D}"/>
          </ac:spMkLst>
        </pc:spChg>
        <pc:spChg chg="mod">
          <ac:chgData name="Marikannan Rajendran" userId="ddd1a9cbcb789ac2" providerId="LiveId" clId="{4FD9C78E-8395-4305-B4E6-A32FDC1B78D6}" dt="2022-04-02T13:16:24.122" v="126"/>
          <ac:spMkLst>
            <pc:docMk/>
            <pc:sldMk cId="103961674" sldId="287"/>
            <ac:spMk id="6" creationId="{CCB4FBE2-75BC-4EAA-AE44-1B9B412D5751}"/>
          </ac:spMkLst>
        </pc:spChg>
        <pc:spChg chg="mod">
          <ac:chgData name="Marikannan Rajendran" userId="ddd1a9cbcb789ac2" providerId="LiveId" clId="{4FD9C78E-8395-4305-B4E6-A32FDC1B78D6}" dt="2022-04-02T13:16:24.122" v="126"/>
          <ac:spMkLst>
            <pc:docMk/>
            <pc:sldMk cId="103961674" sldId="287"/>
            <ac:spMk id="7" creationId="{6C7A1A2B-71CE-4F7C-9FB2-A51E289B9B8F}"/>
          </ac:spMkLst>
        </pc:spChg>
        <pc:spChg chg="mod">
          <ac:chgData name="Marikannan Rajendran" userId="ddd1a9cbcb789ac2" providerId="LiveId" clId="{4FD9C78E-8395-4305-B4E6-A32FDC1B78D6}" dt="2022-04-02T13:16:24.122" v="126"/>
          <ac:spMkLst>
            <pc:docMk/>
            <pc:sldMk cId="103961674" sldId="287"/>
            <ac:spMk id="8" creationId="{C4F834AD-92A6-49B0-BA13-B9414E38ED17}"/>
          </ac:spMkLst>
        </pc:spChg>
        <pc:spChg chg="mod">
          <ac:chgData name="Marikannan Rajendran" userId="ddd1a9cbcb789ac2" providerId="LiveId" clId="{4FD9C78E-8395-4305-B4E6-A32FDC1B78D6}" dt="2022-04-02T13:16:24.122" v="126"/>
          <ac:spMkLst>
            <pc:docMk/>
            <pc:sldMk cId="103961674" sldId="287"/>
            <ac:spMk id="11" creationId="{01FB3F69-E363-4ABD-9E4A-9F52E190A267}"/>
          </ac:spMkLst>
        </pc:spChg>
        <pc:spChg chg="mod">
          <ac:chgData name="Marikannan Rajendran" userId="ddd1a9cbcb789ac2" providerId="LiveId" clId="{4FD9C78E-8395-4305-B4E6-A32FDC1B78D6}" dt="2022-04-02T13:16:24.122" v="126"/>
          <ac:spMkLst>
            <pc:docMk/>
            <pc:sldMk cId="103961674" sldId="287"/>
            <ac:spMk id="12" creationId="{488C829F-BE7B-43D0-BC2C-88ACB777DA9F}"/>
          </ac:spMkLst>
        </pc:spChg>
        <pc:spChg chg="add mod">
          <ac:chgData name="Marikannan Rajendran" userId="ddd1a9cbcb789ac2" providerId="LiveId" clId="{4FD9C78E-8395-4305-B4E6-A32FDC1B78D6}" dt="2022-04-02T13:16:24.122" v="126"/>
          <ac:spMkLst>
            <pc:docMk/>
            <pc:sldMk cId="103961674" sldId="287"/>
            <ac:spMk id="15" creationId="{A2FF7095-8A11-4E21-8F25-4E511C9E15A2}"/>
          </ac:spMkLst>
        </pc:spChg>
        <pc:spChg chg="add mod">
          <ac:chgData name="Marikannan Rajendran" userId="ddd1a9cbcb789ac2" providerId="LiveId" clId="{4FD9C78E-8395-4305-B4E6-A32FDC1B78D6}" dt="2022-04-02T13:16:24.122" v="126"/>
          <ac:spMkLst>
            <pc:docMk/>
            <pc:sldMk cId="103961674" sldId="287"/>
            <ac:spMk id="16" creationId="{0859C563-E1D4-412F-96E9-C38D01E581E2}"/>
          </ac:spMkLst>
        </pc:spChg>
        <pc:grpChg chg="add mod">
          <ac:chgData name="Marikannan Rajendran" userId="ddd1a9cbcb789ac2" providerId="LiveId" clId="{4FD9C78E-8395-4305-B4E6-A32FDC1B78D6}" dt="2022-04-02T13:16:24.122" v="126"/>
          <ac:grpSpMkLst>
            <pc:docMk/>
            <pc:sldMk cId="103961674" sldId="287"/>
            <ac:grpSpMk id="5" creationId="{2ED2BECF-1AB4-4468-907C-224831124D7D}"/>
          </ac:grpSpMkLst>
        </pc:grpChg>
        <pc:cxnChg chg="mod">
          <ac:chgData name="Marikannan Rajendran" userId="ddd1a9cbcb789ac2" providerId="LiveId" clId="{4FD9C78E-8395-4305-B4E6-A32FDC1B78D6}" dt="2022-04-02T13:16:24.122" v="126"/>
          <ac:cxnSpMkLst>
            <pc:docMk/>
            <pc:sldMk cId="103961674" sldId="287"/>
            <ac:cxnSpMk id="9" creationId="{54985D32-0945-4A01-B974-0F768383B313}"/>
          </ac:cxnSpMkLst>
        </pc:cxnChg>
        <pc:cxnChg chg="mod">
          <ac:chgData name="Marikannan Rajendran" userId="ddd1a9cbcb789ac2" providerId="LiveId" clId="{4FD9C78E-8395-4305-B4E6-A32FDC1B78D6}" dt="2022-04-02T13:16:24.122" v="126"/>
          <ac:cxnSpMkLst>
            <pc:docMk/>
            <pc:sldMk cId="103961674" sldId="287"/>
            <ac:cxnSpMk id="10" creationId="{E1E3262E-5095-4F8F-A54F-851BCD676D1D}"/>
          </ac:cxnSpMkLst>
        </pc:cxnChg>
        <pc:cxnChg chg="mod">
          <ac:chgData name="Marikannan Rajendran" userId="ddd1a9cbcb789ac2" providerId="LiveId" clId="{4FD9C78E-8395-4305-B4E6-A32FDC1B78D6}" dt="2022-04-02T13:16:24.122" v="126"/>
          <ac:cxnSpMkLst>
            <pc:docMk/>
            <pc:sldMk cId="103961674" sldId="287"/>
            <ac:cxnSpMk id="13" creationId="{16BC2C01-AD6E-418C-925F-84108BAAF54D}"/>
          </ac:cxnSpMkLst>
        </pc:cxnChg>
        <pc:cxnChg chg="mod">
          <ac:chgData name="Marikannan Rajendran" userId="ddd1a9cbcb789ac2" providerId="LiveId" clId="{4FD9C78E-8395-4305-B4E6-A32FDC1B78D6}" dt="2022-04-02T13:16:24.122" v="126"/>
          <ac:cxnSpMkLst>
            <pc:docMk/>
            <pc:sldMk cId="103961674" sldId="287"/>
            <ac:cxnSpMk id="14" creationId="{48E6ADB5-9C26-4365-A00E-06E16534A353}"/>
          </ac:cxnSpMkLst>
        </pc:cxnChg>
      </pc:sldChg>
      <pc:sldChg chg="addSp delSp modSp new mod modAnim">
        <pc:chgData name="Marikannan Rajendran" userId="ddd1a9cbcb789ac2" providerId="LiveId" clId="{4FD9C78E-8395-4305-B4E6-A32FDC1B78D6}" dt="2022-04-02T13:17:53.115" v="138"/>
        <pc:sldMkLst>
          <pc:docMk/>
          <pc:sldMk cId="3072339972" sldId="288"/>
        </pc:sldMkLst>
        <pc:spChg chg="mod">
          <ac:chgData name="Marikannan Rajendran" userId="ddd1a9cbcb789ac2" providerId="LiveId" clId="{4FD9C78E-8395-4305-B4E6-A32FDC1B78D6}" dt="2022-04-02T13:17:53.115" v="138"/>
          <ac:spMkLst>
            <pc:docMk/>
            <pc:sldMk cId="3072339972" sldId="288"/>
            <ac:spMk id="2" creationId="{E51BBA8E-CE1F-4311-85C5-263CA20DA091}"/>
          </ac:spMkLst>
        </pc:spChg>
        <pc:spChg chg="del">
          <ac:chgData name="Marikannan Rajendran" userId="ddd1a9cbcb789ac2" providerId="LiveId" clId="{4FD9C78E-8395-4305-B4E6-A32FDC1B78D6}" dt="2022-04-02T13:17:39.926" v="136" actId="478"/>
          <ac:spMkLst>
            <pc:docMk/>
            <pc:sldMk cId="3072339972" sldId="288"/>
            <ac:spMk id="3" creationId="{382272F3-ABBD-4A5F-9980-9463D144CCDE}"/>
          </ac:spMkLst>
        </pc:spChg>
        <pc:spChg chg="add mod">
          <ac:chgData name="Marikannan Rajendran" userId="ddd1a9cbcb789ac2" providerId="LiveId" clId="{4FD9C78E-8395-4305-B4E6-A32FDC1B78D6}" dt="2022-04-02T13:17:40.622" v="137"/>
          <ac:spMkLst>
            <pc:docMk/>
            <pc:sldMk cId="3072339972" sldId="288"/>
            <ac:spMk id="4" creationId="{C0C32E22-403D-4CB7-88F9-A3E00453B872}"/>
          </ac:spMkLst>
        </pc:spChg>
        <pc:spChg chg="add mod">
          <ac:chgData name="Marikannan Rajendran" userId="ddd1a9cbcb789ac2" providerId="LiveId" clId="{4FD9C78E-8395-4305-B4E6-A32FDC1B78D6}" dt="2022-04-02T13:17:40.622" v="137"/>
          <ac:spMkLst>
            <pc:docMk/>
            <pc:sldMk cId="3072339972" sldId="288"/>
            <ac:spMk id="5" creationId="{545EF4A6-2D3E-4EE9-A364-1585AEE3B802}"/>
          </ac:spMkLst>
        </pc:spChg>
        <pc:spChg chg="add mod">
          <ac:chgData name="Marikannan Rajendran" userId="ddd1a9cbcb789ac2" providerId="LiveId" clId="{4FD9C78E-8395-4305-B4E6-A32FDC1B78D6}" dt="2022-04-02T13:17:40.622" v="137"/>
          <ac:spMkLst>
            <pc:docMk/>
            <pc:sldMk cId="3072339972" sldId="288"/>
            <ac:spMk id="6" creationId="{C65D57D6-B7C6-45FF-B138-EE30B358B242}"/>
          </ac:spMkLst>
        </pc:spChg>
        <pc:spChg chg="add mod">
          <ac:chgData name="Marikannan Rajendran" userId="ddd1a9cbcb789ac2" providerId="LiveId" clId="{4FD9C78E-8395-4305-B4E6-A32FDC1B78D6}" dt="2022-04-02T13:17:40.622" v="137"/>
          <ac:spMkLst>
            <pc:docMk/>
            <pc:sldMk cId="3072339972" sldId="288"/>
            <ac:spMk id="7" creationId="{5D6C80BD-DF9F-4157-B65C-822E18ABB186}"/>
          </ac:spMkLst>
        </pc:spChg>
        <pc:spChg chg="add mod">
          <ac:chgData name="Marikannan Rajendran" userId="ddd1a9cbcb789ac2" providerId="LiveId" clId="{4FD9C78E-8395-4305-B4E6-A32FDC1B78D6}" dt="2022-04-02T13:17:40.622" v="137"/>
          <ac:spMkLst>
            <pc:docMk/>
            <pc:sldMk cId="3072339972" sldId="288"/>
            <ac:spMk id="10" creationId="{A9DE65B7-C398-49CC-96B5-AC93BEACDBF1}"/>
          </ac:spMkLst>
        </pc:spChg>
        <pc:spChg chg="add mod">
          <ac:chgData name="Marikannan Rajendran" userId="ddd1a9cbcb789ac2" providerId="LiveId" clId="{4FD9C78E-8395-4305-B4E6-A32FDC1B78D6}" dt="2022-04-02T13:17:40.622" v="137"/>
          <ac:spMkLst>
            <pc:docMk/>
            <pc:sldMk cId="3072339972" sldId="288"/>
            <ac:spMk id="11" creationId="{170E5877-6471-4063-AA42-75D9EB287CFE}"/>
          </ac:spMkLst>
        </pc:spChg>
        <pc:spChg chg="add mod">
          <ac:chgData name="Marikannan Rajendran" userId="ddd1a9cbcb789ac2" providerId="LiveId" clId="{4FD9C78E-8395-4305-B4E6-A32FDC1B78D6}" dt="2022-04-02T13:17:40.622" v="137"/>
          <ac:spMkLst>
            <pc:docMk/>
            <pc:sldMk cId="3072339972" sldId="288"/>
            <ac:spMk id="12" creationId="{5E00EB44-FD24-43B1-8F64-3BAB0B821208}"/>
          </ac:spMkLst>
        </pc:spChg>
        <pc:spChg chg="add mod">
          <ac:chgData name="Marikannan Rajendran" userId="ddd1a9cbcb789ac2" providerId="LiveId" clId="{4FD9C78E-8395-4305-B4E6-A32FDC1B78D6}" dt="2022-04-02T13:17:40.622" v="137"/>
          <ac:spMkLst>
            <pc:docMk/>
            <pc:sldMk cId="3072339972" sldId="288"/>
            <ac:spMk id="13" creationId="{CA8FE4AE-2120-4291-BDCC-A2B40CBB4E71}"/>
          </ac:spMkLst>
        </pc:spChg>
        <pc:spChg chg="add mod">
          <ac:chgData name="Marikannan Rajendran" userId="ddd1a9cbcb789ac2" providerId="LiveId" clId="{4FD9C78E-8395-4305-B4E6-A32FDC1B78D6}" dt="2022-04-02T13:17:40.622" v="137"/>
          <ac:spMkLst>
            <pc:docMk/>
            <pc:sldMk cId="3072339972" sldId="288"/>
            <ac:spMk id="14" creationId="{D7864383-F264-4740-BCBF-CD54E41F133D}"/>
          </ac:spMkLst>
        </pc:spChg>
        <pc:spChg chg="add mod">
          <ac:chgData name="Marikannan Rajendran" userId="ddd1a9cbcb789ac2" providerId="LiveId" clId="{4FD9C78E-8395-4305-B4E6-A32FDC1B78D6}" dt="2022-04-02T13:17:40.622" v="137"/>
          <ac:spMkLst>
            <pc:docMk/>
            <pc:sldMk cId="3072339972" sldId="288"/>
            <ac:spMk id="15" creationId="{95455848-3D9C-4D58-A075-82ACF3586E24}"/>
          </ac:spMkLst>
        </pc:spChg>
        <pc:cxnChg chg="add mod">
          <ac:chgData name="Marikannan Rajendran" userId="ddd1a9cbcb789ac2" providerId="LiveId" clId="{4FD9C78E-8395-4305-B4E6-A32FDC1B78D6}" dt="2022-04-02T13:17:40.622" v="137"/>
          <ac:cxnSpMkLst>
            <pc:docMk/>
            <pc:sldMk cId="3072339972" sldId="288"/>
            <ac:cxnSpMk id="8" creationId="{BDCC598B-8A59-44A2-AC95-10634219326E}"/>
          </ac:cxnSpMkLst>
        </pc:cxnChg>
        <pc:cxnChg chg="add mod">
          <ac:chgData name="Marikannan Rajendran" userId="ddd1a9cbcb789ac2" providerId="LiveId" clId="{4FD9C78E-8395-4305-B4E6-A32FDC1B78D6}" dt="2022-04-02T13:17:40.622" v="137"/>
          <ac:cxnSpMkLst>
            <pc:docMk/>
            <pc:sldMk cId="3072339972" sldId="288"/>
            <ac:cxnSpMk id="9" creationId="{CFFF6B00-3A1A-4C36-921C-00CC92732FE2}"/>
          </ac:cxnSpMkLst>
        </pc:cxnChg>
      </pc:sldChg>
      <pc:sldChg chg="addSp delSp modSp new mod modAnim">
        <pc:chgData name="Marikannan Rajendran" userId="ddd1a9cbcb789ac2" providerId="LiveId" clId="{4FD9C78E-8395-4305-B4E6-A32FDC1B78D6}" dt="2022-04-02T13:18:42.591" v="142"/>
        <pc:sldMkLst>
          <pc:docMk/>
          <pc:sldMk cId="2811138612" sldId="289"/>
        </pc:sldMkLst>
        <pc:spChg chg="mod">
          <ac:chgData name="Marikannan Rajendran" userId="ddd1a9cbcb789ac2" providerId="LiveId" clId="{4FD9C78E-8395-4305-B4E6-A32FDC1B78D6}" dt="2022-04-02T13:18:42.591" v="142"/>
          <ac:spMkLst>
            <pc:docMk/>
            <pc:sldMk cId="2811138612" sldId="289"/>
            <ac:spMk id="2" creationId="{D1581EEC-8544-4089-BD33-2FEF96CA0508}"/>
          </ac:spMkLst>
        </pc:spChg>
        <pc:spChg chg="del">
          <ac:chgData name="Marikannan Rajendran" userId="ddd1a9cbcb789ac2" providerId="LiveId" clId="{4FD9C78E-8395-4305-B4E6-A32FDC1B78D6}" dt="2022-04-02T13:18:23.754" v="140" actId="478"/>
          <ac:spMkLst>
            <pc:docMk/>
            <pc:sldMk cId="2811138612" sldId="289"/>
            <ac:spMk id="3" creationId="{08EC21C4-B143-480F-92EE-06A9D3CFD7C9}"/>
          </ac:spMkLst>
        </pc:spChg>
        <pc:spChg chg="add mod">
          <ac:chgData name="Marikannan Rajendran" userId="ddd1a9cbcb789ac2" providerId="LiveId" clId="{4FD9C78E-8395-4305-B4E6-A32FDC1B78D6}" dt="2022-04-02T13:18:24.532" v="141"/>
          <ac:spMkLst>
            <pc:docMk/>
            <pc:sldMk cId="2811138612" sldId="289"/>
            <ac:spMk id="4" creationId="{C728B272-AD51-4DB1-8BCD-B9B92590FB46}"/>
          </ac:spMkLst>
        </pc:spChg>
        <pc:picChg chg="add mod">
          <ac:chgData name="Marikannan Rajendran" userId="ddd1a9cbcb789ac2" providerId="LiveId" clId="{4FD9C78E-8395-4305-B4E6-A32FDC1B78D6}" dt="2022-04-02T13:18:24.532" v="141"/>
          <ac:picMkLst>
            <pc:docMk/>
            <pc:sldMk cId="2811138612" sldId="289"/>
            <ac:picMk id="5" creationId="{E969EDE8-4CB3-49AB-9407-91C9ED2E6D77}"/>
          </ac:picMkLst>
        </pc:picChg>
        <pc:picChg chg="add mod">
          <ac:chgData name="Marikannan Rajendran" userId="ddd1a9cbcb789ac2" providerId="LiveId" clId="{4FD9C78E-8395-4305-B4E6-A32FDC1B78D6}" dt="2022-04-02T13:18:24.532" v="141"/>
          <ac:picMkLst>
            <pc:docMk/>
            <pc:sldMk cId="2811138612" sldId="289"/>
            <ac:picMk id="6" creationId="{11250643-1284-491E-BE5C-BCA5D4DA0F45}"/>
          </ac:picMkLst>
        </pc:picChg>
        <pc:cxnChg chg="add mod">
          <ac:chgData name="Marikannan Rajendran" userId="ddd1a9cbcb789ac2" providerId="LiveId" clId="{4FD9C78E-8395-4305-B4E6-A32FDC1B78D6}" dt="2022-04-02T13:18:24.532" v="141"/>
          <ac:cxnSpMkLst>
            <pc:docMk/>
            <pc:sldMk cId="2811138612" sldId="289"/>
            <ac:cxnSpMk id="7" creationId="{5856CBF9-060C-487E-8EF8-E6559999745E}"/>
          </ac:cxnSpMkLst>
        </pc:cxnChg>
      </pc:sldChg>
      <pc:sldMasterChg chg="modSp modSldLayout">
        <pc:chgData name="Marikannan Rajendran" userId="ddd1a9cbcb789ac2" providerId="LiveId" clId="{4FD9C78E-8395-4305-B4E6-A32FDC1B78D6}" dt="2022-04-02T11:10:39.682" v="7" actId="207"/>
        <pc:sldMasterMkLst>
          <pc:docMk/>
          <pc:sldMasterMk cId="2244574538" sldId="2147483660"/>
        </pc:sldMasterMkLst>
        <pc:spChg chg="mod">
          <ac:chgData name="Marikannan Rajendran" userId="ddd1a9cbcb789ac2" providerId="LiveId" clId="{4FD9C78E-8395-4305-B4E6-A32FDC1B78D6}" dt="2022-04-02T11:10:39.682" v="7" actId="207"/>
          <ac:spMkLst>
            <pc:docMk/>
            <pc:sldMasterMk cId="2244574538" sldId="2147483660"/>
            <ac:spMk id="2" creationId="{00000000-0000-0000-0000-000000000000}"/>
          </ac:spMkLst>
        </pc:spChg>
        <pc:sldLayoutChg chg="delSp modSp mod">
          <pc:chgData name="Marikannan Rajendran" userId="ddd1a9cbcb789ac2" providerId="LiveId" clId="{4FD9C78E-8395-4305-B4E6-A32FDC1B78D6}" dt="2022-04-02T11:09:57.269" v="2" actId="478"/>
          <pc:sldLayoutMkLst>
            <pc:docMk/>
            <pc:sldMasterMk cId="2244574538" sldId="2147483660"/>
            <pc:sldLayoutMk cId="3977884183" sldId="2147483661"/>
          </pc:sldLayoutMkLst>
          <pc:spChg chg="mod">
            <ac:chgData name="Marikannan Rajendran" userId="ddd1a9cbcb789ac2" providerId="LiveId" clId="{4FD9C78E-8395-4305-B4E6-A32FDC1B78D6}" dt="2022-04-02T11:09:54.737" v="1" actId="207"/>
            <ac:spMkLst>
              <pc:docMk/>
              <pc:sldMasterMk cId="2244574538" sldId="2147483660"/>
              <pc:sldLayoutMk cId="3977884183" sldId="2147483661"/>
              <ac:spMk id="3" creationId="{00000000-0000-0000-0000-000000000000}"/>
            </ac:spMkLst>
          </pc:spChg>
          <pc:spChg chg="del">
            <ac:chgData name="Marikannan Rajendran" userId="ddd1a9cbcb789ac2" providerId="LiveId" clId="{4FD9C78E-8395-4305-B4E6-A32FDC1B78D6}" dt="2022-04-02T11:09:57.269" v="2" actId="478"/>
            <ac:spMkLst>
              <pc:docMk/>
              <pc:sldMasterMk cId="2244574538" sldId="2147483660"/>
              <pc:sldLayoutMk cId="3977884183" sldId="2147483661"/>
              <ac:spMk id="7" creationId="{F569EBE9-4EE9-47C4-B377-387B3F0B8C02}"/>
            </ac:spMkLst>
          </pc:spChg>
          <pc:picChg chg="del">
            <ac:chgData name="Marikannan Rajendran" userId="ddd1a9cbcb789ac2" providerId="LiveId" clId="{4FD9C78E-8395-4305-B4E6-A32FDC1B78D6}" dt="2022-04-02T11:09:48.105" v="0" actId="478"/>
            <ac:picMkLst>
              <pc:docMk/>
              <pc:sldMasterMk cId="2244574538" sldId="2147483660"/>
              <pc:sldLayoutMk cId="3977884183" sldId="2147483661"/>
              <ac:picMk id="9" creationId="{5E9C83F6-D7B5-471D-AB60-5F6FCEFC878F}"/>
            </ac:picMkLst>
          </pc:picChg>
        </pc:sldLayoutChg>
        <pc:sldLayoutChg chg="delSp mod">
          <pc:chgData name="Marikannan Rajendran" userId="ddd1a9cbcb789ac2" providerId="LiveId" clId="{4FD9C78E-8395-4305-B4E6-A32FDC1B78D6}" dt="2022-04-02T11:09:59.927" v="3" actId="478"/>
          <pc:sldLayoutMkLst>
            <pc:docMk/>
            <pc:sldMasterMk cId="2244574538" sldId="2147483660"/>
            <pc:sldLayoutMk cId="1641131575" sldId="2147483662"/>
          </pc:sldLayoutMkLst>
          <pc:picChg chg="del">
            <ac:chgData name="Marikannan Rajendran" userId="ddd1a9cbcb789ac2" providerId="LiveId" clId="{4FD9C78E-8395-4305-B4E6-A32FDC1B78D6}" dt="2022-04-02T11:09:59.927" v="3" actId="478"/>
            <ac:picMkLst>
              <pc:docMk/>
              <pc:sldMasterMk cId="2244574538" sldId="2147483660"/>
              <pc:sldLayoutMk cId="1641131575" sldId="2147483662"/>
              <ac:picMk id="8" creationId="{CFF1FBDE-1F07-4326-9F50-67795BC904B6}"/>
            </ac:picMkLst>
          </pc:picChg>
        </pc:sldLayoutChg>
        <pc:sldLayoutChg chg="delSp modSp mod">
          <pc:chgData name="Marikannan Rajendran" userId="ddd1a9cbcb789ac2" providerId="LiveId" clId="{4FD9C78E-8395-4305-B4E6-A32FDC1B78D6}" dt="2022-04-02T11:10:26.497" v="5" actId="207"/>
          <pc:sldLayoutMkLst>
            <pc:docMk/>
            <pc:sldMasterMk cId="2244574538" sldId="2147483660"/>
            <pc:sldLayoutMk cId="4248001129" sldId="2147483666"/>
          </pc:sldLayoutMkLst>
          <pc:spChg chg="mod">
            <ac:chgData name="Marikannan Rajendran" userId="ddd1a9cbcb789ac2" providerId="LiveId" clId="{4FD9C78E-8395-4305-B4E6-A32FDC1B78D6}" dt="2022-04-02T11:10:26.497" v="5" actId="207"/>
            <ac:spMkLst>
              <pc:docMk/>
              <pc:sldMasterMk cId="2244574538" sldId="2147483660"/>
              <pc:sldLayoutMk cId="4248001129" sldId="2147483666"/>
              <ac:spMk id="11" creationId="{8CD5EADA-9502-4460-AA3D-6317BC7F2CA7}"/>
            </ac:spMkLst>
          </pc:spChg>
          <pc:picChg chg="del">
            <ac:chgData name="Marikannan Rajendran" userId="ddd1a9cbcb789ac2" providerId="LiveId" clId="{4FD9C78E-8395-4305-B4E6-A32FDC1B78D6}" dt="2022-04-02T11:10:20.593" v="4" actId="478"/>
            <ac:picMkLst>
              <pc:docMk/>
              <pc:sldMasterMk cId="2244574538" sldId="2147483660"/>
              <pc:sldLayoutMk cId="4248001129" sldId="2147483666"/>
              <ac:picMk id="7" creationId="{7B525AF9-2E0D-4A1A-99BF-0A4A8506280A}"/>
            </ac:picMkLst>
          </pc:picChg>
        </pc:sldLayoutChg>
        <pc:sldLayoutChg chg="modSp">
          <pc:chgData name="Marikannan Rajendran" userId="ddd1a9cbcb789ac2" providerId="LiveId" clId="{4FD9C78E-8395-4305-B4E6-A32FDC1B78D6}" dt="2022-04-02T11:10:32.590" v="6" actId="207"/>
          <pc:sldLayoutMkLst>
            <pc:docMk/>
            <pc:sldMasterMk cId="2244574538" sldId="2147483660"/>
            <pc:sldLayoutMk cId="2889661262" sldId="2147483670"/>
          </pc:sldLayoutMkLst>
          <pc:spChg chg="mod">
            <ac:chgData name="Marikannan Rajendran" userId="ddd1a9cbcb789ac2" providerId="LiveId" clId="{4FD9C78E-8395-4305-B4E6-A32FDC1B78D6}" dt="2022-04-02T11:10:32.590" v="6" actId="207"/>
            <ac:spMkLst>
              <pc:docMk/>
              <pc:sldMasterMk cId="2244574538" sldId="2147483660"/>
              <pc:sldLayoutMk cId="2889661262" sldId="2147483670"/>
              <ac:spMk id="2"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Home_Page">
    <p:spTree>
      <p:nvGrpSpPr>
        <p:cNvPr id="1" name=""/>
        <p:cNvGrpSpPr/>
        <p:nvPr/>
      </p:nvGrpSpPr>
      <p:grpSpPr>
        <a:xfrm>
          <a:off x="0" y="0"/>
          <a:ext cx="0" cy="0"/>
          <a:chOff x="0" y="0"/>
          <a:chExt cx="0" cy="0"/>
        </a:xfrm>
      </p:grpSpPr>
      <p:sp>
        <p:nvSpPr>
          <p:cNvPr id="2" name="Title 1"/>
          <p:cNvSpPr>
            <a:spLocks noGrp="1"/>
          </p:cNvSpPr>
          <p:nvPr>
            <p:ph type="ctrTitle"/>
          </p:nvPr>
        </p:nvSpPr>
        <p:spPr>
          <a:xfrm>
            <a:off x="6524" y="1867986"/>
            <a:ext cx="6381213" cy="1139818"/>
          </a:xfrm>
        </p:spPr>
        <p:txBody>
          <a:bodyPr anchor="ctr">
            <a:normAutofit/>
          </a:bodyPr>
          <a:lstStyle>
            <a:lvl1pPr algn="ctr">
              <a:defRPr sz="3600">
                <a:solidFill>
                  <a:schemeClr val="tx1">
                    <a:lumMod val="65000"/>
                    <a:lumOff val="35000"/>
                  </a:schemeClr>
                </a:solidFill>
                <a:latin typeface="Arial Black" panose="020B0A04020102020204" pitchFamily="34" charset="0"/>
              </a:defRPr>
            </a:lvl1pPr>
          </a:lstStyle>
          <a:p>
            <a:r>
              <a:rPr lang="en-US" dirty="0"/>
              <a:t>Click to edit Master title style</a:t>
            </a:r>
          </a:p>
        </p:txBody>
      </p:sp>
      <p:sp>
        <p:nvSpPr>
          <p:cNvPr id="3" name="Subtitle 2"/>
          <p:cNvSpPr>
            <a:spLocks noGrp="1"/>
          </p:cNvSpPr>
          <p:nvPr>
            <p:ph type="subTitle" idx="1"/>
          </p:nvPr>
        </p:nvSpPr>
        <p:spPr>
          <a:xfrm>
            <a:off x="6534" y="3007804"/>
            <a:ext cx="6381203" cy="1159248"/>
          </a:xfrm>
        </p:spPr>
        <p:txBody>
          <a:bodyPr anchor="ctr">
            <a:normAutofit/>
          </a:bodyPr>
          <a:lstStyle>
            <a:lvl1pPr marL="0" indent="0" algn="ctr">
              <a:buNone/>
              <a:defRPr sz="3600">
                <a:solidFill>
                  <a:schemeClr val="bg1">
                    <a:lumMod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97788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3399"/>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88966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28091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_and_Content">
    <p:spTree>
      <p:nvGrpSpPr>
        <p:cNvPr id="1" name=""/>
        <p:cNvGrpSpPr/>
        <p:nvPr/>
      </p:nvGrpSpPr>
      <p:grpSpPr>
        <a:xfrm>
          <a:off x="0" y="0"/>
          <a:ext cx="0" cy="0"/>
          <a:chOff x="0" y="0"/>
          <a:chExt cx="0" cy="0"/>
        </a:xfrm>
      </p:grpSpPr>
      <p:sp>
        <p:nvSpPr>
          <p:cNvPr id="2" name="Title 1"/>
          <p:cNvSpPr>
            <a:spLocks noGrp="1"/>
          </p:cNvSpPr>
          <p:nvPr>
            <p:ph type="title"/>
          </p:nvPr>
        </p:nvSpPr>
        <p:spPr>
          <a:xfrm>
            <a:off x="1449976" y="12425"/>
            <a:ext cx="7694023" cy="1132163"/>
          </a:xfrm>
        </p:spPr>
        <p:txBody>
          <a:bodyPr>
            <a:normAutofit/>
          </a:bodyPr>
          <a:lstStyle>
            <a:lvl1pPr>
              <a:defRPr sz="3400">
                <a:solidFill>
                  <a:srgbClr val="FF3399"/>
                </a:solidFill>
                <a:latin typeface="Arial Black" panose="020B0A04020102020204" pitchFamily="34" charset="0"/>
              </a:defRPr>
            </a:lvl1pPr>
          </a:lstStyle>
          <a:p>
            <a:r>
              <a:rPr lang="en-US" dirty="0"/>
              <a:t>Click to edit Master title style</a:t>
            </a:r>
          </a:p>
        </p:txBody>
      </p:sp>
      <p:sp>
        <p:nvSpPr>
          <p:cNvPr id="3" name="Content Placeholder 2"/>
          <p:cNvSpPr>
            <a:spLocks noGrp="1"/>
          </p:cNvSpPr>
          <p:nvPr>
            <p:ph idx="1"/>
          </p:nvPr>
        </p:nvSpPr>
        <p:spPr>
          <a:xfrm>
            <a:off x="406580" y="1642742"/>
            <a:ext cx="8280219" cy="439229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113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50DE3-42C3-4E0A-AB8D-F6BD2FF30E52}"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344523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950DE3-42C3-4E0A-AB8D-F6BD2FF30E52}"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188428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950DE3-42C3-4E0A-AB8D-F6BD2FF30E52}" type="datetimeFigureOut">
              <a:rPr lang="en-US" smtClean="0"/>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97732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_the_Author">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5173CAD-49F2-4AF0-8AD5-69B0F48A00AF}"/>
              </a:ext>
            </a:extLst>
          </p:cNvPr>
          <p:cNvGraphicFramePr>
            <a:graphicFrameLocks noGrp="1"/>
          </p:cNvGraphicFramePr>
          <p:nvPr userDrawn="1">
            <p:extLst>
              <p:ext uri="{D42A27DB-BD31-4B8C-83A1-F6EECF244321}">
                <p14:modId xmlns:p14="http://schemas.microsoft.com/office/powerpoint/2010/main" val="3386279544"/>
              </p:ext>
            </p:extLst>
          </p:nvPr>
        </p:nvGraphicFramePr>
        <p:xfrm>
          <a:off x="339634" y="1980097"/>
          <a:ext cx="8486314" cy="1942548"/>
        </p:xfrm>
        <a:graphic>
          <a:graphicData uri="http://schemas.openxmlformats.org/drawingml/2006/table">
            <a:tbl>
              <a:tblPr firstRow="1" bandRow="1">
                <a:tableStyleId>{69CF1AB2-1976-4502-BF36-3FF5EA218861}</a:tableStyleId>
              </a:tblPr>
              <a:tblGrid>
                <a:gridCol w="2138523">
                  <a:extLst>
                    <a:ext uri="{9D8B030D-6E8A-4147-A177-3AD203B41FA5}">
                      <a16:colId xmlns:a16="http://schemas.microsoft.com/office/drawing/2014/main" val="1612905295"/>
                    </a:ext>
                  </a:extLst>
                </a:gridCol>
                <a:gridCol w="6347791">
                  <a:extLst>
                    <a:ext uri="{9D8B030D-6E8A-4147-A177-3AD203B41FA5}">
                      <a16:colId xmlns:a16="http://schemas.microsoft.com/office/drawing/2014/main" val="1374993971"/>
                    </a:ext>
                  </a:extLst>
                </a:gridCol>
              </a:tblGrid>
              <a:tr h="647516">
                <a:tc>
                  <a:txBody>
                    <a:bodyPr/>
                    <a:lstStyle/>
                    <a:p>
                      <a:pPr algn="l"/>
                      <a:r>
                        <a:rPr lang="en-US" dirty="0"/>
                        <a:t>Created By:</a:t>
                      </a:r>
                    </a:p>
                  </a:txBody>
                  <a:tcPr anchor="ctr"/>
                </a:tc>
                <a:tc>
                  <a:txBody>
                    <a:bodyPr/>
                    <a:lstStyle/>
                    <a:p>
                      <a:pPr algn="l"/>
                      <a:r>
                        <a:rPr lang="en-US" dirty="0" err="1"/>
                        <a:t>R,Marikannan</a:t>
                      </a:r>
                      <a:r>
                        <a:rPr lang="en-US" dirty="0"/>
                        <a:t>(EO1025) / </a:t>
                      </a:r>
                    </a:p>
                  </a:txBody>
                  <a:tcPr anchor="ctr"/>
                </a:tc>
                <a:extLst>
                  <a:ext uri="{0D108BD9-81ED-4DB2-BD59-A6C34878D82A}">
                    <a16:rowId xmlns:a16="http://schemas.microsoft.com/office/drawing/2014/main" val="349582806"/>
                  </a:ext>
                </a:extLst>
              </a:tr>
              <a:tr h="647516">
                <a:tc>
                  <a:txBody>
                    <a:bodyPr/>
                    <a:lstStyle/>
                    <a:p>
                      <a:pPr algn="l"/>
                      <a:r>
                        <a:rPr lang="en-US" dirty="0"/>
                        <a:t>Credential Information:</a:t>
                      </a:r>
                    </a:p>
                  </a:txBody>
                  <a:tcPr anchor="ctr"/>
                </a:tc>
                <a:tc>
                  <a:txBody>
                    <a:bodyPr/>
                    <a:lstStyle/>
                    <a:p>
                      <a:pPr algn="l"/>
                      <a:r>
                        <a:rPr lang="en-US" dirty="0"/>
                        <a:t>Trainer</a:t>
                      </a:r>
                    </a:p>
                  </a:txBody>
                  <a:tcPr anchor="ctr"/>
                </a:tc>
                <a:extLst>
                  <a:ext uri="{0D108BD9-81ED-4DB2-BD59-A6C34878D82A}">
                    <a16:rowId xmlns:a16="http://schemas.microsoft.com/office/drawing/2014/main" val="3137740559"/>
                  </a:ext>
                </a:extLst>
              </a:tr>
              <a:tr h="647516">
                <a:tc>
                  <a:txBody>
                    <a:bodyPr/>
                    <a:lstStyle/>
                    <a:p>
                      <a:pPr algn="l"/>
                      <a:r>
                        <a:rPr lang="en-US" dirty="0"/>
                        <a:t>Version and Date:</a:t>
                      </a:r>
                    </a:p>
                  </a:txBody>
                  <a:tcPr anchor="ctr"/>
                </a:tc>
                <a:tc>
                  <a:txBody>
                    <a:bodyPr/>
                    <a:lstStyle/>
                    <a:p>
                      <a:pPr algn="l"/>
                      <a:r>
                        <a:rPr lang="en-US" dirty="0"/>
                        <a:t>1.0, 21-Nov-2016</a:t>
                      </a:r>
                    </a:p>
                  </a:txBody>
                  <a:tcPr anchor="ctr"/>
                </a:tc>
                <a:extLst>
                  <a:ext uri="{0D108BD9-81ED-4DB2-BD59-A6C34878D82A}">
                    <a16:rowId xmlns:a16="http://schemas.microsoft.com/office/drawing/2014/main" val="4272761752"/>
                  </a:ext>
                </a:extLst>
              </a:tr>
            </a:tbl>
          </a:graphicData>
        </a:graphic>
      </p:graphicFrame>
      <p:sp>
        <p:nvSpPr>
          <p:cNvPr id="10" name="Title 1">
            <a:extLst>
              <a:ext uri="{FF2B5EF4-FFF2-40B4-BE49-F238E27FC236}">
                <a16:creationId xmlns:a16="http://schemas.microsoft.com/office/drawing/2014/main" id="{94A6A5F0-0EEC-46EE-86CB-C66EF8EBED7B}"/>
              </a:ext>
            </a:extLst>
          </p:cNvPr>
          <p:cNvSpPr txBox="1">
            <a:spLocks/>
          </p:cNvSpPr>
          <p:nvPr userDrawn="1"/>
        </p:nvSpPr>
        <p:spPr>
          <a:xfrm>
            <a:off x="339634" y="4192071"/>
            <a:ext cx="8477795" cy="1132164"/>
          </a:xfrm>
          <a:prstGeom prst="rect">
            <a:avLst/>
          </a:prstGeom>
        </p:spPr>
        <p:txBody>
          <a:bodyPr anchor="ct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en-US" sz="3600" dirty="0">
                <a:solidFill>
                  <a:srgbClr val="C00000"/>
                </a:solidFill>
              </a:rPr>
              <a:t>Eyeopen Certified Official Curriculum</a:t>
            </a:r>
          </a:p>
        </p:txBody>
      </p:sp>
      <p:sp>
        <p:nvSpPr>
          <p:cNvPr id="11" name="Title 1">
            <a:extLst>
              <a:ext uri="{FF2B5EF4-FFF2-40B4-BE49-F238E27FC236}">
                <a16:creationId xmlns:a16="http://schemas.microsoft.com/office/drawing/2014/main" id="{8CD5EADA-9502-4460-AA3D-6317BC7F2CA7}"/>
              </a:ext>
            </a:extLst>
          </p:cNvPr>
          <p:cNvSpPr>
            <a:spLocks noGrp="1"/>
          </p:cNvSpPr>
          <p:nvPr>
            <p:ph type="title"/>
          </p:nvPr>
        </p:nvSpPr>
        <p:spPr>
          <a:xfrm>
            <a:off x="1449976" y="12425"/>
            <a:ext cx="7694023" cy="1132163"/>
          </a:xfrm>
        </p:spPr>
        <p:txBody>
          <a:bodyPr>
            <a:normAutofit/>
          </a:bodyPr>
          <a:lstStyle>
            <a:lvl1pPr>
              <a:defRPr sz="3400">
                <a:solidFill>
                  <a:srgbClr val="FF3399"/>
                </a:solidFill>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424800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50DE3-42C3-4E0A-AB8D-F6BD2FF30E52}" type="datetimeFigureOut">
              <a:rPr lang="en-US" smtClean="0"/>
              <a:t>4/6/2022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317425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90542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09262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50DE3-42C3-4E0A-AB8D-F6BD2FF30E52}" type="datetimeFigureOut">
              <a:rPr lang="en-US" smtClean="0"/>
              <a:t>4/6/2022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A6386-E94F-42B4-8697-52DD0EF8067D}" type="slidenum">
              <a:rPr lang="en-US" smtClean="0"/>
              <a:t>‹#›</a:t>
            </a:fld>
            <a:endParaRPr lang="en-US"/>
          </a:p>
        </p:txBody>
      </p:sp>
    </p:spTree>
    <p:extLst>
      <p:ext uri="{BB962C8B-B14F-4D97-AF65-F5344CB8AC3E}">
        <p14:creationId xmlns:p14="http://schemas.microsoft.com/office/powerpoint/2010/main" val="2244574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FF3399"/>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D659-9FD0-4308-9779-24E83492EF51}"/>
              </a:ext>
            </a:extLst>
          </p:cNvPr>
          <p:cNvSpPr>
            <a:spLocks noGrp="1"/>
          </p:cNvSpPr>
          <p:nvPr>
            <p:ph type="ctrTitle"/>
          </p:nvPr>
        </p:nvSpPr>
        <p:spPr/>
        <p:txBody>
          <a:bodyPr/>
          <a:lstStyle/>
          <a:p>
            <a:r>
              <a:rPr lang="en-US" dirty="0"/>
              <a:t>JAVA @11</a:t>
            </a:r>
          </a:p>
        </p:txBody>
      </p:sp>
      <p:sp>
        <p:nvSpPr>
          <p:cNvPr id="3" name="Subtitle 2">
            <a:extLst>
              <a:ext uri="{FF2B5EF4-FFF2-40B4-BE49-F238E27FC236}">
                <a16:creationId xmlns:a16="http://schemas.microsoft.com/office/drawing/2014/main" id="{118E729B-11CB-4807-BCB4-3E3B8E8A19F6}"/>
              </a:ext>
            </a:extLst>
          </p:cNvPr>
          <p:cNvSpPr>
            <a:spLocks noGrp="1"/>
          </p:cNvSpPr>
          <p:nvPr>
            <p:ph type="subTitle" idx="1"/>
          </p:nvPr>
        </p:nvSpPr>
        <p:spPr/>
        <p:txBody>
          <a:bodyPr/>
          <a:lstStyle/>
          <a:p>
            <a:r>
              <a:rPr lang="en-US" dirty="0"/>
              <a:t>Interfaces</a:t>
            </a:r>
          </a:p>
        </p:txBody>
      </p:sp>
    </p:spTree>
    <p:extLst>
      <p:ext uri="{BB962C8B-B14F-4D97-AF65-F5344CB8AC3E}">
        <p14:creationId xmlns:p14="http://schemas.microsoft.com/office/powerpoint/2010/main" val="76389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Interface</a:t>
            </a:r>
          </a:p>
        </p:txBody>
      </p:sp>
      <p:sp>
        <p:nvSpPr>
          <p:cNvPr id="3" name="Content Placeholder 2"/>
          <p:cNvSpPr>
            <a:spLocks noGrp="1"/>
          </p:cNvSpPr>
          <p:nvPr>
            <p:ph idx="1"/>
          </p:nvPr>
        </p:nvSpPr>
        <p:spPr/>
        <p:txBody>
          <a:bodyPr>
            <a:normAutofit/>
          </a:bodyPr>
          <a:lstStyle/>
          <a:p>
            <a:pPr marL="0" indent="0">
              <a:spcBef>
                <a:spcPts val="1200"/>
              </a:spcBef>
              <a:buNone/>
            </a:pPr>
            <a:r>
              <a:rPr lang="en-US" altLang="en-US" sz="1800" b="1" dirty="0">
                <a:solidFill>
                  <a:srgbClr val="000000"/>
                </a:solidFill>
                <a:cs typeface="Calibri" panose="020F0502020204030204" pitchFamily="34" charset="0"/>
              </a:rPr>
              <a:t>Some facts about Implementing Interfaces</a:t>
            </a:r>
          </a:p>
          <a:p>
            <a:pPr marL="0" lvl="1">
              <a:spcBef>
                <a:spcPts val="1200"/>
              </a:spcBef>
            </a:pPr>
            <a:r>
              <a:rPr lang="en-US" altLang="en-US" sz="1600" dirty="0">
                <a:solidFill>
                  <a:srgbClr val="000000"/>
                </a:solidFill>
                <a:cs typeface="Calibri" panose="020F0502020204030204" pitchFamily="34" charset="0"/>
              </a:rPr>
              <a:t>A Class can implement any number of interfaces.</a:t>
            </a:r>
          </a:p>
          <a:p>
            <a:pPr marL="0" lvl="1">
              <a:spcBef>
                <a:spcPts val="1200"/>
              </a:spcBef>
            </a:pPr>
            <a:r>
              <a:rPr lang="en-US" altLang="en-US" sz="1600" dirty="0">
                <a:solidFill>
                  <a:srgbClr val="000000"/>
                </a:solidFill>
                <a:cs typeface="Calibri" panose="020F0502020204030204" pitchFamily="34" charset="0"/>
              </a:rPr>
              <a:t>When your class tries to implement an interface, always make sure that you implement all the methods of that interface, or else, you would get the following error at compile time</a:t>
            </a:r>
          </a:p>
          <a:p>
            <a:pPr marL="0" lvl="1">
              <a:spcBef>
                <a:spcPts val="1200"/>
              </a:spcBef>
            </a:pPr>
            <a:r>
              <a:rPr lang="en-US" altLang="en-US" sz="1600" dirty="0">
                <a:solidFill>
                  <a:srgbClr val="000000"/>
                </a:solidFill>
                <a:cs typeface="Calibri" panose="020F0502020204030204" pitchFamily="34" charset="0"/>
              </a:rPr>
              <a:t>Implementing class can have its own methods (which are not present in the Interface class).</a:t>
            </a:r>
          </a:p>
          <a:p>
            <a:pPr marL="0" lvl="1">
              <a:spcBef>
                <a:spcPts val="1200"/>
              </a:spcBef>
            </a:pPr>
            <a:r>
              <a:rPr lang="en-US" altLang="en-US" sz="1600" dirty="0">
                <a:solidFill>
                  <a:srgbClr val="000000"/>
                </a:solidFill>
                <a:cs typeface="Calibri" panose="020F0502020204030204" pitchFamily="34" charset="0"/>
              </a:rPr>
              <a:t>Implementing class can also extend a single super class or abstract class.</a:t>
            </a:r>
            <a:endParaRPr lang="en-US" altLang="en-US" sz="1600" dirty="0"/>
          </a:p>
          <a:p>
            <a:pPr marL="0" lvl="1">
              <a:spcBef>
                <a:spcPts val="1200"/>
              </a:spcBef>
            </a:pPr>
            <a:endParaRPr lang="en-US" altLang="en-US" sz="1600" dirty="0">
              <a:solidFill>
                <a:srgbClr val="000000"/>
              </a:solidFill>
              <a:cs typeface="Calibri" panose="020F0502020204030204" pitchFamily="34" charset="0"/>
            </a:endParaRPr>
          </a:p>
          <a:p>
            <a:pPr marL="0" lvl="1">
              <a:spcBef>
                <a:spcPts val="1200"/>
              </a:spcBef>
            </a:pPr>
            <a:endParaRPr lang="en-US" altLang="en-US" dirty="0">
              <a:solidFill>
                <a:srgbClr val="000000"/>
              </a:solidFill>
              <a:cs typeface="Calibri" panose="020F0502020204030204" pitchFamily="34" charset="0"/>
            </a:endParaRPr>
          </a:p>
          <a:p>
            <a:pPr marL="0" indent="0">
              <a:buNone/>
            </a:pPr>
            <a:endParaRPr lang="en-US" sz="1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2342" t="16666" r="45972" b="66666"/>
          <a:stretch>
            <a:fillRect/>
          </a:stretch>
        </p:blipFill>
        <p:spPr bwMode="auto">
          <a:xfrm>
            <a:off x="711380" y="4089008"/>
            <a:ext cx="7424435" cy="194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794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use Interface?</a:t>
            </a:r>
          </a:p>
        </p:txBody>
      </p:sp>
      <p:sp>
        <p:nvSpPr>
          <p:cNvPr id="3" name="Content Placeholder 2"/>
          <p:cNvSpPr>
            <a:spLocks noGrp="1"/>
          </p:cNvSpPr>
          <p:nvPr>
            <p:ph idx="1"/>
          </p:nvPr>
        </p:nvSpPr>
        <p:spPr/>
        <p:txBody>
          <a:bodyPr>
            <a:normAutofit/>
          </a:bodyPr>
          <a:lstStyle/>
          <a:p>
            <a:pPr marL="0" indent="0">
              <a:spcBef>
                <a:spcPts val="800"/>
              </a:spcBef>
              <a:buNone/>
            </a:pPr>
            <a:r>
              <a:rPr lang="en-US" altLang="en-US" sz="1800" dirty="0">
                <a:solidFill>
                  <a:srgbClr val="000000"/>
                </a:solidFill>
                <a:cs typeface="Calibri" panose="020F0502020204030204" pitchFamily="34" charset="0"/>
              </a:rPr>
              <a:t>Reason #1:</a:t>
            </a:r>
          </a:p>
          <a:p>
            <a:pPr marL="0" lvl="1" indent="0">
              <a:spcBef>
                <a:spcPts val="800"/>
              </a:spcBef>
              <a:buNone/>
            </a:pPr>
            <a:r>
              <a:rPr lang="en-US" altLang="en-US" sz="1800" dirty="0">
                <a:solidFill>
                  <a:srgbClr val="000000"/>
                </a:solidFill>
                <a:cs typeface="Calibri" panose="020F0502020204030204" pitchFamily="34" charset="0"/>
              </a:rPr>
              <a:t>To reveal the programming interface of an object without revealing its implementation:</a:t>
            </a:r>
          </a:p>
          <a:p>
            <a:pPr marL="0" lvl="2" indent="0">
              <a:spcBef>
                <a:spcPts val="800"/>
              </a:spcBef>
            </a:pPr>
            <a:r>
              <a:rPr lang="en-US" altLang="en-US" sz="1700" dirty="0">
                <a:solidFill>
                  <a:srgbClr val="000000"/>
                </a:solidFill>
                <a:cs typeface="Calibri" panose="020F0502020204030204" pitchFamily="34" charset="0"/>
              </a:rPr>
              <a:t>  This is the concept of encapsulation, hiding implementation from consumers.</a:t>
            </a:r>
          </a:p>
          <a:p>
            <a:pPr marL="0" lvl="3" indent="0">
              <a:spcBef>
                <a:spcPts val="800"/>
              </a:spcBef>
              <a:buNone/>
            </a:pPr>
            <a:r>
              <a:rPr lang="en-US" altLang="en-US" sz="1700" b="1" i="1" dirty="0">
                <a:solidFill>
                  <a:srgbClr val="000000"/>
                </a:solidFill>
                <a:cs typeface="Calibri" panose="020F0502020204030204" pitchFamily="34" charset="0"/>
              </a:rPr>
              <a:t>Analogy to remote example: </a:t>
            </a:r>
            <a:r>
              <a:rPr lang="en-US" altLang="en-US" sz="1700" dirty="0">
                <a:solidFill>
                  <a:srgbClr val="000000"/>
                </a:solidFill>
                <a:cs typeface="Calibri" panose="020F0502020204030204" pitchFamily="34" charset="0"/>
              </a:rPr>
              <a:t>Only the plug point is exposed. The method of drawing current using the internal wiring of the electrical appliance is not known to the user</a:t>
            </a:r>
          </a:p>
          <a:p>
            <a:pPr marL="0" lvl="2" indent="0">
              <a:spcBef>
                <a:spcPts val="800"/>
              </a:spcBef>
            </a:pPr>
            <a:r>
              <a:rPr lang="en-US" altLang="en-US" sz="1700" dirty="0">
                <a:solidFill>
                  <a:srgbClr val="000000"/>
                </a:solidFill>
                <a:cs typeface="Calibri" panose="020F0502020204030204" pitchFamily="34" charset="0"/>
              </a:rPr>
              <a:t>  The implementation can change without affecting the caller of the interface</a:t>
            </a:r>
          </a:p>
          <a:p>
            <a:pPr marL="0" lvl="3" indent="0">
              <a:spcBef>
                <a:spcPts val="800"/>
              </a:spcBef>
              <a:buNone/>
            </a:pPr>
            <a:r>
              <a:rPr lang="en-US" altLang="en-US" sz="1700" b="1" i="1" dirty="0">
                <a:solidFill>
                  <a:srgbClr val="000000"/>
                </a:solidFill>
                <a:cs typeface="Calibri" panose="020F0502020204030204" pitchFamily="34" charset="0"/>
              </a:rPr>
              <a:t>Analogy to remote example:</a:t>
            </a:r>
            <a:r>
              <a:rPr lang="en-US" altLang="en-US" sz="1700" dirty="0">
                <a:solidFill>
                  <a:srgbClr val="000000"/>
                </a:solidFill>
                <a:cs typeface="Calibri" panose="020F0502020204030204" pitchFamily="34" charset="0"/>
              </a:rPr>
              <a:t> Any changes required to the wiring in the plug point can be done without any changes in the TV/Fan/</a:t>
            </a:r>
            <a:r>
              <a:rPr lang="en-US" altLang="en-US" sz="1700" dirty="0" err="1">
                <a:solidFill>
                  <a:srgbClr val="000000"/>
                </a:solidFill>
                <a:cs typeface="Calibri" panose="020F0502020204030204" pitchFamily="34" charset="0"/>
              </a:rPr>
              <a:t>Ipod</a:t>
            </a:r>
            <a:r>
              <a:rPr lang="en-US" altLang="en-US" sz="1700" dirty="0">
                <a:solidFill>
                  <a:srgbClr val="000000"/>
                </a:solidFill>
                <a:cs typeface="Calibri" panose="020F0502020204030204" pitchFamily="34" charset="0"/>
              </a:rPr>
              <a:t> Dock</a:t>
            </a:r>
          </a:p>
          <a:p>
            <a:pPr marL="0" lvl="2" indent="0">
              <a:spcBef>
                <a:spcPts val="800"/>
              </a:spcBef>
            </a:pPr>
            <a:r>
              <a:rPr lang="en-US" altLang="en-US" sz="1700" dirty="0">
                <a:solidFill>
                  <a:srgbClr val="000000"/>
                </a:solidFill>
                <a:cs typeface="Calibri" panose="020F0502020204030204" pitchFamily="34" charset="0"/>
              </a:rPr>
              <a:t>  The caller does not need the implementation at compile time</a:t>
            </a:r>
          </a:p>
          <a:p>
            <a:pPr marL="0" lvl="3" indent="0">
              <a:spcBef>
                <a:spcPts val="800"/>
              </a:spcBef>
              <a:buNone/>
            </a:pPr>
            <a:r>
              <a:rPr lang="en-US" altLang="en-US" sz="1700" b="1" i="1" dirty="0">
                <a:solidFill>
                  <a:srgbClr val="000000"/>
                </a:solidFill>
                <a:cs typeface="Calibri" panose="020F0502020204030204" pitchFamily="34" charset="0"/>
              </a:rPr>
              <a:t>Analogy to remote example:</a:t>
            </a:r>
            <a:r>
              <a:rPr lang="en-US" altLang="en-US" sz="1700" dirty="0">
                <a:solidFill>
                  <a:srgbClr val="000000"/>
                </a:solidFill>
                <a:cs typeface="Calibri" panose="020F0502020204030204" pitchFamily="34" charset="0"/>
              </a:rPr>
              <a:t> The manufacture of the plug point is not related to the manufacture of TV/Fan/</a:t>
            </a:r>
            <a:r>
              <a:rPr lang="en-US" altLang="en-US" sz="1700" dirty="0" err="1">
                <a:solidFill>
                  <a:srgbClr val="000000"/>
                </a:solidFill>
                <a:cs typeface="Calibri" panose="020F0502020204030204" pitchFamily="34" charset="0"/>
              </a:rPr>
              <a:t>Ipod</a:t>
            </a:r>
            <a:r>
              <a:rPr lang="en-US" altLang="en-US" sz="1700" dirty="0">
                <a:solidFill>
                  <a:srgbClr val="000000"/>
                </a:solidFill>
                <a:cs typeface="Calibri" panose="020F0502020204030204" pitchFamily="34" charset="0"/>
              </a:rPr>
              <a:t> Dock</a:t>
            </a:r>
            <a:endParaRPr lang="en-US" altLang="en-US" sz="1700" dirty="0"/>
          </a:p>
          <a:p>
            <a:pPr marL="0" indent="0">
              <a:buNone/>
            </a:pPr>
            <a:endParaRPr lang="en-US" sz="1800" dirty="0"/>
          </a:p>
        </p:txBody>
      </p:sp>
    </p:spTree>
    <p:extLst>
      <p:ext uri="{BB962C8B-B14F-4D97-AF65-F5344CB8AC3E}">
        <p14:creationId xmlns:p14="http://schemas.microsoft.com/office/powerpoint/2010/main" val="3472389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use Interface?</a:t>
            </a:r>
          </a:p>
        </p:txBody>
      </p:sp>
      <p:sp>
        <p:nvSpPr>
          <p:cNvPr id="3" name="Content Placeholder 2"/>
          <p:cNvSpPr>
            <a:spLocks noGrp="1"/>
          </p:cNvSpPr>
          <p:nvPr>
            <p:ph idx="1"/>
          </p:nvPr>
        </p:nvSpPr>
        <p:spPr/>
        <p:txBody>
          <a:bodyPr>
            <a:normAutofit/>
          </a:bodyPr>
          <a:lstStyle/>
          <a:p>
            <a:pPr marL="0" indent="0">
              <a:spcBef>
                <a:spcPts val="1200"/>
              </a:spcBef>
              <a:buNone/>
            </a:pPr>
            <a:r>
              <a:rPr lang="en-US" altLang="en-US" sz="1600" dirty="0">
                <a:solidFill>
                  <a:srgbClr val="000000"/>
                </a:solidFill>
                <a:cs typeface="Calibri" panose="020F0502020204030204" pitchFamily="34" charset="0"/>
              </a:rPr>
              <a:t>Reason #2:</a:t>
            </a:r>
          </a:p>
          <a:p>
            <a:pPr marL="0" lvl="1" indent="0">
              <a:spcBef>
                <a:spcPts val="1200"/>
              </a:spcBef>
              <a:buNone/>
            </a:pPr>
            <a:r>
              <a:rPr lang="en-US" altLang="en-US" sz="1600" dirty="0">
                <a:solidFill>
                  <a:srgbClr val="000000"/>
                </a:solidFill>
                <a:cs typeface="Calibri" panose="020F0502020204030204" pitchFamily="34" charset="0"/>
              </a:rPr>
              <a:t>To have unrelated classes implement similar methods (behavior)</a:t>
            </a:r>
          </a:p>
          <a:p>
            <a:pPr marL="0" lvl="1" indent="0">
              <a:spcBef>
                <a:spcPts val="1200"/>
              </a:spcBef>
              <a:buNone/>
            </a:pPr>
            <a:r>
              <a:rPr lang="en-US" altLang="en-US" sz="1600" dirty="0">
                <a:solidFill>
                  <a:srgbClr val="000000"/>
                </a:solidFill>
                <a:cs typeface="Calibri" panose="020F0502020204030204" pitchFamily="34" charset="0"/>
              </a:rPr>
              <a:t>The blueprint of the classes will be defined in the interface and all the classes implementing that interface must follow the same blue print (implement the same methods from the interface)</a:t>
            </a:r>
          </a:p>
          <a:p>
            <a:pPr marL="0" lvl="1" indent="0">
              <a:spcBef>
                <a:spcPts val="1200"/>
              </a:spcBef>
              <a:buNone/>
            </a:pPr>
            <a:r>
              <a:rPr lang="en-US" altLang="en-US" sz="1600" b="1" dirty="0">
                <a:solidFill>
                  <a:srgbClr val="000000"/>
                </a:solidFill>
                <a:cs typeface="Calibri" panose="020F0502020204030204" pitchFamily="34" charset="0"/>
              </a:rPr>
              <a:t>Analogy to the remote example:</a:t>
            </a:r>
          </a:p>
          <a:p>
            <a:pPr marL="0" lvl="1" indent="0">
              <a:spcBef>
                <a:spcPts val="1200"/>
              </a:spcBef>
              <a:buNone/>
            </a:pPr>
            <a:r>
              <a:rPr lang="en-US" altLang="en-US" sz="1600" dirty="0">
                <a:solidFill>
                  <a:srgbClr val="000000"/>
                </a:solidFill>
                <a:cs typeface="Calibri" panose="020F0502020204030204" pitchFamily="34" charset="0"/>
              </a:rPr>
              <a:t>All the electrical appliances should adhere to the norms specified by the plug point. Ex. Voltage range from – 220V to 240V</a:t>
            </a:r>
            <a:endParaRPr lang="en-US" altLang="en-US" sz="1600" dirty="0"/>
          </a:p>
          <a:p>
            <a:pPr marL="0" indent="0">
              <a:buNone/>
            </a:pPr>
            <a:endParaRPr lang="en-US" sz="1600" dirty="0"/>
          </a:p>
        </p:txBody>
      </p:sp>
    </p:spTree>
    <p:extLst>
      <p:ext uri="{BB962C8B-B14F-4D97-AF65-F5344CB8AC3E}">
        <p14:creationId xmlns:p14="http://schemas.microsoft.com/office/powerpoint/2010/main" val="2804300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use Interface?</a:t>
            </a:r>
          </a:p>
        </p:txBody>
      </p:sp>
      <p:sp>
        <p:nvSpPr>
          <p:cNvPr id="3" name="Content Placeholder 2"/>
          <p:cNvSpPr>
            <a:spLocks noGrp="1"/>
          </p:cNvSpPr>
          <p:nvPr>
            <p:ph idx="1"/>
          </p:nvPr>
        </p:nvSpPr>
        <p:spPr/>
        <p:txBody>
          <a:bodyPr>
            <a:normAutofit/>
          </a:bodyPr>
          <a:lstStyle/>
          <a:p>
            <a:pPr marL="0" indent="0">
              <a:spcBef>
                <a:spcPts val="1200"/>
              </a:spcBef>
              <a:buNone/>
            </a:pPr>
            <a:r>
              <a:rPr lang="en-US" altLang="en-US" sz="1600" dirty="0">
                <a:solidFill>
                  <a:srgbClr val="000000"/>
                </a:solidFill>
                <a:cs typeface="Calibri" panose="020F0502020204030204" pitchFamily="34" charset="0"/>
              </a:rPr>
              <a:t>Reason #3:</a:t>
            </a:r>
          </a:p>
          <a:p>
            <a:pPr marL="0" indent="0">
              <a:spcBef>
                <a:spcPts val="1200"/>
              </a:spcBef>
              <a:buNone/>
            </a:pPr>
            <a:r>
              <a:rPr lang="en-US" altLang="en-US" sz="1600" dirty="0">
                <a:solidFill>
                  <a:srgbClr val="000000"/>
                </a:solidFill>
                <a:cs typeface="Calibri" panose="020F0502020204030204" pitchFamily="34" charset="0"/>
              </a:rPr>
              <a:t>To model multiple inheritance: </a:t>
            </a:r>
          </a:p>
          <a:p>
            <a:pPr marL="0" indent="0">
              <a:spcBef>
                <a:spcPts val="1200"/>
              </a:spcBef>
              <a:buNone/>
            </a:pPr>
            <a:r>
              <a:rPr lang="en-US" altLang="en-US" sz="1600" dirty="0">
                <a:solidFill>
                  <a:srgbClr val="000000"/>
                </a:solidFill>
                <a:cs typeface="Calibri" panose="020F0502020204030204" pitchFamily="34" charset="0"/>
              </a:rPr>
              <a:t>A class can implement multiple interfaces while it can extend only one class.</a:t>
            </a:r>
          </a:p>
          <a:p>
            <a:pPr marL="0" indent="0">
              <a:spcBef>
                <a:spcPts val="1200"/>
              </a:spcBef>
              <a:buNone/>
            </a:pPr>
            <a:r>
              <a:rPr lang="en-US" altLang="en-US" sz="1600" dirty="0">
                <a:solidFill>
                  <a:srgbClr val="000000"/>
                </a:solidFill>
                <a:cs typeface="Calibri" panose="020F0502020204030204" pitchFamily="34" charset="0"/>
              </a:rPr>
              <a:t>Example:</a:t>
            </a:r>
            <a:endParaRPr lang="en-US" altLang="en-US" sz="1600" dirty="0">
              <a:solidFill>
                <a:srgbClr val="00B050"/>
              </a:solidFill>
              <a:cs typeface="Calibri" panose="020F0502020204030204" pitchFamily="34" charset="0"/>
            </a:endParaRPr>
          </a:p>
          <a:p>
            <a:pPr marL="0" indent="0">
              <a:buNone/>
            </a:pPr>
            <a:endParaRPr lang="en-US" sz="1600" dirty="0"/>
          </a:p>
          <a:p>
            <a:pPr marL="0" indent="0">
              <a:buNone/>
            </a:pPr>
            <a:endParaRPr lang="en-US" sz="1600" dirty="0"/>
          </a:p>
          <a:p>
            <a:pPr marL="0" indent="0">
              <a:spcBef>
                <a:spcPts val="1200"/>
              </a:spcBef>
              <a:buNone/>
            </a:pPr>
            <a:r>
              <a:rPr lang="en-US" altLang="en-US" sz="1600" dirty="0">
                <a:solidFill>
                  <a:srgbClr val="000000"/>
                </a:solidFill>
                <a:cs typeface="Calibri" panose="020F0502020204030204" pitchFamily="34" charset="0"/>
              </a:rPr>
              <a:t>The concrete class </a:t>
            </a:r>
            <a:r>
              <a:rPr lang="en-US" altLang="en-US" sz="1600" b="1" i="1" dirty="0">
                <a:solidFill>
                  <a:srgbClr val="000000"/>
                </a:solidFill>
                <a:cs typeface="Calibri" panose="020F0502020204030204" pitchFamily="34" charset="0"/>
              </a:rPr>
              <a:t>Circle</a:t>
            </a:r>
            <a:r>
              <a:rPr lang="en-US" altLang="en-US" sz="1600" dirty="0">
                <a:solidFill>
                  <a:srgbClr val="000000"/>
                </a:solidFill>
                <a:cs typeface="Calibri" panose="020F0502020204030204" pitchFamily="34" charset="0"/>
              </a:rPr>
              <a:t> can implement two(or more) interfaces </a:t>
            </a:r>
            <a:r>
              <a:rPr lang="en-US" altLang="en-US" sz="1600" b="1" i="1" dirty="0">
                <a:solidFill>
                  <a:srgbClr val="000000"/>
                </a:solidFill>
                <a:cs typeface="Calibri" panose="020F0502020204030204" pitchFamily="34" charset="0"/>
              </a:rPr>
              <a:t>Shape</a:t>
            </a:r>
            <a:r>
              <a:rPr lang="en-US" altLang="en-US" sz="1600" dirty="0">
                <a:solidFill>
                  <a:srgbClr val="000000"/>
                </a:solidFill>
                <a:cs typeface="Calibri" panose="020F0502020204030204" pitchFamily="34" charset="0"/>
              </a:rPr>
              <a:t> and </a:t>
            </a:r>
            <a:r>
              <a:rPr lang="en-US" altLang="en-US" sz="1600" b="1" i="1" dirty="0" err="1">
                <a:solidFill>
                  <a:srgbClr val="000000"/>
                </a:solidFill>
                <a:cs typeface="Calibri" panose="020F0502020204030204" pitchFamily="34" charset="0"/>
              </a:rPr>
              <a:t>RoundObject</a:t>
            </a:r>
            <a:r>
              <a:rPr lang="en-US" altLang="en-US" sz="1600" dirty="0">
                <a:solidFill>
                  <a:srgbClr val="000000"/>
                </a:solidFill>
                <a:cs typeface="Calibri" panose="020F0502020204030204" pitchFamily="34" charset="0"/>
              </a:rPr>
              <a:t>.</a:t>
            </a:r>
          </a:p>
          <a:p>
            <a:pPr marL="0" indent="0">
              <a:spcBef>
                <a:spcPts val="1200"/>
              </a:spcBef>
              <a:buNone/>
            </a:pPr>
            <a:r>
              <a:rPr lang="en-US" altLang="en-US" sz="1600" dirty="0">
                <a:solidFill>
                  <a:srgbClr val="000000"/>
                </a:solidFill>
                <a:cs typeface="Calibri" panose="020F0502020204030204" pitchFamily="34" charset="0"/>
              </a:rPr>
              <a:t>Here, the class </a:t>
            </a:r>
            <a:r>
              <a:rPr lang="en-US" altLang="en-US" sz="1600" b="1" i="1" dirty="0">
                <a:solidFill>
                  <a:srgbClr val="000000"/>
                </a:solidFill>
                <a:cs typeface="Calibri" panose="020F0502020204030204" pitchFamily="34" charset="0"/>
              </a:rPr>
              <a:t>Circle</a:t>
            </a:r>
            <a:r>
              <a:rPr lang="en-US" altLang="en-US" sz="1600" dirty="0">
                <a:solidFill>
                  <a:srgbClr val="000000"/>
                </a:solidFill>
                <a:cs typeface="Calibri" panose="020F0502020204030204" pitchFamily="34" charset="0"/>
              </a:rPr>
              <a:t> should implement all the methods declared in both the interfaces</a:t>
            </a:r>
          </a:p>
          <a:p>
            <a:pPr marL="0" indent="0">
              <a:buNone/>
            </a:pPr>
            <a:endParaRPr lang="en-US" sz="1600" dirty="0"/>
          </a:p>
        </p:txBody>
      </p:sp>
      <p:sp>
        <p:nvSpPr>
          <p:cNvPr id="4" name="TextBox 5"/>
          <p:cNvSpPr>
            <a:spLocks noChangeArrowheads="1"/>
          </p:cNvSpPr>
          <p:nvPr/>
        </p:nvSpPr>
        <p:spPr bwMode="auto">
          <a:xfrm>
            <a:off x="685800" y="4917835"/>
            <a:ext cx="7297615" cy="584775"/>
          </a:xfrm>
          <a:prstGeom prst="rect">
            <a:avLst/>
          </a:prstGeom>
          <a:solidFill>
            <a:schemeClr val="bg1">
              <a:lumMod val="95000"/>
            </a:schemeClr>
          </a:solidFill>
          <a:ln w="9525">
            <a:solidFill>
              <a:schemeClr val="accent2"/>
            </a:solidFill>
            <a:miter lim="800000"/>
            <a:headEnd/>
            <a:tailEnd/>
          </a:ln>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dirty="0">
                <a:solidFill>
                  <a:srgbClr val="000000"/>
                </a:solidFill>
              </a:rPr>
              <a:t>The Java programming language does not support multiple inheritance, but interfaces provide an alternative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l="6441" t="18680" r="59003" b="76923"/>
          <a:stretch>
            <a:fillRect/>
          </a:stretch>
        </p:blipFill>
        <p:spPr bwMode="auto">
          <a:xfrm>
            <a:off x="406580" y="3059746"/>
            <a:ext cx="8001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686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Interface</a:t>
            </a:r>
          </a:p>
        </p:txBody>
      </p:sp>
      <p:sp>
        <p:nvSpPr>
          <p:cNvPr id="3" name="Content Placeholder 2"/>
          <p:cNvSpPr>
            <a:spLocks noGrp="1"/>
          </p:cNvSpPr>
          <p:nvPr>
            <p:ph idx="1"/>
          </p:nvPr>
        </p:nvSpPr>
        <p:spPr/>
        <p:txBody>
          <a:bodyPr>
            <a:normAutofit fontScale="92500"/>
          </a:bodyPr>
          <a:lstStyle/>
          <a:p>
            <a:pPr marL="0" indent="0">
              <a:spcBef>
                <a:spcPts val="600"/>
              </a:spcBef>
              <a:buNone/>
            </a:pPr>
            <a:r>
              <a:rPr lang="en-US" altLang="en-US" sz="1800" b="1" dirty="0">
                <a:solidFill>
                  <a:srgbClr val="000000"/>
                </a:solidFill>
                <a:cs typeface="Calibri" panose="020F0502020204030204" pitchFamily="34" charset="0"/>
              </a:rPr>
              <a:t>Let us all create interfaces and implementation classes:</a:t>
            </a:r>
          </a:p>
          <a:p>
            <a:pPr marL="0" lvl="1" indent="0">
              <a:lnSpc>
                <a:spcPct val="110000"/>
              </a:lnSpc>
              <a:spcBef>
                <a:spcPts val="600"/>
              </a:spcBef>
              <a:buFont typeface="Arial" panose="020B0604020202020204" pitchFamily="34" charset="0"/>
              <a:buAutoNum type="arabicPeriod"/>
            </a:pPr>
            <a:r>
              <a:rPr lang="en-US" altLang="en-US" sz="1600" dirty="0">
                <a:solidFill>
                  <a:srgbClr val="000000"/>
                </a:solidFill>
                <a:cs typeface="Calibri" panose="020F0502020204030204" pitchFamily="34" charset="0"/>
              </a:rPr>
              <a:t> Create an interface </a:t>
            </a:r>
            <a:r>
              <a:rPr lang="en-US" altLang="en-US" sz="1600" dirty="0" err="1">
                <a:solidFill>
                  <a:srgbClr val="000000"/>
                </a:solidFill>
                <a:cs typeface="Calibri" panose="020F0502020204030204" pitchFamily="34" charset="0"/>
              </a:rPr>
              <a:t>IVehicle</a:t>
            </a:r>
            <a:r>
              <a:rPr lang="en-US" altLang="en-US" sz="1600" dirty="0">
                <a:solidFill>
                  <a:srgbClr val="000000"/>
                </a:solidFill>
                <a:cs typeface="Calibri" panose="020F0502020204030204" pitchFamily="34" charset="0"/>
              </a:rPr>
              <a:t> with the below methods:</a:t>
            </a:r>
          </a:p>
          <a:p>
            <a:pPr marL="234950" lvl="3" indent="-234950">
              <a:lnSpc>
                <a:spcPct val="110000"/>
              </a:lnSpc>
              <a:spcBef>
                <a:spcPts val="600"/>
              </a:spcBef>
            </a:pPr>
            <a:r>
              <a:rPr lang="en-US" altLang="en-US" sz="1600" dirty="0">
                <a:solidFill>
                  <a:srgbClr val="000000"/>
                </a:solidFill>
                <a:cs typeface="Calibri" panose="020F0502020204030204" pitchFamily="34" charset="0"/>
              </a:rPr>
              <a:t>drive();</a:t>
            </a:r>
          </a:p>
          <a:p>
            <a:pPr marL="234950" lvl="3" indent="-234950">
              <a:lnSpc>
                <a:spcPct val="110000"/>
              </a:lnSpc>
              <a:spcBef>
                <a:spcPts val="600"/>
              </a:spcBef>
            </a:pPr>
            <a:r>
              <a:rPr lang="en-US" altLang="en-US" sz="1600" dirty="0" err="1">
                <a:solidFill>
                  <a:srgbClr val="000000"/>
                </a:solidFill>
                <a:cs typeface="Calibri" panose="020F0502020204030204" pitchFamily="34" charset="0"/>
              </a:rPr>
              <a:t>turnLeft</a:t>
            </a:r>
            <a:r>
              <a:rPr lang="en-US" altLang="en-US" sz="1600" dirty="0">
                <a:solidFill>
                  <a:srgbClr val="000000"/>
                </a:solidFill>
                <a:cs typeface="Calibri" panose="020F0502020204030204" pitchFamily="34" charset="0"/>
              </a:rPr>
              <a:t>();</a:t>
            </a:r>
          </a:p>
          <a:p>
            <a:pPr marL="234950" lvl="3" indent="-234950">
              <a:lnSpc>
                <a:spcPct val="110000"/>
              </a:lnSpc>
              <a:spcBef>
                <a:spcPts val="600"/>
              </a:spcBef>
            </a:pPr>
            <a:r>
              <a:rPr lang="en-US" altLang="en-US" sz="1600" dirty="0">
                <a:solidFill>
                  <a:srgbClr val="000000"/>
                </a:solidFill>
                <a:cs typeface="Calibri" panose="020F0502020204030204" pitchFamily="34" charset="0"/>
              </a:rPr>
              <a:t>brake();</a:t>
            </a:r>
          </a:p>
          <a:p>
            <a:pPr marL="0" lvl="1" indent="0">
              <a:lnSpc>
                <a:spcPct val="110000"/>
              </a:lnSpc>
              <a:spcBef>
                <a:spcPts val="600"/>
              </a:spcBef>
              <a:buNone/>
            </a:pPr>
            <a:r>
              <a:rPr lang="en-US" altLang="en-US" sz="1600" dirty="0">
                <a:solidFill>
                  <a:srgbClr val="000000"/>
                </a:solidFill>
                <a:cs typeface="Calibri" panose="020F0502020204030204" pitchFamily="34" charset="0"/>
              </a:rPr>
              <a:t>2. Create another interface </a:t>
            </a:r>
            <a:r>
              <a:rPr lang="en-US" altLang="en-US" sz="1600" dirty="0" err="1">
                <a:solidFill>
                  <a:srgbClr val="000000"/>
                </a:solidFill>
                <a:cs typeface="Calibri" panose="020F0502020204030204" pitchFamily="34" charset="0"/>
              </a:rPr>
              <a:t>IPublicTransport</a:t>
            </a:r>
            <a:r>
              <a:rPr lang="en-US" altLang="en-US" sz="1600" dirty="0">
                <a:solidFill>
                  <a:srgbClr val="000000"/>
                </a:solidFill>
                <a:cs typeface="Calibri" panose="020F0502020204030204" pitchFamily="34" charset="0"/>
              </a:rPr>
              <a:t> with a method </a:t>
            </a:r>
          </a:p>
          <a:p>
            <a:pPr marL="0" lvl="3" indent="0">
              <a:lnSpc>
                <a:spcPct val="110000"/>
              </a:lnSpc>
              <a:spcBef>
                <a:spcPts val="600"/>
              </a:spcBef>
            </a:pPr>
            <a:r>
              <a:rPr lang="en-US" altLang="en-US" sz="1600" dirty="0" err="1">
                <a:solidFill>
                  <a:srgbClr val="000000"/>
                </a:solidFill>
                <a:cs typeface="Calibri" panose="020F0502020204030204" pitchFamily="34" charset="0"/>
              </a:rPr>
              <a:t>getNumberOfPeople</a:t>
            </a:r>
            <a:r>
              <a:rPr lang="en-US" altLang="en-US" sz="1600" dirty="0">
                <a:solidFill>
                  <a:srgbClr val="000000"/>
                </a:solidFill>
                <a:cs typeface="Calibri" panose="020F0502020204030204" pitchFamily="34" charset="0"/>
              </a:rPr>
              <a:t>();</a:t>
            </a:r>
          </a:p>
          <a:p>
            <a:pPr marL="0" lvl="1" indent="0">
              <a:lnSpc>
                <a:spcPct val="110000"/>
              </a:lnSpc>
              <a:spcBef>
                <a:spcPts val="600"/>
              </a:spcBef>
              <a:buNone/>
            </a:pPr>
            <a:r>
              <a:rPr lang="en-US" altLang="en-US" sz="1600" dirty="0">
                <a:solidFill>
                  <a:srgbClr val="000000"/>
                </a:solidFill>
                <a:cs typeface="Calibri" panose="020F0502020204030204" pitchFamily="34" charset="0"/>
              </a:rPr>
              <a:t>3. Create a class MotorisedVehicle.java with a method </a:t>
            </a:r>
            <a:r>
              <a:rPr lang="en-US" altLang="en-US" sz="1600" dirty="0" err="1">
                <a:solidFill>
                  <a:srgbClr val="000000"/>
                </a:solidFill>
                <a:cs typeface="Calibri" panose="020F0502020204030204" pitchFamily="34" charset="0"/>
              </a:rPr>
              <a:t>checkMotor</a:t>
            </a:r>
            <a:r>
              <a:rPr lang="en-US" altLang="en-US" sz="1600" dirty="0">
                <a:solidFill>
                  <a:srgbClr val="000000"/>
                </a:solidFill>
                <a:cs typeface="Calibri" panose="020F0502020204030204" pitchFamily="34" charset="0"/>
              </a:rPr>
              <a:t>() which prints the message “</a:t>
            </a:r>
            <a:r>
              <a:rPr lang="en-US" altLang="en-US" sz="1600" dirty="0">
                <a:solidFill>
                  <a:srgbClr val="006600"/>
                </a:solidFill>
                <a:cs typeface="Calibri" panose="020F0502020204030204" pitchFamily="34" charset="0"/>
              </a:rPr>
              <a:t>The motor of the vehicle is in good condition”</a:t>
            </a:r>
          </a:p>
          <a:p>
            <a:pPr marL="0" lvl="1" indent="0">
              <a:lnSpc>
                <a:spcPct val="110000"/>
              </a:lnSpc>
              <a:spcBef>
                <a:spcPts val="600"/>
              </a:spcBef>
              <a:buNone/>
            </a:pPr>
            <a:r>
              <a:rPr lang="en-US" altLang="en-US" sz="1600" dirty="0">
                <a:solidFill>
                  <a:srgbClr val="000000"/>
                </a:solidFill>
                <a:cs typeface="Calibri" panose="020F0502020204030204" pitchFamily="34" charset="0"/>
              </a:rPr>
              <a:t>4. Create a class Car.java which extends the </a:t>
            </a:r>
            <a:r>
              <a:rPr lang="en-US" altLang="en-US" sz="1600" dirty="0" err="1">
                <a:solidFill>
                  <a:srgbClr val="000000"/>
                </a:solidFill>
                <a:cs typeface="Calibri" panose="020F0502020204030204" pitchFamily="34" charset="0"/>
              </a:rPr>
              <a:t>MotorisedVehicle</a:t>
            </a:r>
            <a:r>
              <a:rPr lang="en-US" altLang="en-US" sz="1600" dirty="0">
                <a:solidFill>
                  <a:srgbClr val="000000"/>
                </a:solidFill>
                <a:cs typeface="Calibri" panose="020F0502020204030204" pitchFamily="34" charset="0"/>
              </a:rPr>
              <a:t> class and implements the </a:t>
            </a:r>
            <a:r>
              <a:rPr lang="en-US" altLang="en-US" sz="1600" dirty="0" err="1">
                <a:solidFill>
                  <a:srgbClr val="000000"/>
                </a:solidFill>
                <a:cs typeface="Calibri" panose="020F0502020204030204" pitchFamily="34" charset="0"/>
              </a:rPr>
              <a:t>IVehicle</a:t>
            </a:r>
            <a:r>
              <a:rPr lang="en-US" altLang="en-US" sz="1600" dirty="0">
                <a:solidFill>
                  <a:srgbClr val="000000"/>
                </a:solidFill>
                <a:cs typeface="Calibri" panose="020F0502020204030204" pitchFamily="34" charset="0"/>
              </a:rPr>
              <a:t> interface. This method should print appropriate messages in the implemented methods. (Ex. </a:t>
            </a:r>
            <a:r>
              <a:rPr lang="en-US" altLang="en-US" sz="1600" dirty="0">
                <a:solidFill>
                  <a:srgbClr val="006600"/>
                </a:solidFill>
                <a:cs typeface="Calibri" panose="020F0502020204030204" pitchFamily="34" charset="0"/>
              </a:rPr>
              <a:t>“The car is in brake mode”</a:t>
            </a:r>
            <a:r>
              <a:rPr lang="en-US" altLang="en-US" sz="1600" dirty="0">
                <a:solidFill>
                  <a:srgbClr val="00B050"/>
                </a:solidFill>
                <a:cs typeface="Calibri" panose="020F0502020204030204" pitchFamily="34" charset="0"/>
              </a:rPr>
              <a:t> </a:t>
            </a:r>
            <a:r>
              <a:rPr lang="en-US" altLang="en-US" sz="1600" dirty="0" err="1">
                <a:solidFill>
                  <a:srgbClr val="000000"/>
                </a:solidFill>
                <a:cs typeface="Calibri" panose="020F0502020204030204" pitchFamily="34" charset="0"/>
              </a:rPr>
              <a:t>etc</a:t>
            </a:r>
            <a:r>
              <a:rPr lang="en-US" altLang="en-US" sz="1600" dirty="0">
                <a:solidFill>
                  <a:srgbClr val="000000"/>
                </a:solidFill>
                <a:cs typeface="Calibri" panose="020F0502020204030204" pitchFamily="34" charset="0"/>
              </a:rPr>
              <a:t>)</a:t>
            </a:r>
          </a:p>
          <a:p>
            <a:pPr marL="0" lvl="1" indent="0">
              <a:lnSpc>
                <a:spcPct val="110000"/>
              </a:lnSpc>
              <a:spcBef>
                <a:spcPts val="600"/>
              </a:spcBef>
              <a:buNone/>
            </a:pPr>
            <a:r>
              <a:rPr lang="en-US" altLang="en-US" sz="1600" dirty="0">
                <a:solidFill>
                  <a:srgbClr val="000000"/>
                </a:solidFill>
                <a:cs typeface="Calibri" panose="020F0502020204030204" pitchFamily="34" charset="0"/>
              </a:rPr>
              <a:t>5. Create a class Train.java which implements both the </a:t>
            </a:r>
            <a:r>
              <a:rPr lang="en-US" altLang="en-US" sz="1600" dirty="0" err="1">
                <a:solidFill>
                  <a:srgbClr val="000000"/>
                </a:solidFill>
                <a:cs typeface="Calibri" panose="020F0502020204030204" pitchFamily="34" charset="0"/>
              </a:rPr>
              <a:t>IVehicle</a:t>
            </a:r>
            <a:r>
              <a:rPr lang="en-US" altLang="en-US" sz="1600" dirty="0">
                <a:solidFill>
                  <a:srgbClr val="000000"/>
                </a:solidFill>
                <a:cs typeface="Calibri" panose="020F0502020204030204" pitchFamily="34" charset="0"/>
              </a:rPr>
              <a:t> and </a:t>
            </a:r>
            <a:r>
              <a:rPr lang="en-US" altLang="en-US" sz="1600" dirty="0" err="1">
                <a:solidFill>
                  <a:srgbClr val="000000"/>
                </a:solidFill>
                <a:cs typeface="Calibri" panose="020F0502020204030204" pitchFamily="34" charset="0"/>
              </a:rPr>
              <a:t>IPublicTransport</a:t>
            </a:r>
            <a:r>
              <a:rPr lang="en-US" altLang="en-US" sz="1600" dirty="0">
                <a:solidFill>
                  <a:srgbClr val="000000"/>
                </a:solidFill>
                <a:cs typeface="Calibri" panose="020F0502020204030204" pitchFamily="34" charset="0"/>
              </a:rPr>
              <a:t> interfaces. The implemented methods should print appropriate messages (Ex. </a:t>
            </a:r>
            <a:r>
              <a:rPr lang="en-US" altLang="en-US" sz="1600" dirty="0">
                <a:solidFill>
                  <a:srgbClr val="006600"/>
                </a:solidFill>
                <a:cs typeface="Calibri" panose="020F0502020204030204" pitchFamily="34" charset="0"/>
              </a:rPr>
              <a:t>“The train is turning left” </a:t>
            </a:r>
            <a:r>
              <a:rPr lang="en-US" altLang="en-US" sz="1600" dirty="0" err="1">
                <a:solidFill>
                  <a:srgbClr val="000000"/>
                </a:solidFill>
                <a:cs typeface="Calibri" panose="020F0502020204030204" pitchFamily="34" charset="0"/>
              </a:rPr>
              <a:t>etc</a:t>
            </a:r>
            <a:r>
              <a:rPr lang="en-US" altLang="en-US" sz="1600" dirty="0">
                <a:solidFill>
                  <a:srgbClr val="006600"/>
                </a:solidFill>
                <a:cs typeface="Calibri" panose="020F0502020204030204" pitchFamily="34" charset="0"/>
              </a:rPr>
              <a:t>)</a:t>
            </a:r>
            <a:endParaRPr lang="en-US" altLang="en-US" sz="1600" dirty="0"/>
          </a:p>
          <a:p>
            <a:pPr marL="0" indent="0">
              <a:buNone/>
            </a:pPr>
            <a:endParaRPr lang="en-US" sz="1800" dirty="0"/>
          </a:p>
        </p:txBody>
      </p:sp>
    </p:spTree>
    <p:extLst>
      <p:ext uri="{BB962C8B-B14F-4D97-AF65-F5344CB8AC3E}">
        <p14:creationId xmlns:p14="http://schemas.microsoft.com/office/powerpoint/2010/main" val="4101905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vs Abstract classes</a:t>
            </a:r>
          </a:p>
        </p:txBody>
      </p:sp>
      <p:graphicFrame>
        <p:nvGraphicFramePr>
          <p:cNvPr id="4" name="Table 5"/>
          <p:cNvGraphicFramePr>
            <a:graphicFrameLocks noGrp="1"/>
          </p:cNvGraphicFramePr>
          <p:nvPr>
            <p:extLst>
              <p:ext uri="{D42A27DB-BD31-4B8C-83A1-F6EECF244321}">
                <p14:modId xmlns:p14="http://schemas.microsoft.com/office/powerpoint/2010/main" val="505494193"/>
              </p:ext>
            </p:extLst>
          </p:nvPr>
        </p:nvGraphicFramePr>
        <p:xfrm>
          <a:off x="539262" y="1752600"/>
          <a:ext cx="8042029" cy="3968261"/>
        </p:xfrm>
        <a:graphic>
          <a:graphicData uri="http://schemas.openxmlformats.org/drawingml/2006/table">
            <a:tbl>
              <a:tblPr/>
              <a:tblGrid>
                <a:gridCol w="3916119">
                  <a:extLst>
                    <a:ext uri="{9D8B030D-6E8A-4147-A177-3AD203B41FA5}">
                      <a16:colId xmlns:a16="http://schemas.microsoft.com/office/drawing/2014/main" val="20000"/>
                    </a:ext>
                  </a:extLst>
                </a:gridCol>
                <a:gridCol w="4125910">
                  <a:extLst>
                    <a:ext uri="{9D8B030D-6E8A-4147-A177-3AD203B41FA5}">
                      <a16:colId xmlns:a16="http://schemas.microsoft.com/office/drawing/2014/main" val="20001"/>
                    </a:ext>
                  </a:extLst>
                </a:gridCol>
              </a:tblGrid>
              <a:tr h="548502">
                <a:tc>
                  <a:txBody>
                    <a:body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pitchFamily="34" charset="0"/>
                          <a:ea typeface="SimSun" pitchFamily="2" charset="-122"/>
                          <a:cs typeface="Calibri" pitchFamily="34" charset="0"/>
                          <a:sym typeface="Arial" pitchFamily="34" charset="0"/>
                        </a:rPr>
                        <a:t>Interface</a:t>
                      </a:r>
                    </a:p>
                  </a:txBody>
                  <a:tcPr marT="45714" marB="4571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FFFF"/>
                          </a:solidFill>
                          <a:effectLst/>
                          <a:latin typeface="Arial" pitchFamily="34" charset="0"/>
                          <a:ea typeface="SimSun" pitchFamily="2" charset="-122"/>
                          <a:cs typeface="Calibri" pitchFamily="34" charset="0"/>
                          <a:sym typeface="Arial" pitchFamily="34" charset="0"/>
                        </a:rPr>
                        <a:t>Abstract Classes</a:t>
                      </a:r>
                    </a:p>
                  </a:txBody>
                  <a:tcPr marT="45714" marB="4571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884626">
                <a:tc>
                  <a:txBody>
                    <a:body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pitchFamily="34" charset="0"/>
                          <a:ea typeface="SimSun" pitchFamily="2" charset="-122"/>
                          <a:cs typeface="Calibri" pitchFamily="34" charset="0"/>
                          <a:sym typeface="Arial" pitchFamily="34" charset="0"/>
                        </a:rPr>
                        <a:t>All methods of an interface are implicitly abstract, they can only have method declaration.</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pitchFamily="34" charset="0"/>
                          <a:ea typeface="SimSun" pitchFamily="2" charset="-122"/>
                          <a:cs typeface="Calibri" pitchFamily="34" charset="0"/>
                          <a:sym typeface="Arial" pitchFamily="34" charset="0"/>
                        </a:rPr>
                        <a:t>Abstract classes can have both abstract (method declaration) and concrete methods (methods with implementation).</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10001"/>
                  </a:ext>
                </a:extLst>
              </a:tr>
              <a:tr h="884626">
                <a:tc>
                  <a:txBody>
                    <a:body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pitchFamily="34" charset="0"/>
                          <a:ea typeface="SimSun" pitchFamily="2" charset="-122"/>
                          <a:cs typeface="Calibri" pitchFamily="34" charset="0"/>
                          <a:sym typeface="Arial" pitchFamily="34" charset="0"/>
                        </a:rPr>
                        <a:t>Can only define constants which are by default </a:t>
                      </a:r>
                      <a:r>
                        <a:rPr kumimoji="0" lang="en-US" altLang="zh-CN" sz="1600" b="0" i="1" u="none" strike="noStrike" cap="none" normalizeH="0" baseline="0">
                          <a:ln>
                            <a:noFill/>
                          </a:ln>
                          <a:solidFill>
                            <a:srgbClr val="000000"/>
                          </a:solidFill>
                          <a:effectLst/>
                          <a:latin typeface="Arial" pitchFamily="34" charset="0"/>
                          <a:ea typeface="SimSun" pitchFamily="2" charset="-122"/>
                          <a:cs typeface="Calibri" pitchFamily="34" charset="0"/>
                          <a:sym typeface="Arial" pitchFamily="34" charset="0"/>
                        </a:rPr>
                        <a:t>public final static.</a:t>
                      </a:r>
                      <a:endParaRPr kumimoji="0" lang="en-US" altLang="zh-CN" sz="1600" b="0" i="0" u="none" strike="noStrike" cap="none" normalizeH="0" baseline="0">
                        <a:ln>
                          <a:noFill/>
                        </a:ln>
                        <a:solidFill>
                          <a:srgbClr val="000000"/>
                        </a:solidFill>
                        <a:effectLst/>
                        <a:latin typeface="Arial" pitchFamily="34" charset="0"/>
                        <a:ea typeface="SimSun" pitchFamily="2" charset="-122"/>
                        <a:cs typeface="Calibri" pitchFamily="34" charset="0"/>
                        <a:sym typeface="Arial" pitchFamily="34" charset="0"/>
                      </a:endParaRPr>
                    </a:p>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pitchFamily="34" charset="0"/>
                          <a:ea typeface="SimSun" pitchFamily="2" charset="-122"/>
                          <a:cs typeface="Calibri" pitchFamily="34" charset="0"/>
                          <a:sym typeface="Arial" pitchFamily="34" charset="0"/>
                        </a:rPr>
                        <a:t>Example: </a:t>
                      </a:r>
                      <a:r>
                        <a:rPr kumimoji="0" lang="en-US" altLang="zh-CN" sz="1600" b="0" i="0" u="none" strike="noStrike" cap="none" normalizeH="0" baseline="0">
                          <a:ln>
                            <a:noFill/>
                          </a:ln>
                          <a:solidFill>
                            <a:srgbClr val="0070C0"/>
                          </a:solidFill>
                          <a:effectLst/>
                          <a:latin typeface="Arial" pitchFamily="34" charset="0"/>
                          <a:ea typeface="SimSun" pitchFamily="2" charset="-122"/>
                          <a:cs typeface="Calibri" pitchFamily="34" charset="0"/>
                          <a:sym typeface="Arial" pitchFamily="34" charset="0"/>
                        </a:rPr>
                        <a:t>int COUNTRY_CODE=1;</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pitchFamily="34" charset="0"/>
                          <a:ea typeface="SimSun" pitchFamily="2" charset="-122"/>
                          <a:cs typeface="Calibri" pitchFamily="34" charset="0"/>
                          <a:sym typeface="Arial" pitchFamily="34" charset="0"/>
                        </a:rPr>
                        <a:t>Fields with values can be declared. </a:t>
                      </a:r>
                    </a:p>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pitchFamily="34" charset="0"/>
                          <a:ea typeface="SimSun" pitchFamily="2" charset="-122"/>
                          <a:cs typeface="Calibri" pitchFamily="34" charset="0"/>
                          <a:sym typeface="Arial" pitchFamily="34" charset="0"/>
                        </a:rPr>
                        <a:t> Fields with values declared in abstract classes can be changed in sub class</a:t>
                      </a:r>
                      <a:endParaRPr kumimoji="0" lang="en-US" altLang="zh-CN" sz="2000" b="0" i="0" u="none" strike="noStrike" cap="none" normalizeH="0" baseline="0">
                        <a:ln>
                          <a:noFill/>
                        </a:ln>
                        <a:solidFill>
                          <a:schemeClr val="tx1"/>
                        </a:solidFill>
                        <a:effectLst/>
                        <a:latin typeface="Calibri" pitchFamily="34" charset="0"/>
                        <a:ea typeface="SimSun" pitchFamily="2" charset="-122"/>
                        <a:sym typeface="Calibri"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2"/>
                  </a:ext>
                </a:extLst>
              </a:tr>
              <a:tr h="397911">
                <a:tc>
                  <a:txBody>
                    <a:body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pitchFamily="34" charset="0"/>
                          <a:ea typeface="SimSun" pitchFamily="2" charset="-122"/>
                          <a:cs typeface="Calibri" pitchFamily="34" charset="0"/>
                          <a:sym typeface="Arial" pitchFamily="34" charset="0"/>
                        </a:rPr>
                        <a:t>A class can implement several interfaces.</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pitchFamily="34" charset="0"/>
                          <a:ea typeface="SimSun" pitchFamily="2" charset="-122"/>
                          <a:cs typeface="Calibri" pitchFamily="34" charset="0"/>
                          <a:sym typeface="Arial" pitchFamily="34" charset="0"/>
                        </a:rPr>
                        <a:t>A class may extend only one abstract class.</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10003"/>
                  </a:ext>
                </a:extLst>
              </a:tr>
              <a:tr h="630085">
                <a:tc>
                  <a:txBody>
                    <a:body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pitchFamily="34" charset="0"/>
                          <a:ea typeface="SimSun" pitchFamily="2" charset="-122"/>
                          <a:cs typeface="Calibri" pitchFamily="34" charset="0"/>
                          <a:sym typeface="Arial" pitchFamily="34" charset="0"/>
                        </a:rPr>
                        <a:t>Interface definition begins with keyword “interface”, so it is of type interface.</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pitchFamily="34" charset="0"/>
                          <a:ea typeface="SimSun" pitchFamily="2" charset="-122"/>
                          <a:cs typeface="Calibri" pitchFamily="34" charset="0"/>
                          <a:sym typeface="Arial" pitchFamily="34" charset="0"/>
                        </a:rPr>
                        <a:t>Abstract classes begins with keyword “abstract class”, so it is of type class.</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4"/>
                  </a:ext>
                </a:extLst>
              </a:tr>
              <a:tr h="622511">
                <a:tc>
                  <a:txBody>
                    <a:body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pitchFamily="34" charset="0"/>
                          <a:ea typeface="SimSun" pitchFamily="2" charset="-122"/>
                          <a:cs typeface="Calibri" pitchFamily="34" charset="0"/>
                          <a:sym typeface="Arial" pitchFamily="34" charset="0"/>
                        </a:rPr>
                        <a:t>Interface have no implementation and needs to be ‘</a:t>
                      </a:r>
                      <a:r>
                        <a:rPr kumimoji="0" lang="en-US" altLang="zh-CN" sz="1600" b="0" i="1" u="none" strike="noStrike" cap="none" normalizeH="0" baseline="0" dirty="0">
                          <a:ln>
                            <a:noFill/>
                          </a:ln>
                          <a:solidFill>
                            <a:srgbClr val="000000"/>
                          </a:solidFill>
                          <a:effectLst/>
                          <a:latin typeface="Arial" pitchFamily="34" charset="0"/>
                          <a:ea typeface="SimSun" pitchFamily="2" charset="-122"/>
                          <a:cs typeface="Calibri" pitchFamily="34" charset="0"/>
                          <a:sym typeface="Arial" pitchFamily="34" charset="0"/>
                        </a:rPr>
                        <a:t>implemented</a:t>
                      </a:r>
                      <a:r>
                        <a:rPr kumimoji="0" lang="en-US" altLang="zh-CN" sz="1600" b="0" i="0" u="none" strike="noStrike" cap="none" normalizeH="0" baseline="0" dirty="0">
                          <a:ln>
                            <a:noFill/>
                          </a:ln>
                          <a:solidFill>
                            <a:srgbClr val="000000"/>
                          </a:solidFill>
                          <a:effectLst/>
                          <a:latin typeface="Arial" pitchFamily="34" charset="0"/>
                          <a:ea typeface="SimSun" pitchFamily="2" charset="-122"/>
                          <a:cs typeface="Calibri" pitchFamily="34" charset="0"/>
                          <a:sym typeface="Arial" pitchFamily="34" charset="0"/>
                        </a:rPr>
                        <a:t>’.</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pitchFamily="34" charset="0"/>
                          <a:ea typeface="SimSun" pitchFamily="2" charset="-122"/>
                          <a:cs typeface="Calibri" pitchFamily="34" charset="0"/>
                          <a:sym typeface="Arial" pitchFamily="34" charset="0"/>
                        </a:rPr>
                        <a:t>Abstract classes needs to be </a:t>
                      </a:r>
                      <a:r>
                        <a:rPr kumimoji="0" lang="en-US" altLang="zh-CN" sz="1600" b="0" i="1" u="none" strike="noStrike" cap="none" normalizeH="0" baseline="0" dirty="0">
                          <a:ln>
                            <a:noFill/>
                          </a:ln>
                          <a:solidFill>
                            <a:srgbClr val="000000"/>
                          </a:solidFill>
                          <a:effectLst/>
                          <a:latin typeface="Arial" pitchFamily="34" charset="0"/>
                          <a:ea typeface="SimSun" pitchFamily="2" charset="-122"/>
                          <a:cs typeface="Calibri" pitchFamily="34" charset="0"/>
                          <a:sym typeface="Arial" pitchFamily="34" charset="0"/>
                        </a:rPr>
                        <a:t>extended</a:t>
                      </a:r>
                      <a:r>
                        <a:rPr kumimoji="0" lang="en-US" altLang="zh-CN" sz="1600" b="0" i="0" u="none" strike="noStrike" cap="none" normalizeH="0" baseline="0" dirty="0">
                          <a:ln>
                            <a:noFill/>
                          </a:ln>
                          <a:solidFill>
                            <a:srgbClr val="000000"/>
                          </a:solidFill>
                          <a:effectLst/>
                          <a:latin typeface="Arial" pitchFamily="34" charset="0"/>
                          <a:ea typeface="SimSun" pitchFamily="2" charset="-122"/>
                          <a:cs typeface="Calibri" pitchFamily="34" charset="0"/>
                          <a:sym typeface="Arial" pitchFamily="34" charset="0"/>
                        </a:rPr>
                        <a:t>.</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77373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vs Abstract classes</a:t>
            </a:r>
          </a:p>
        </p:txBody>
      </p:sp>
      <p:sp>
        <p:nvSpPr>
          <p:cNvPr id="3" name="Content Placeholder 2"/>
          <p:cNvSpPr>
            <a:spLocks noGrp="1"/>
          </p:cNvSpPr>
          <p:nvPr>
            <p:ph idx="1"/>
          </p:nvPr>
        </p:nvSpPr>
        <p:spPr>
          <a:xfrm>
            <a:off x="406580" y="1642742"/>
            <a:ext cx="8385728" cy="4392297"/>
          </a:xfrm>
        </p:spPr>
        <p:txBody>
          <a:bodyPr>
            <a:normAutofit/>
          </a:bodyPr>
          <a:lstStyle/>
          <a:p>
            <a:pPr marL="0" indent="0">
              <a:buNone/>
            </a:pPr>
            <a:r>
              <a:rPr lang="en-US" altLang="en-US" sz="1800" b="1" dirty="0">
                <a:solidFill>
                  <a:srgbClr val="000000"/>
                </a:solidFill>
                <a:cs typeface="Calibri" panose="020F0502020204030204" pitchFamily="34" charset="0"/>
              </a:rPr>
              <a:t>When to use Interfaces?</a:t>
            </a:r>
          </a:p>
          <a:p>
            <a:pPr marL="0" indent="0">
              <a:buNone/>
            </a:pPr>
            <a:r>
              <a:rPr lang="en-US" altLang="en-US" sz="1500" dirty="0">
                <a:solidFill>
                  <a:srgbClr val="000000"/>
                </a:solidFill>
                <a:cs typeface="Calibri" panose="020F0502020204030204" pitchFamily="34" charset="0"/>
              </a:rPr>
              <a:t>Interfaces can be used when common functionalities have to be implemented differently across multiple classes. The user can mandate the use of these common functionalities to all the classes that implement the interface.</a:t>
            </a:r>
          </a:p>
          <a:p>
            <a:pPr lvl="1"/>
            <a:endParaRPr lang="en-US" altLang="en-US" sz="1800" dirty="0">
              <a:solidFill>
                <a:srgbClr val="000000"/>
              </a:solidFill>
              <a:cs typeface="Calibri" panose="020F0502020204030204" pitchFamily="34" charset="0"/>
            </a:endParaRPr>
          </a:p>
          <a:p>
            <a:pPr marL="0" indent="0">
              <a:buNone/>
            </a:pPr>
            <a:r>
              <a:rPr lang="en-US" altLang="en-US" sz="1800" b="1" dirty="0">
                <a:solidFill>
                  <a:srgbClr val="000000"/>
                </a:solidFill>
                <a:cs typeface="Calibri" panose="020F0502020204030204" pitchFamily="34" charset="0"/>
              </a:rPr>
              <a:t>When to use abstract classes?</a:t>
            </a:r>
          </a:p>
          <a:p>
            <a:pPr marL="0" indent="0">
              <a:buNone/>
            </a:pPr>
            <a:r>
              <a:rPr lang="en-US" altLang="en-US" sz="1600" dirty="0">
                <a:solidFill>
                  <a:srgbClr val="000000"/>
                </a:solidFill>
                <a:cs typeface="Calibri" panose="020F0502020204030204" pitchFamily="34" charset="0"/>
              </a:rPr>
              <a:t>Abstract classes can be used when </a:t>
            </a:r>
          </a:p>
          <a:p>
            <a:pPr marL="234950" lvl="2" indent="-234950"/>
            <a:r>
              <a:rPr lang="en-US" altLang="en-US" sz="1500" dirty="0">
                <a:solidFill>
                  <a:srgbClr val="000000"/>
                </a:solidFill>
                <a:cs typeface="Calibri" panose="020F0502020204030204" pitchFamily="34" charset="0"/>
              </a:rPr>
              <a:t>some implemented functionalities are common between classes (this reduces duplicate code)</a:t>
            </a:r>
          </a:p>
          <a:p>
            <a:pPr marL="234950" lvl="2" indent="-234950"/>
            <a:r>
              <a:rPr lang="en-US" altLang="en-US" sz="1500" dirty="0">
                <a:solidFill>
                  <a:srgbClr val="000000"/>
                </a:solidFill>
                <a:cs typeface="Calibri" panose="020F0502020204030204" pitchFamily="34" charset="0"/>
              </a:rPr>
              <a:t>some functionalities need to be implemented in sub classes that extend the abstract class</a:t>
            </a:r>
          </a:p>
          <a:p>
            <a:pPr marL="0" indent="0">
              <a:buNone/>
            </a:pPr>
            <a:endParaRPr lang="en-US" sz="1600" dirty="0"/>
          </a:p>
        </p:txBody>
      </p:sp>
      <p:sp>
        <p:nvSpPr>
          <p:cNvPr id="4" name="Rectangle 6"/>
          <p:cNvSpPr>
            <a:spLocks noChangeArrowheads="1"/>
          </p:cNvSpPr>
          <p:nvPr/>
        </p:nvSpPr>
        <p:spPr bwMode="auto">
          <a:xfrm>
            <a:off x="1158719" y="4706815"/>
            <a:ext cx="6775939" cy="1066800"/>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dirty="0">
                <a:solidFill>
                  <a:srgbClr val="000000"/>
                </a:solidFill>
                <a:latin typeface="Calibri" panose="020F0502020204030204" pitchFamily="34" charset="0"/>
                <a:cs typeface="Calibri" panose="020F0502020204030204" pitchFamily="34" charset="0"/>
                <a:sym typeface="Calibri" panose="020F0502020204030204" pitchFamily="34" charset="0"/>
              </a:rPr>
              <a:t>Point to remember:  </a:t>
            </a:r>
            <a:r>
              <a:rPr lang="en-US" altLang="en-US" sz="1600" b="0" dirty="0">
                <a:solidFill>
                  <a:srgbClr val="000000"/>
                </a:solidFill>
                <a:latin typeface="Calibri" panose="020F0502020204030204" pitchFamily="34" charset="0"/>
                <a:cs typeface="Calibri" panose="020F0502020204030204" pitchFamily="34" charset="0"/>
                <a:sym typeface="Calibri" panose="020F0502020204030204" pitchFamily="34" charset="0"/>
              </a:rPr>
              <a:t>A concrete class can extend only one super class whether that super class is either concrete or abstract class. </a:t>
            </a:r>
          </a:p>
          <a:p>
            <a:r>
              <a:rPr lang="en-US" altLang="en-US" sz="1600" b="0" dirty="0">
                <a:solidFill>
                  <a:srgbClr val="000000"/>
                </a:solidFill>
                <a:latin typeface="Calibri" panose="020F0502020204030204" pitchFamily="34" charset="0"/>
                <a:cs typeface="Calibri" panose="020F0502020204030204" pitchFamily="34" charset="0"/>
                <a:sym typeface="Calibri" panose="020F0502020204030204" pitchFamily="34" charset="0"/>
              </a:rPr>
              <a:t>But, a concrete class can implement multiple interfaces and at the same time extend one super class</a:t>
            </a:r>
          </a:p>
        </p:txBody>
      </p:sp>
    </p:spTree>
    <p:extLst>
      <p:ext uri="{BB962C8B-B14F-4D97-AF65-F5344CB8AC3E}">
        <p14:creationId xmlns:p14="http://schemas.microsoft.com/office/powerpoint/2010/main" val="270991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Interface as a Type</a:t>
            </a:r>
            <a:endParaRPr lang="en-US" dirty="0"/>
          </a:p>
        </p:txBody>
      </p:sp>
      <p:sp>
        <p:nvSpPr>
          <p:cNvPr id="3" name="Content Placeholder 2"/>
          <p:cNvSpPr>
            <a:spLocks noGrp="1"/>
          </p:cNvSpPr>
          <p:nvPr>
            <p:ph idx="1"/>
          </p:nvPr>
        </p:nvSpPr>
        <p:spPr/>
        <p:txBody>
          <a:bodyPr>
            <a:normAutofit/>
          </a:bodyPr>
          <a:lstStyle/>
          <a:p>
            <a:pPr marL="0" indent="0">
              <a:buNone/>
            </a:pPr>
            <a:r>
              <a:rPr lang="en-US" altLang="en-US" sz="1800" b="1" dirty="0">
                <a:solidFill>
                  <a:srgbClr val="000000"/>
                </a:solidFill>
                <a:cs typeface="Calibri" panose="020F0502020204030204" pitchFamily="34" charset="0"/>
              </a:rPr>
              <a:t>How to instantiate an interface?</a:t>
            </a:r>
          </a:p>
          <a:p>
            <a:pPr marL="0" indent="0">
              <a:buNone/>
            </a:pPr>
            <a:r>
              <a:rPr lang="en-US" altLang="en-US" sz="1600" dirty="0">
                <a:solidFill>
                  <a:srgbClr val="000000"/>
                </a:solidFill>
              </a:rPr>
              <a:t>You cannot create an instance from an Interface.</a:t>
            </a:r>
          </a:p>
          <a:p>
            <a:pPr marL="0" indent="0">
              <a:buNone/>
            </a:pPr>
            <a:r>
              <a:rPr lang="en-US" altLang="en-US" sz="1600" dirty="0">
                <a:solidFill>
                  <a:srgbClr val="000000"/>
                </a:solidFill>
              </a:rPr>
              <a:t> </a:t>
            </a:r>
          </a:p>
          <a:p>
            <a:pPr marL="0" indent="0">
              <a:lnSpc>
                <a:spcPct val="100000"/>
              </a:lnSpc>
              <a:spcBef>
                <a:spcPts val="0"/>
              </a:spcBef>
              <a:buNone/>
            </a:pPr>
            <a:r>
              <a:rPr lang="en-US" altLang="en-US" sz="1600" dirty="0">
                <a:solidFill>
                  <a:srgbClr val="000000"/>
                </a:solidFill>
              </a:rPr>
              <a:t>You can only define an Interface type and assign it to the </a:t>
            </a:r>
          </a:p>
          <a:p>
            <a:pPr marL="0" indent="0">
              <a:lnSpc>
                <a:spcPct val="100000"/>
              </a:lnSpc>
              <a:spcBef>
                <a:spcPts val="0"/>
              </a:spcBef>
              <a:buNone/>
            </a:pPr>
            <a:r>
              <a:rPr lang="en-US" altLang="en-US" sz="1600" dirty="0">
                <a:solidFill>
                  <a:srgbClr val="000000"/>
                </a:solidFill>
              </a:rPr>
              <a:t>instance of the concrete class which implemented the </a:t>
            </a:r>
          </a:p>
          <a:p>
            <a:pPr marL="0" indent="0">
              <a:lnSpc>
                <a:spcPct val="100000"/>
              </a:lnSpc>
              <a:spcBef>
                <a:spcPts val="0"/>
              </a:spcBef>
              <a:buNone/>
            </a:pPr>
            <a:r>
              <a:rPr lang="en-US" altLang="en-US" sz="1600" dirty="0">
                <a:solidFill>
                  <a:srgbClr val="000000"/>
                </a:solidFill>
              </a:rPr>
              <a:t>interface</a:t>
            </a:r>
            <a:endParaRPr lang="en-US" altLang="en-US" sz="1600" b="1" dirty="0">
              <a:solidFill>
                <a:srgbClr val="000000"/>
              </a:solidFill>
              <a:cs typeface="Calibri" panose="020F0502020204030204" pitchFamily="34" charset="0"/>
            </a:endParaRPr>
          </a:p>
        </p:txBody>
      </p:sp>
      <p:pic>
        <p:nvPicPr>
          <p:cNvPr id="4" name="Picture 7" descr="k55972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8707" y="1642742"/>
            <a:ext cx="2028091"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0301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as a type</a:t>
            </a:r>
          </a:p>
        </p:txBody>
      </p:sp>
      <p:sp>
        <p:nvSpPr>
          <p:cNvPr id="3" name="Content Placeholder 2"/>
          <p:cNvSpPr>
            <a:spLocks noGrp="1"/>
          </p:cNvSpPr>
          <p:nvPr>
            <p:ph idx="1"/>
          </p:nvPr>
        </p:nvSpPr>
        <p:spPr/>
        <p:txBody>
          <a:bodyPr>
            <a:normAutofit/>
          </a:bodyPr>
          <a:lstStyle/>
          <a:p>
            <a:pPr>
              <a:spcBef>
                <a:spcPts val="1200"/>
              </a:spcBef>
              <a:buNone/>
            </a:pPr>
            <a:r>
              <a:rPr lang="en-US" altLang="zh-CN" sz="1600" b="1" dirty="0">
                <a:sym typeface="Arial" panose="020B0604020202020204" pitchFamily="34" charset="0"/>
              </a:rPr>
              <a:t>Interface as a Type:</a:t>
            </a:r>
          </a:p>
          <a:p>
            <a:pPr>
              <a:spcBef>
                <a:spcPts val="1200"/>
              </a:spcBef>
              <a:buNone/>
            </a:pPr>
            <a:r>
              <a:rPr lang="en-US" altLang="zh-CN" sz="1600" dirty="0">
                <a:sym typeface="Arial" panose="020B0604020202020204" pitchFamily="34" charset="0"/>
              </a:rPr>
              <a:t>When you define a new Interface, you are defining a new reference type.</a:t>
            </a:r>
          </a:p>
          <a:p>
            <a:pPr marL="0" indent="0">
              <a:spcBef>
                <a:spcPts val="1200"/>
              </a:spcBef>
              <a:buNone/>
            </a:pPr>
            <a:r>
              <a:rPr lang="en-US" altLang="zh-CN" sz="1600" dirty="0">
                <a:sym typeface="Arial" panose="020B0604020202020204" pitchFamily="34" charset="0"/>
              </a:rPr>
              <a:t>If you define a reference variable whose type is an Interface, then any object you assign to it must be an instance of the class that implements the interface</a:t>
            </a:r>
          </a:p>
          <a:p>
            <a:pPr>
              <a:spcBef>
                <a:spcPts val="1200"/>
              </a:spcBef>
              <a:buNone/>
            </a:pPr>
            <a:r>
              <a:rPr lang="en-US" altLang="zh-CN" sz="1600" b="1" dirty="0">
                <a:sym typeface="Arial" panose="020B0604020202020204" pitchFamily="34" charset="0"/>
              </a:rPr>
              <a:t>Example:</a:t>
            </a:r>
          </a:p>
          <a:p>
            <a:pPr>
              <a:spcBef>
                <a:spcPts val="1200"/>
              </a:spcBef>
              <a:buNone/>
            </a:pPr>
            <a:r>
              <a:rPr lang="en-US" altLang="zh-CN" sz="1600" dirty="0">
                <a:sym typeface="Arial" panose="020B0604020202020204" pitchFamily="34" charset="0"/>
              </a:rPr>
              <a:t>Person class implements the </a:t>
            </a:r>
            <a:r>
              <a:rPr lang="en-US" altLang="zh-CN" sz="1600" dirty="0" err="1">
                <a:sym typeface="Arial" panose="020B0604020202020204" pitchFamily="34" charset="0"/>
              </a:rPr>
              <a:t>IPerson</a:t>
            </a:r>
            <a:r>
              <a:rPr lang="en-US" altLang="zh-CN" sz="1600" dirty="0">
                <a:sym typeface="Arial" panose="020B0604020202020204" pitchFamily="34" charset="0"/>
              </a:rPr>
              <a:t> interface. You can do:</a:t>
            </a:r>
          </a:p>
          <a:p>
            <a:pPr lvl="1">
              <a:spcBef>
                <a:spcPts val="1200"/>
              </a:spcBef>
              <a:buNone/>
            </a:pPr>
            <a:r>
              <a:rPr lang="en-US" altLang="zh-CN" sz="1600" b="1" i="1" dirty="0">
                <a:solidFill>
                  <a:srgbClr val="00B050"/>
                </a:solidFill>
                <a:sym typeface="Arial" panose="020B0604020202020204" pitchFamily="34" charset="0"/>
              </a:rPr>
              <a:t>		            </a:t>
            </a:r>
            <a:r>
              <a:rPr lang="en-US" altLang="zh-CN" sz="1600" b="1" i="1" dirty="0" err="1">
                <a:solidFill>
                  <a:srgbClr val="00B050"/>
                </a:solidFill>
                <a:sym typeface="Arial" panose="020B0604020202020204" pitchFamily="34" charset="0"/>
              </a:rPr>
              <a:t>IPerson</a:t>
            </a:r>
            <a:r>
              <a:rPr lang="en-US" altLang="zh-CN" sz="1600" b="1" i="1" dirty="0">
                <a:sym typeface="Arial" panose="020B0604020202020204" pitchFamily="34" charset="0"/>
              </a:rPr>
              <a:t> </a:t>
            </a:r>
            <a:r>
              <a:rPr lang="en-US" altLang="zh-CN" sz="1600" b="1" i="1" dirty="0" err="1">
                <a:solidFill>
                  <a:srgbClr val="205867"/>
                </a:solidFill>
                <a:sym typeface="Arial" panose="020B0604020202020204" pitchFamily="34" charset="0"/>
              </a:rPr>
              <a:t>piVar</a:t>
            </a:r>
            <a:r>
              <a:rPr lang="en-US" altLang="zh-CN" sz="1600" b="1" i="1" dirty="0">
                <a:sym typeface="Arial" panose="020B0604020202020204" pitchFamily="34" charset="0"/>
              </a:rPr>
              <a:t> = </a:t>
            </a:r>
            <a:r>
              <a:rPr lang="en-US" altLang="zh-CN" sz="1600" b="1" i="1" dirty="0">
                <a:solidFill>
                  <a:srgbClr val="FF0000"/>
                </a:solidFill>
                <a:sym typeface="Arial" panose="020B0604020202020204" pitchFamily="34" charset="0"/>
              </a:rPr>
              <a:t>new </a:t>
            </a:r>
            <a:r>
              <a:rPr lang="en-US" altLang="zh-CN" sz="1600" b="1" i="1" dirty="0">
                <a:solidFill>
                  <a:srgbClr val="974806"/>
                </a:solidFill>
                <a:sym typeface="Arial" panose="020B0604020202020204" pitchFamily="34" charset="0"/>
              </a:rPr>
              <a:t>Person();</a:t>
            </a:r>
            <a:endParaRPr lang="en-US" altLang="zh-CN" sz="1800" dirty="0"/>
          </a:p>
          <a:p>
            <a:pPr marL="0" indent="0">
              <a:buNone/>
            </a:pPr>
            <a:endParaRPr lang="en-US" sz="1600" dirty="0"/>
          </a:p>
        </p:txBody>
      </p:sp>
      <p:sp>
        <p:nvSpPr>
          <p:cNvPr id="4" name="TextBox 4"/>
          <p:cNvSpPr>
            <a:spLocks noChangeArrowheads="1"/>
          </p:cNvSpPr>
          <p:nvPr/>
        </p:nvSpPr>
        <p:spPr bwMode="auto">
          <a:xfrm>
            <a:off x="869781" y="4372708"/>
            <a:ext cx="1351603" cy="584775"/>
          </a:xfrm>
          <a:prstGeom prst="rect">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dirty="0">
                <a:solidFill>
                  <a:srgbClr val="000000"/>
                </a:solidFill>
                <a:latin typeface="Calibri" panose="020F0502020204030204" pitchFamily="34" charset="0"/>
                <a:cs typeface="Calibri" panose="020F0502020204030204" pitchFamily="34" charset="0"/>
                <a:sym typeface="Calibri" panose="020F0502020204030204" pitchFamily="34" charset="0"/>
              </a:rPr>
              <a:t>Interface Type</a:t>
            </a:r>
          </a:p>
        </p:txBody>
      </p:sp>
      <p:sp>
        <p:nvSpPr>
          <p:cNvPr id="5" name="TextBox 5"/>
          <p:cNvSpPr>
            <a:spLocks noChangeArrowheads="1"/>
          </p:cNvSpPr>
          <p:nvPr/>
        </p:nvSpPr>
        <p:spPr bwMode="auto">
          <a:xfrm>
            <a:off x="2684585" y="4372708"/>
            <a:ext cx="2004646" cy="584775"/>
          </a:xfrm>
          <a:prstGeom prst="rect">
            <a:avLst/>
          </a:prstGeom>
          <a:gradFill rotWithShape="1">
            <a:gsLst>
              <a:gs pos="0">
                <a:srgbClr val="A3C2FF"/>
              </a:gs>
              <a:gs pos="34999">
                <a:srgbClr val="BDD5FF"/>
              </a:gs>
              <a:gs pos="100000">
                <a:srgbClr val="E5EEFF"/>
              </a:gs>
            </a:gsLst>
            <a:lin ang="16200000" scaled="1"/>
          </a:gradFill>
          <a:ln w="9525">
            <a:solidFill>
              <a:schemeClr val="accent1"/>
            </a:solidFill>
            <a:miter lim="800000"/>
            <a:headEnd/>
            <a:tailEnd/>
          </a:ln>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dirty="0">
                <a:solidFill>
                  <a:srgbClr val="000000"/>
                </a:solidFill>
                <a:latin typeface="Calibri" panose="020F0502020204030204" pitchFamily="34" charset="0"/>
                <a:cs typeface="Calibri" panose="020F0502020204030204" pitchFamily="34" charset="0"/>
                <a:sym typeface="Calibri" panose="020F0502020204030204" pitchFamily="34" charset="0"/>
              </a:rPr>
              <a:t>Reference variable of type interface</a:t>
            </a:r>
          </a:p>
        </p:txBody>
      </p:sp>
      <p:sp>
        <p:nvSpPr>
          <p:cNvPr id="6" name="TextBox 6"/>
          <p:cNvSpPr>
            <a:spLocks noChangeArrowheads="1"/>
          </p:cNvSpPr>
          <p:nvPr/>
        </p:nvSpPr>
        <p:spPr bwMode="auto">
          <a:xfrm>
            <a:off x="5068044" y="4372708"/>
            <a:ext cx="2586640" cy="584775"/>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dirty="0">
                <a:solidFill>
                  <a:srgbClr val="000000"/>
                </a:solidFill>
                <a:latin typeface="Calibri" panose="020F0502020204030204" pitchFamily="34" charset="0"/>
                <a:cs typeface="Calibri" panose="020F0502020204030204" pitchFamily="34" charset="0"/>
                <a:sym typeface="Calibri" panose="020F0502020204030204" pitchFamily="34" charset="0"/>
              </a:rPr>
              <a:t>Instance of class that implements the interface</a:t>
            </a:r>
          </a:p>
        </p:txBody>
      </p:sp>
      <p:cxnSp>
        <p:nvCxnSpPr>
          <p:cNvPr id="7" name="Straight Arrow Connector 8"/>
          <p:cNvCxnSpPr>
            <a:cxnSpLocks noChangeShapeType="1"/>
          </p:cNvCxnSpPr>
          <p:nvPr/>
        </p:nvCxnSpPr>
        <p:spPr bwMode="auto">
          <a:xfrm flipH="1">
            <a:off x="1943147" y="4067908"/>
            <a:ext cx="316895" cy="222739"/>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8" name="Straight Arrow Connector 10"/>
          <p:cNvCxnSpPr>
            <a:cxnSpLocks noChangeShapeType="1"/>
          </p:cNvCxnSpPr>
          <p:nvPr/>
        </p:nvCxnSpPr>
        <p:spPr bwMode="auto">
          <a:xfrm>
            <a:off x="3201889" y="4067908"/>
            <a:ext cx="172543" cy="222739"/>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9" name="Straight Arrow Connector 12"/>
          <p:cNvCxnSpPr>
            <a:cxnSpLocks noChangeShapeType="1"/>
          </p:cNvCxnSpPr>
          <p:nvPr/>
        </p:nvCxnSpPr>
        <p:spPr bwMode="auto">
          <a:xfrm>
            <a:off x="4794738" y="4067908"/>
            <a:ext cx="273306" cy="222739"/>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9178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p:cBhvr>
                                        <p:cTn id="7" dur="500"/>
                                        <p:tgtEl>
                                          <p:spTgt spid="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p:cBhvr>
                                        <p:cTn id="10" dur="500"/>
                                        <p:tgtEl>
                                          <p:spTgt spid="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p:cBhvr>
                                        <p:cTn id="13" dur="500"/>
                                        <p:tgtEl>
                                          <p:spTgt spid="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p:cBhvr>
                                        <p:cTn id="16" dur="500"/>
                                        <p:tgtEl>
                                          <p:spTgt spid="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p:cBhvr>
                                        <p:cTn id="19" dur="500"/>
                                        <p:tgtEl>
                                          <p:spTgt spid="5"/>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P spid="6" grpId="0" bldLvl="0" animBg="1" autoUpdateAnimBg="0"/>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Example – Declaring Interface reference</a:t>
            </a:r>
          </a:p>
        </p:txBody>
      </p:sp>
      <p:sp>
        <p:nvSpPr>
          <p:cNvPr id="3" name="Content Placeholder 2"/>
          <p:cNvSpPr>
            <a:spLocks noGrp="1"/>
          </p:cNvSpPr>
          <p:nvPr>
            <p:ph idx="1"/>
          </p:nvPr>
        </p:nvSpPr>
        <p:spPr/>
        <p:txBody>
          <a:bodyPr>
            <a:normAutofit/>
          </a:bodyPr>
          <a:lstStyle/>
          <a:p>
            <a:pPr marL="117475" lvl="1" indent="-6350">
              <a:spcBef>
                <a:spcPts val="1200"/>
              </a:spcBef>
              <a:buNone/>
            </a:pPr>
            <a:r>
              <a:rPr lang="en-US" altLang="zh-CN" sz="1600" dirty="0">
                <a:sym typeface="Arial" panose="020B0604020202020204" pitchFamily="34" charset="0"/>
              </a:rPr>
              <a:t>Let us now learn to invoke methods of an interface implementation using the same code that we have developed for </a:t>
            </a:r>
            <a:r>
              <a:rPr lang="en-US" altLang="zh-CN" sz="1600" dirty="0" err="1">
                <a:sym typeface="Arial" panose="020B0604020202020204" pitchFamily="34" charset="0"/>
              </a:rPr>
              <a:t>IVehicle</a:t>
            </a:r>
            <a:r>
              <a:rPr lang="en-US" altLang="zh-CN" sz="1600" dirty="0">
                <a:sym typeface="Arial" panose="020B0604020202020204" pitchFamily="34" charset="0"/>
              </a:rPr>
              <a:t>.</a:t>
            </a:r>
          </a:p>
          <a:p>
            <a:pPr marL="284163" lvl="1" indent="-173038">
              <a:spcBef>
                <a:spcPts val="1200"/>
              </a:spcBef>
              <a:buNone/>
            </a:pPr>
            <a:r>
              <a:rPr lang="en-US" altLang="zh-CN" sz="1600" dirty="0">
                <a:sym typeface="Arial" panose="020B0604020202020204" pitchFamily="34" charset="0"/>
              </a:rPr>
              <a:t>Let us learn how to do the below things:</a:t>
            </a:r>
          </a:p>
          <a:p>
            <a:pPr marL="339725" lvl="1">
              <a:spcBef>
                <a:spcPts val="1200"/>
              </a:spcBef>
              <a:buFont typeface="Arial" panose="020B0604020202020204" pitchFamily="34" charset="0"/>
              <a:buAutoNum type="arabicPeriod"/>
            </a:pPr>
            <a:r>
              <a:rPr lang="en-US" altLang="zh-CN" sz="1600" dirty="0">
                <a:sym typeface="Arial" panose="020B0604020202020204" pitchFamily="34" charset="0"/>
              </a:rPr>
              <a:t>Invoke the drive and brake methods of the car object</a:t>
            </a:r>
          </a:p>
          <a:p>
            <a:pPr marL="339725" lvl="1">
              <a:spcBef>
                <a:spcPts val="1200"/>
              </a:spcBef>
              <a:buFont typeface="Arial" panose="020B0604020202020204" pitchFamily="34" charset="0"/>
              <a:buAutoNum type="arabicPeriod"/>
            </a:pPr>
            <a:r>
              <a:rPr lang="en-US" altLang="zh-CN" sz="1600" dirty="0">
                <a:sym typeface="Arial" panose="020B0604020202020204" pitchFamily="34" charset="0"/>
              </a:rPr>
              <a:t>Invoke the </a:t>
            </a:r>
            <a:r>
              <a:rPr lang="en-US" altLang="zh-CN" sz="1600" dirty="0" err="1">
                <a:sym typeface="Arial" panose="020B0604020202020204" pitchFamily="34" charset="0"/>
              </a:rPr>
              <a:t>checkMotor</a:t>
            </a:r>
            <a:r>
              <a:rPr lang="en-US" altLang="zh-CN" sz="1600" dirty="0">
                <a:sym typeface="Arial" panose="020B0604020202020204" pitchFamily="34" charset="0"/>
              </a:rPr>
              <a:t> method on the car object</a:t>
            </a:r>
          </a:p>
          <a:p>
            <a:pPr marL="339725" lvl="1">
              <a:spcBef>
                <a:spcPts val="1200"/>
              </a:spcBef>
              <a:buFont typeface="Arial" panose="020B0604020202020204" pitchFamily="34" charset="0"/>
              <a:buAutoNum type="arabicPeriod"/>
            </a:pPr>
            <a:r>
              <a:rPr lang="en-US" altLang="zh-CN" sz="1600" dirty="0">
                <a:sym typeface="Arial" panose="020B0604020202020204" pitchFamily="34" charset="0"/>
              </a:rPr>
              <a:t>Invoke the drive and brake methods of the train object</a:t>
            </a:r>
          </a:p>
          <a:p>
            <a:pPr marL="339725" lvl="1">
              <a:spcBef>
                <a:spcPts val="1200"/>
              </a:spcBef>
              <a:buFont typeface="Arial" panose="020B0604020202020204" pitchFamily="34" charset="0"/>
              <a:buAutoNum type="arabicPeriod"/>
            </a:pPr>
            <a:r>
              <a:rPr lang="en-US" altLang="zh-CN" sz="1600" dirty="0">
                <a:sym typeface="Arial" panose="020B0604020202020204" pitchFamily="34" charset="0"/>
              </a:rPr>
              <a:t>Invoke the </a:t>
            </a:r>
            <a:r>
              <a:rPr lang="en-US" altLang="zh-CN" sz="1600" dirty="0" err="1">
                <a:sym typeface="Arial" panose="020B0604020202020204" pitchFamily="34" charset="0"/>
              </a:rPr>
              <a:t>getNumberOfPeople</a:t>
            </a:r>
            <a:r>
              <a:rPr lang="en-US" altLang="zh-CN" sz="1600" dirty="0">
                <a:sym typeface="Arial" panose="020B0604020202020204" pitchFamily="34" charset="0"/>
              </a:rPr>
              <a:t> on the train object</a:t>
            </a:r>
            <a:endParaRPr lang="en-US" altLang="zh-CN" dirty="0"/>
          </a:p>
          <a:p>
            <a:pPr marL="0" indent="0">
              <a:buNone/>
            </a:pPr>
            <a:endParaRPr lang="en-US" sz="1800" dirty="0"/>
          </a:p>
        </p:txBody>
      </p:sp>
    </p:spTree>
    <p:extLst>
      <p:ext uri="{BB962C8B-B14F-4D97-AF65-F5344CB8AC3E}">
        <p14:creationId xmlns:p14="http://schemas.microsoft.com/office/powerpoint/2010/main" val="399665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FF31EB-4E95-4A29-99C9-614249CCEDB9}"/>
              </a:ext>
            </a:extLst>
          </p:cNvPr>
          <p:cNvSpPr>
            <a:spLocks noGrp="1"/>
          </p:cNvSpPr>
          <p:nvPr>
            <p:ph type="title"/>
          </p:nvPr>
        </p:nvSpPr>
        <p:spPr/>
        <p:txBody>
          <a:bodyPr/>
          <a:lstStyle/>
          <a:p>
            <a:r>
              <a:rPr lang="en-US" dirty="0"/>
              <a:t>Objective</a:t>
            </a:r>
          </a:p>
        </p:txBody>
      </p:sp>
      <p:sp>
        <p:nvSpPr>
          <p:cNvPr id="4" name="Content Placeholder 3">
            <a:extLst>
              <a:ext uri="{FF2B5EF4-FFF2-40B4-BE49-F238E27FC236}">
                <a16:creationId xmlns:a16="http://schemas.microsoft.com/office/drawing/2014/main" id="{E4EE437F-CF40-4261-BDD1-8F59757DD061}"/>
              </a:ext>
            </a:extLst>
          </p:cNvPr>
          <p:cNvSpPr>
            <a:spLocks noGrp="1"/>
          </p:cNvSpPr>
          <p:nvPr>
            <p:ph idx="1"/>
          </p:nvPr>
        </p:nvSpPr>
        <p:spPr/>
        <p:txBody>
          <a:bodyPr/>
          <a:lstStyle/>
          <a:p>
            <a:pPr marL="0" indent="0">
              <a:buNone/>
            </a:pPr>
            <a:r>
              <a:rPr lang="en-US" sz="2600" dirty="0"/>
              <a:t>After completing this session you will be able to understand,</a:t>
            </a:r>
          </a:p>
          <a:p>
            <a:pPr lvl="1"/>
            <a:r>
              <a:rPr lang="en-US" sz="2000" dirty="0"/>
              <a:t>Introduction to Interface</a:t>
            </a:r>
          </a:p>
          <a:p>
            <a:pPr lvl="1"/>
            <a:r>
              <a:rPr lang="en-US" sz="2000" dirty="0"/>
              <a:t>Implement an Interface</a:t>
            </a:r>
          </a:p>
          <a:p>
            <a:pPr lvl="1"/>
            <a:r>
              <a:rPr lang="en-US" sz="2000" dirty="0"/>
              <a:t>Why do we use Interfaces</a:t>
            </a:r>
          </a:p>
          <a:p>
            <a:pPr lvl="1"/>
            <a:r>
              <a:rPr lang="en-US" sz="2000" dirty="0"/>
              <a:t>Interface vs Abstract Classes vs Class</a:t>
            </a:r>
          </a:p>
          <a:p>
            <a:pPr lvl="1"/>
            <a:r>
              <a:rPr lang="en-US" sz="2000" dirty="0"/>
              <a:t>Interface and Polymorphism</a:t>
            </a:r>
          </a:p>
          <a:p>
            <a:pPr lvl="1"/>
            <a:r>
              <a:rPr lang="en-US" sz="2000" dirty="0"/>
              <a:t>Java8 Default method in Interface</a:t>
            </a:r>
          </a:p>
          <a:p>
            <a:pPr lvl="1"/>
            <a:r>
              <a:rPr lang="en-US" sz="2000" dirty="0"/>
              <a:t>Java8 Static method in Interface</a:t>
            </a:r>
          </a:p>
          <a:p>
            <a:pPr lvl="1"/>
            <a:r>
              <a:rPr lang="en-US" sz="2000" dirty="0"/>
              <a:t>Marker Interface</a:t>
            </a:r>
          </a:p>
          <a:p>
            <a:endParaRPr lang="en-US" sz="2400" dirty="0"/>
          </a:p>
          <a:p>
            <a:pPr marL="0" indent="0">
              <a:buNone/>
            </a:pPr>
            <a:endParaRPr lang="en-US" sz="2400" dirty="0"/>
          </a:p>
          <a:p>
            <a:endParaRPr lang="en-US" dirty="0"/>
          </a:p>
        </p:txBody>
      </p:sp>
    </p:spTree>
    <p:extLst>
      <p:ext uri="{BB962C8B-B14F-4D97-AF65-F5344CB8AC3E}">
        <p14:creationId xmlns:p14="http://schemas.microsoft.com/office/powerpoint/2010/main" val="2600278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 Lend a Hand</a:t>
            </a:r>
          </a:p>
        </p:txBody>
      </p:sp>
      <p:sp>
        <p:nvSpPr>
          <p:cNvPr id="3" name="Content Placeholder 2"/>
          <p:cNvSpPr>
            <a:spLocks noGrp="1"/>
          </p:cNvSpPr>
          <p:nvPr>
            <p:ph idx="1"/>
          </p:nvPr>
        </p:nvSpPr>
        <p:spPr/>
        <p:txBody>
          <a:bodyPr>
            <a:normAutofit/>
          </a:bodyPr>
          <a:lstStyle/>
          <a:p>
            <a:pPr marL="514350" indent="-457200">
              <a:spcBef>
                <a:spcPts val="600"/>
              </a:spcBef>
              <a:buNone/>
            </a:pPr>
            <a:r>
              <a:rPr lang="en-US" altLang="en-US" sz="1600" dirty="0">
                <a:sym typeface="Arial" panose="020B0604020202020204" pitchFamily="34" charset="0"/>
              </a:rPr>
              <a:t>To Invoke the brake methods of the car object,</a:t>
            </a:r>
          </a:p>
          <a:p>
            <a:pPr marL="457200" lvl="1" indent="0">
              <a:lnSpc>
                <a:spcPct val="100000"/>
              </a:lnSpc>
              <a:spcBef>
                <a:spcPts val="800"/>
              </a:spcBef>
              <a:buNone/>
            </a:pPr>
            <a:r>
              <a:rPr lang="en-US" altLang="en-US" sz="1600" b="1" dirty="0">
                <a:sym typeface="Arial" panose="020B0604020202020204" pitchFamily="34" charset="0"/>
              </a:rPr>
              <a:t>Step 1</a:t>
            </a:r>
            <a:r>
              <a:rPr lang="en-US" altLang="en-US" sz="1600" dirty="0">
                <a:sym typeface="Arial" panose="020B0604020202020204" pitchFamily="34" charset="0"/>
              </a:rPr>
              <a:t>: Create a InterfaceDemo.java class with a main method to perform all the required actions</a:t>
            </a:r>
          </a:p>
          <a:p>
            <a:pPr marL="457200" lvl="1" indent="0">
              <a:lnSpc>
                <a:spcPct val="100000"/>
              </a:lnSpc>
              <a:spcBef>
                <a:spcPts val="800"/>
              </a:spcBef>
              <a:buNone/>
            </a:pPr>
            <a:r>
              <a:rPr lang="en-US" altLang="en-US" sz="1600" b="1" dirty="0">
                <a:sym typeface="Arial" panose="020B0604020202020204" pitchFamily="34" charset="0"/>
              </a:rPr>
              <a:t>Step 2</a:t>
            </a:r>
            <a:r>
              <a:rPr lang="en-US" altLang="en-US" sz="1600" dirty="0">
                <a:sym typeface="Arial" panose="020B0604020202020204" pitchFamily="34" charset="0"/>
              </a:rPr>
              <a:t>: Create a reference variable of the </a:t>
            </a:r>
            <a:r>
              <a:rPr lang="en-US" altLang="en-US" sz="1600" dirty="0" err="1">
                <a:sym typeface="Arial" panose="020B0604020202020204" pitchFamily="34" charset="0"/>
              </a:rPr>
              <a:t>IVehicle</a:t>
            </a:r>
            <a:r>
              <a:rPr lang="en-US" altLang="en-US" sz="1600" dirty="0">
                <a:sym typeface="Arial" panose="020B0604020202020204" pitchFamily="34" charset="0"/>
              </a:rPr>
              <a:t> Interface</a:t>
            </a:r>
          </a:p>
          <a:p>
            <a:pPr marL="457200" lvl="1" indent="0">
              <a:lnSpc>
                <a:spcPct val="100000"/>
              </a:lnSpc>
              <a:spcBef>
                <a:spcPts val="800"/>
              </a:spcBef>
              <a:buNone/>
            </a:pPr>
            <a:r>
              <a:rPr lang="en-US" altLang="en-US" sz="1800" dirty="0">
                <a:sym typeface="Arial" panose="020B0604020202020204" pitchFamily="34" charset="0"/>
              </a:rPr>
              <a:t>		</a:t>
            </a:r>
            <a:r>
              <a:rPr lang="en-US" altLang="en-US" sz="1800" b="1" i="1" dirty="0" err="1">
                <a:solidFill>
                  <a:srgbClr val="00B050"/>
                </a:solidFill>
              </a:rPr>
              <a:t>IVehicle</a:t>
            </a:r>
            <a:r>
              <a:rPr lang="en-US" altLang="en-US" sz="1800" b="1" i="1" dirty="0">
                <a:solidFill>
                  <a:srgbClr val="00B050"/>
                </a:solidFill>
              </a:rPr>
              <a:t> vehicleObj1</a:t>
            </a:r>
          </a:p>
          <a:p>
            <a:pPr marL="457200" lvl="1" indent="0">
              <a:lnSpc>
                <a:spcPct val="100000"/>
              </a:lnSpc>
              <a:spcBef>
                <a:spcPts val="800"/>
              </a:spcBef>
              <a:buNone/>
            </a:pPr>
            <a:r>
              <a:rPr lang="en-US" altLang="en-US" sz="1600" b="1" dirty="0">
                <a:sym typeface="Arial" panose="020B0604020202020204" pitchFamily="34" charset="0"/>
              </a:rPr>
              <a:t>Step 3</a:t>
            </a:r>
            <a:r>
              <a:rPr lang="en-US" altLang="en-US" sz="1600" dirty="0">
                <a:sym typeface="Arial" panose="020B0604020202020204" pitchFamily="34" charset="0"/>
              </a:rPr>
              <a:t>: Assign the reference variable to an instance of the Car Object</a:t>
            </a:r>
          </a:p>
          <a:p>
            <a:pPr marL="457200" lvl="1" indent="0">
              <a:lnSpc>
                <a:spcPct val="100000"/>
              </a:lnSpc>
              <a:spcBef>
                <a:spcPts val="800"/>
              </a:spcBef>
              <a:buNone/>
            </a:pPr>
            <a:r>
              <a:rPr lang="en-US" altLang="en-US" sz="1800" dirty="0">
                <a:sym typeface="Arial" panose="020B0604020202020204" pitchFamily="34" charset="0"/>
              </a:rPr>
              <a:t>		</a:t>
            </a:r>
            <a:r>
              <a:rPr lang="en-US" altLang="en-US" sz="1800" b="1" i="1" dirty="0">
                <a:solidFill>
                  <a:srgbClr val="00B050"/>
                </a:solidFill>
              </a:rPr>
              <a:t> </a:t>
            </a:r>
            <a:r>
              <a:rPr lang="en-US" altLang="en-US" sz="1800" b="1" i="1" dirty="0" err="1">
                <a:solidFill>
                  <a:srgbClr val="00B050"/>
                </a:solidFill>
              </a:rPr>
              <a:t>IVehicle</a:t>
            </a:r>
            <a:r>
              <a:rPr lang="en-US" altLang="en-US" sz="1800" b="1" i="1" dirty="0">
                <a:solidFill>
                  <a:srgbClr val="00B050"/>
                </a:solidFill>
              </a:rPr>
              <a:t> vehicleObj1 = new Car();</a:t>
            </a:r>
            <a:endParaRPr lang="en-US" altLang="en-US" sz="1800" b="1" i="1" dirty="0">
              <a:solidFill>
                <a:srgbClr val="00B050"/>
              </a:solidFill>
              <a:sym typeface="Arial" panose="020B0604020202020204" pitchFamily="34" charset="0"/>
            </a:endParaRPr>
          </a:p>
          <a:p>
            <a:pPr marL="457200" lvl="1" indent="0">
              <a:lnSpc>
                <a:spcPct val="100000"/>
              </a:lnSpc>
              <a:spcBef>
                <a:spcPts val="800"/>
              </a:spcBef>
              <a:buNone/>
            </a:pPr>
            <a:r>
              <a:rPr lang="en-US" altLang="en-US" sz="1600" b="1" dirty="0">
                <a:sym typeface="Arial" panose="020B0604020202020204" pitchFamily="34" charset="0"/>
              </a:rPr>
              <a:t>Step 4</a:t>
            </a:r>
            <a:r>
              <a:rPr lang="en-US" altLang="en-US" sz="1600" dirty="0">
                <a:sym typeface="Arial" panose="020B0604020202020204" pitchFamily="34" charset="0"/>
              </a:rPr>
              <a:t>: Invoke the </a:t>
            </a:r>
            <a:r>
              <a:rPr lang="en-US" altLang="en-US" sz="1600" b="1" dirty="0">
                <a:sym typeface="Arial" panose="020B0604020202020204" pitchFamily="34" charset="0"/>
              </a:rPr>
              <a:t>drive</a:t>
            </a:r>
            <a:r>
              <a:rPr lang="en-US" altLang="en-US" sz="1600" dirty="0">
                <a:sym typeface="Arial" panose="020B0604020202020204" pitchFamily="34" charset="0"/>
              </a:rPr>
              <a:t> and </a:t>
            </a:r>
            <a:r>
              <a:rPr lang="en-US" altLang="en-US" sz="1600" b="1" dirty="0">
                <a:sym typeface="Arial" panose="020B0604020202020204" pitchFamily="34" charset="0"/>
              </a:rPr>
              <a:t>brake</a:t>
            </a:r>
            <a:r>
              <a:rPr lang="en-US" altLang="en-US" sz="1600" dirty="0">
                <a:sym typeface="Arial" panose="020B0604020202020204" pitchFamily="34" charset="0"/>
              </a:rPr>
              <a:t> methods using the interface reference variable </a:t>
            </a:r>
          </a:p>
          <a:p>
            <a:pPr marL="457200" lvl="1" indent="0">
              <a:lnSpc>
                <a:spcPct val="100000"/>
              </a:lnSpc>
              <a:spcBef>
                <a:spcPts val="800"/>
              </a:spcBef>
              <a:buNone/>
            </a:pPr>
            <a:r>
              <a:rPr lang="en-US" altLang="en-US" sz="1800" dirty="0">
                <a:sym typeface="Arial" panose="020B0604020202020204" pitchFamily="34" charset="0"/>
              </a:rPr>
              <a:t>		</a:t>
            </a:r>
            <a:r>
              <a:rPr lang="en-US" altLang="en-US" sz="1800" dirty="0"/>
              <a:t> </a:t>
            </a:r>
            <a:r>
              <a:rPr lang="en-US" altLang="en-US" sz="1800" b="1" i="1" dirty="0">
                <a:solidFill>
                  <a:srgbClr val="00B050"/>
                </a:solidFill>
              </a:rPr>
              <a:t>vehicleObj1.drive();</a:t>
            </a:r>
          </a:p>
          <a:p>
            <a:pPr marL="457200" lvl="4" indent="0">
              <a:lnSpc>
                <a:spcPct val="100000"/>
              </a:lnSpc>
              <a:spcBef>
                <a:spcPts val="800"/>
              </a:spcBef>
              <a:buNone/>
            </a:pPr>
            <a:r>
              <a:rPr lang="en-US" altLang="en-US" sz="1600" b="1" i="1" dirty="0">
                <a:solidFill>
                  <a:srgbClr val="00B050"/>
                </a:solidFill>
              </a:rPr>
              <a:t> </a:t>
            </a:r>
            <a:r>
              <a:rPr lang="en-US" altLang="en-US" sz="1600" b="1" dirty="0">
                <a:sym typeface="Arial" panose="020B0604020202020204" pitchFamily="34" charset="0"/>
              </a:rPr>
              <a:t>It is your turn to do the rest of the coding !!</a:t>
            </a:r>
            <a:endParaRPr lang="en-US" altLang="en-US" b="1" dirty="0">
              <a:sym typeface="Arial" panose="020B0604020202020204" pitchFamily="34" charset="0"/>
            </a:endParaRPr>
          </a:p>
          <a:p>
            <a:pPr marL="0" indent="0">
              <a:buNone/>
            </a:pPr>
            <a:endParaRPr lang="en-US" sz="2000" dirty="0"/>
          </a:p>
        </p:txBody>
      </p:sp>
      <p:sp>
        <p:nvSpPr>
          <p:cNvPr id="4" name="TextBox 4"/>
          <p:cNvSpPr>
            <a:spLocks noChangeArrowheads="1"/>
          </p:cNvSpPr>
          <p:nvPr/>
        </p:nvSpPr>
        <p:spPr bwMode="auto">
          <a:xfrm>
            <a:off x="820615" y="5111114"/>
            <a:ext cx="6940062" cy="830997"/>
          </a:xfrm>
          <a:prstGeom prst="rect">
            <a:avLst/>
          </a:prstGeom>
          <a:solidFill>
            <a:schemeClr val="bg1">
              <a:lumMod val="95000"/>
            </a:schemeClr>
          </a:solidFill>
          <a:ln w="9525">
            <a:solidFill>
              <a:schemeClr val="accent2"/>
            </a:solidFill>
            <a:miter lim="800000"/>
            <a:headEnd/>
            <a:tailEnd/>
          </a:ln>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dirty="0">
                <a:solidFill>
                  <a:srgbClr val="000000"/>
                </a:solidFill>
                <a:latin typeface="Calibri" panose="020F0502020204030204" pitchFamily="34" charset="0"/>
                <a:cs typeface="Calibri" panose="020F0502020204030204" pitchFamily="34" charset="0"/>
                <a:sym typeface="Calibri" panose="020F0502020204030204" pitchFamily="34" charset="0"/>
              </a:rPr>
              <a:t>Hint</a:t>
            </a:r>
            <a:r>
              <a:rPr lang="en-US" altLang="en-US" sz="1600" b="0" dirty="0">
                <a:solidFill>
                  <a:srgbClr val="000000"/>
                </a:solidFill>
                <a:latin typeface="Calibri" panose="020F0502020204030204" pitchFamily="34" charset="0"/>
                <a:cs typeface="Calibri" panose="020F0502020204030204" pitchFamily="34" charset="0"/>
                <a:sym typeface="Calibri" panose="020F0502020204030204" pitchFamily="34" charset="0"/>
              </a:rPr>
              <a:t>: The </a:t>
            </a:r>
            <a:r>
              <a:rPr lang="en-US" altLang="en-US" sz="1600" b="0" dirty="0" err="1">
                <a:solidFill>
                  <a:srgbClr val="000000"/>
                </a:solidFill>
                <a:latin typeface="Calibri" panose="020F0502020204030204" pitchFamily="34" charset="0"/>
                <a:cs typeface="Calibri" panose="020F0502020204030204" pitchFamily="34" charset="0"/>
                <a:sym typeface="Calibri" panose="020F0502020204030204" pitchFamily="34" charset="0"/>
              </a:rPr>
              <a:t>checkMotor</a:t>
            </a:r>
            <a:r>
              <a:rPr lang="en-US" altLang="en-US" sz="1600" b="0" dirty="0">
                <a:solidFill>
                  <a:srgbClr val="000000"/>
                </a:solidFill>
                <a:latin typeface="Calibri" panose="020F0502020204030204" pitchFamily="34" charset="0"/>
                <a:cs typeface="Calibri" panose="020F0502020204030204" pitchFamily="34" charset="0"/>
                <a:sym typeface="Calibri" panose="020F0502020204030204" pitchFamily="34" charset="0"/>
              </a:rPr>
              <a:t> method can be called only on the Car object and</a:t>
            </a:r>
          </a:p>
          <a:p>
            <a:r>
              <a:rPr lang="en-US" altLang="en-US" sz="1600" b="0" dirty="0">
                <a:solidFill>
                  <a:srgbClr val="000000"/>
                </a:solidFill>
                <a:latin typeface="Calibri" panose="020F0502020204030204" pitchFamily="34" charset="0"/>
                <a:cs typeface="Calibri" panose="020F0502020204030204" pitchFamily="34" charset="0"/>
                <a:sym typeface="Calibri" panose="020F0502020204030204" pitchFamily="34" charset="0"/>
              </a:rPr>
              <a:t>The </a:t>
            </a:r>
            <a:r>
              <a:rPr lang="en-US" altLang="en-US" sz="1600" b="0" dirty="0" err="1">
                <a:solidFill>
                  <a:srgbClr val="000000"/>
                </a:solidFill>
                <a:latin typeface="Calibri" panose="020F0502020204030204" pitchFamily="34" charset="0"/>
                <a:cs typeface="Calibri" panose="020F0502020204030204" pitchFamily="34" charset="0"/>
                <a:sym typeface="Calibri" panose="020F0502020204030204" pitchFamily="34" charset="0"/>
              </a:rPr>
              <a:t>getNumber</a:t>
            </a:r>
            <a:r>
              <a:rPr lang="en-US" altLang="en-US" sz="1600" b="0" dirty="0">
                <a:solidFill>
                  <a:srgbClr val="000000"/>
                </a:solidFill>
                <a:latin typeface="Calibri" panose="020F0502020204030204" pitchFamily="34" charset="0"/>
                <a:cs typeface="Calibri" panose="020F0502020204030204" pitchFamily="34" charset="0"/>
                <a:sym typeface="Calibri" panose="020F0502020204030204" pitchFamily="34" charset="0"/>
              </a:rPr>
              <a:t> of people can be called on the Train object with reference variable pointing to the </a:t>
            </a:r>
            <a:r>
              <a:rPr lang="en-US" altLang="en-US" sz="1600" b="0" dirty="0" err="1">
                <a:solidFill>
                  <a:srgbClr val="000000"/>
                </a:solidFill>
                <a:latin typeface="Calibri" panose="020F0502020204030204" pitchFamily="34" charset="0"/>
                <a:cs typeface="Calibri" panose="020F0502020204030204" pitchFamily="34" charset="0"/>
                <a:sym typeface="Calibri" panose="020F0502020204030204" pitchFamily="34" charset="0"/>
              </a:rPr>
              <a:t>IPublicTransport</a:t>
            </a:r>
            <a:r>
              <a:rPr lang="en-US" altLang="en-US" sz="1600" b="0" dirty="0">
                <a:solidFill>
                  <a:srgbClr val="000000"/>
                </a:solidFill>
                <a:latin typeface="Calibri" panose="020F0502020204030204" pitchFamily="34" charset="0"/>
                <a:cs typeface="Calibri" panose="020F0502020204030204" pitchFamily="34" charset="0"/>
                <a:sym typeface="Calibri" panose="020F0502020204030204" pitchFamily="34" charset="0"/>
              </a:rPr>
              <a:t> interface</a:t>
            </a:r>
          </a:p>
        </p:txBody>
      </p:sp>
    </p:spTree>
    <p:extLst>
      <p:ext uri="{BB962C8B-B14F-4D97-AF65-F5344CB8AC3E}">
        <p14:creationId xmlns:p14="http://schemas.microsoft.com/office/powerpoint/2010/main" val="1633396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 Interface</a:t>
            </a:r>
          </a:p>
        </p:txBody>
      </p:sp>
      <p:sp>
        <p:nvSpPr>
          <p:cNvPr id="3" name="Content Placeholder 2"/>
          <p:cNvSpPr>
            <a:spLocks noGrp="1"/>
          </p:cNvSpPr>
          <p:nvPr>
            <p:ph idx="1"/>
          </p:nvPr>
        </p:nvSpPr>
        <p:spPr/>
        <p:txBody>
          <a:bodyPr>
            <a:normAutofit/>
          </a:bodyPr>
          <a:lstStyle/>
          <a:p>
            <a:pPr marL="0" indent="0">
              <a:buNone/>
            </a:pPr>
            <a:r>
              <a:rPr lang="en-US" sz="1800" dirty="0"/>
              <a:t>Solution</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7027" t="19780" r="47876" b="20879"/>
          <a:stretch>
            <a:fillRect/>
          </a:stretch>
        </p:blipFill>
        <p:spPr bwMode="auto">
          <a:xfrm>
            <a:off x="406580" y="1969477"/>
            <a:ext cx="7494773" cy="438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2502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vs Class</a:t>
            </a:r>
          </a:p>
        </p:txBody>
      </p:sp>
      <p:sp>
        <p:nvSpPr>
          <p:cNvPr id="3" name="Content Placeholder 2"/>
          <p:cNvSpPr>
            <a:spLocks noGrp="1"/>
          </p:cNvSpPr>
          <p:nvPr>
            <p:ph idx="1"/>
          </p:nvPr>
        </p:nvSpPr>
        <p:spPr/>
        <p:txBody>
          <a:bodyPr>
            <a:normAutofit/>
          </a:bodyPr>
          <a:lstStyle/>
          <a:p>
            <a:pPr>
              <a:spcBef>
                <a:spcPts val="1200"/>
              </a:spcBef>
              <a:buNone/>
            </a:pPr>
            <a:r>
              <a:rPr lang="en-US" altLang="zh-CN" sz="1600" b="1" dirty="0">
                <a:sym typeface="Arial" panose="020B0604020202020204" pitchFamily="34" charset="0"/>
              </a:rPr>
              <a:t>Differences between Interface and a Class:</a:t>
            </a:r>
          </a:p>
          <a:p>
            <a:pPr marL="234950" lvl="1" indent="-234950">
              <a:spcBef>
                <a:spcPts val="1200"/>
              </a:spcBef>
            </a:pPr>
            <a:r>
              <a:rPr lang="en-US" altLang="zh-CN" sz="1600" dirty="0">
                <a:sym typeface="Arial" panose="020B0604020202020204" pitchFamily="34" charset="0"/>
              </a:rPr>
              <a:t>The methods of an interface are all abstract methods, they cannot have bodies.</a:t>
            </a:r>
          </a:p>
          <a:p>
            <a:pPr marL="234950" lvl="1" indent="-234950">
              <a:spcBef>
                <a:spcPts val="1200"/>
              </a:spcBef>
            </a:pPr>
            <a:r>
              <a:rPr lang="en-US" altLang="zh-CN" sz="1600" dirty="0">
                <a:sym typeface="Arial" panose="020B0604020202020204" pitchFamily="34" charset="0"/>
              </a:rPr>
              <a:t>You cannot create an instance from an interface.</a:t>
            </a:r>
          </a:p>
          <a:p>
            <a:pPr marL="0" lvl="2" indent="0">
              <a:spcBef>
                <a:spcPts val="1200"/>
              </a:spcBef>
              <a:buNone/>
            </a:pPr>
            <a:r>
              <a:rPr lang="en-US" altLang="zh-CN" sz="1600" dirty="0">
                <a:sym typeface="Arial" panose="020B0604020202020204" pitchFamily="34" charset="0"/>
              </a:rPr>
              <a:t>For </a:t>
            </a:r>
            <a:r>
              <a:rPr lang="en-US" altLang="zh-CN" sz="1600" b="1" dirty="0">
                <a:sym typeface="Arial" panose="020B0604020202020204" pitchFamily="34" charset="0"/>
              </a:rPr>
              <a:t>Example</a:t>
            </a:r>
            <a:r>
              <a:rPr lang="en-US" altLang="zh-CN" sz="1600" dirty="0">
                <a:sym typeface="Arial" panose="020B0604020202020204" pitchFamily="34" charset="0"/>
              </a:rPr>
              <a:t>:</a:t>
            </a:r>
          </a:p>
          <a:p>
            <a:pPr marL="457200" lvl="4" indent="0">
              <a:spcBef>
                <a:spcPts val="1200"/>
              </a:spcBef>
              <a:buNone/>
            </a:pPr>
            <a:r>
              <a:rPr lang="en-US" altLang="zh-CN" sz="1600" b="1" i="1" dirty="0" err="1">
                <a:sym typeface="Arial" panose="020B0604020202020204" pitchFamily="34" charset="0"/>
              </a:rPr>
              <a:t>IPerson</a:t>
            </a:r>
            <a:r>
              <a:rPr lang="en-US" altLang="zh-CN" sz="1600" b="1" i="1" dirty="0">
                <a:sym typeface="Arial" panose="020B0604020202020204" pitchFamily="34" charset="0"/>
              </a:rPr>
              <a:t> </a:t>
            </a:r>
            <a:r>
              <a:rPr lang="en-US" altLang="zh-CN" sz="1600" b="1" i="1" dirty="0" err="1">
                <a:sym typeface="Arial" panose="020B0604020202020204" pitchFamily="34" charset="0"/>
              </a:rPr>
              <a:t>piVar</a:t>
            </a:r>
            <a:r>
              <a:rPr lang="en-US" altLang="zh-CN" sz="1600" b="1" i="1" dirty="0">
                <a:sym typeface="Arial" panose="020B0604020202020204" pitchFamily="34" charset="0"/>
              </a:rPr>
              <a:t> = new </a:t>
            </a:r>
            <a:r>
              <a:rPr lang="en-US" altLang="zh-CN" sz="1600" b="1" i="1" dirty="0" err="1">
                <a:sym typeface="Arial" panose="020B0604020202020204" pitchFamily="34" charset="0"/>
              </a:rPr>
              <a:t>IPerson</a:t>
            </a:r>
            <a:r>
              <a:rPr lang="en-US" altLang="zh-CN" sz="1600" b="1" i="1" dirty="0">
                <a:sym typeface="Arial" panose="020B0604020202020204" pitchFamily="34" charset="0"/>
              </a:rPr>
              <a:t>(); </a:t>
            </a:r>
            <a:r>
              <a:rPr lang="en-US" altLang="zh-CN" sz="1600" dirty="0">
                <a:solidFill>
                  <a:srgbClr val="C00000"/>
                </a:solidFill>
                <a:sym typeface="Arial" panose="020B0604020202020204" pitchFamily="34" charset="0"/>
              </a:rPr>
              <a:t>will throw an ERROR</a:t>
            </a:r>
          </a:p>
          <a:p>
            <a:pPr marL="234950" lvl="1" indent="-234950">
              <a:spcBef>
                <a:spcPts val="1200"/>
              </a:spcBef>
            </a:pPr>
            <a:r>
              <a:rPr lang="en-US" altLang="zh-CN" sz="1600" dirty="0">
                <a:sym typeface="Arial" panose="020B0604020202020204" pitchFamily="34" charset="0"/>
              </a:rPr>
              <a:t>An interface can only be implemented by other classes or extended by other interfaces</a:t>
            </a:r>
          </a:p>
          <a:p>
            <a:pPr marL="0" indent="0">
              <a:buNone/>
            </a:pPr>
            <a:endParaRPr lang="en-US" sz="1800" dirty="0"/>
          </a:p>
        </p:txBody>
      </p:sp>
    </p:spTree>
    <p:extLst>
      <p:ext uri="{BB962C8B-B14F-4D97-AF65-F5344CB8AC3E}">
        <p14:creationId xmlns:p14="http://schemas.microsoft.com/office/powerpoint/2010/main" val="4278148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79BF-B066-468D-B2D1-5A73AAB90C8B}"/>
              </a:ext>
            </a:extLst>
          </p:cNvPr>
          <p:cNvSpPr>
            <a:spLocks noGrp="1"/>
          </p:cNvSpPr>
          <p:nvPr>
            <p:ph type="title"/>
          </p:nvPr>
        </p:nvSpPr>
        <p:spPr/>
        <p:txBody>
          <a:bodyPr/>
          <a:lstStyle/>
          <a:p>
            <a:r>
              <a:rPr lang="en-US" altLang="en-US" dirty="0"/>
              <a:t>Developer faces a problem again</a:t>
            </a:r>
            <a:endParaRPr lang="en-US" dirty="0"/>
          </a:p>
        </p:txBody>
      </p:sp>
      <p:sp>
        <p:nvSpPr>
          <p:cNvPr id="4" name="Content Placeholder 2">
            <a:extLst>
              <a:ext uri="{FF2B5EF4-FFF2-40B4-BE49-F238E27FC236}">
                <a16:creationId xmlns:a16="http://schemas.microsoft.com/office/drawing/2014/main" id="{70EC38F6-6265-4BC4-A012-AD2775417693}"/>
              </a:ext>
            </a:extLst>
          </p:cNvPr>
          <p:cNvSpPr txBox="1">
            <a:spLocks noChangeArrowheads="1"/>
          </p:cNvSpPr>
          <p:nvPr/>
        </p:nvSpPr>
        <p:spPr>
          <a:xfrm>
            <a:off x="228600" y="1609725"/>
            <a:ext cx="8686800" cy="4071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altLang="zh-CN" sz="2000" b="1" dirty="0">
                <a:latin typeface="Arial" panose="020B0604020202020204" pitchFamily="34" charset="0"/>
                <a:sym typeface="Arial" panose="020B0604020202020204" pitchFamily="34" charset="0"/>
              </a:rPr>
              <a:t>Mr. Max, a Java developer from Comcast has a problem !! </a:t>
            </a:r>
          </a:p>
          <a:p>
            <a:pPr lvl="1">
              <a:spcBef>
                <a:spcPts val="1000"/>
              </a:spcBef>
              <a:buFont typeface="Arial" panose="020B0604020202020204" pitchFamily="34" charset="0"/>
              <a:buNone/>
            </a:pPr>
            <a:r>
              <a:rPr lang="en-US" altLang="zh-CN" sz="2000" dirty="0">
                <a:latin typeface="Arial" panose="020B0604020202020204" pitchFamily="34" charset="0"/>
                <a:sym typeface="Arial" panose="020B0604020202020204" pitchFamily="34" charset="0"/>
              </a:rPr>
              <a:t>He has developed an </a:t>
            </a:r>
            <a:r>
              <a:rPr lang="en-US" altLang="zh-CN" sz="2000" b="1" dirty="0">
                <a:latin typeface="Arial" panose="020B0604020202020204" pitchFamily="34" charset="0"/>
                <a:sym typeface="Arial" panose="020B0604020202020204" pitchFamily="34" charset="0"/>
              </a:rPr>
              <a:t>interface</a:t>
            </a:r>
            <a:r>
              <a:rPr lang="en-US" altLang="zh-CN" sz="2000" dirty="0">
                <a:latin typeface="Arial" panose="020B0604020202020204" pitchFamily="34" charset="0"/>
                <a:sym typeface="Arial" panose="020B0604020202020204" pitchFamily="34" charset="0"/>
              </a:rPr>
              <a:t> called </a:t>
            </a:r>
            <a:r>
              <a:rPr lang="en-US" altLang="zh-CN" sz="2000" b="1" dirty="0" err="1">
                <a:latin typeface="Arial" panose="020B0604020202020204" pitchFamily="34" charset="0"/>
                <a:sym typeface="Arial" panose="020B0604020202020204" pitchFamily="34" charset="0"/>
              </a:rPr>
              <a:t>IVehicle</a:t>
            </a:r>
            <a:r>
              <a:rPr lang="en-US" altLang="zh-CN" sz="2000" dirty="0">
                <a:latin typeface="Arial" panose="020B0604020202020204" pitchFamily="34" charset="0"/>
                <a:sym typeface="Arial" panose="020B0604020202020204" pitchFamily="34" charset="0"/>
              </a:rPr>
              <a:t> which can </a:t>
            </a:r>
          </a:p>
          <a:p>
            <a:pPr lvl="1">
              <a:spcBef>
                <a:spcPts val="1000"/>
              </a:spcBef>
              <a:buFont typeface="Arial" panose="020B0604020202020204" pitchFamily="34" charset="0"/>
              <a:buNone/>
            </a:pPr>
            <a:r>
              <a:rPr lang="en-US" altLang="zh-CN" sz="2000" dirty="0">
                <a:latin typeface="Arial" panose="020B0604020202020204" pitchFamily="34" charset="0"/>
                <a:sym typeface="Arial" panose="020B0604020202020204" pitchFamily="34" charset="0"/>
              </a:rPr>
              <a:t>drive and brake. </a:t>
            </a:r>
          </a:p>
          <a:p>
            <a:pPr lvl="1">
              <a:spcBef>
                <a:spcPts val="1000"/>
              </a:spcBef>
              <a:buFont typeface="Arial" panose="020B0604020202020204" pitchFamily="34" charset="0"/>
              <a:buNone/>
            </a:pPr>
            <a:r>
              <a:rPr lang="en-US" altLang="zh-CN" sz="2000" dirty="0">
                <a:latin typeface="Arial" panose="020B0604020202020204" pitchFamily="34" charset="0"/>
                <a:sym typeface="Arial" panose="020B0604020202020204" pitchFamily="34" charset="0"/>
              </a:rPr>
              <a:t>There are </a:t>
            </a:r>
            <a:r>
              <a:rPr lang="en-US" altLang="zh-CN" sz="2000" b="1" dirty="0">
                <a:latin typeface="Arial" panose="020B0604020202020204" pitchFamily="34" charset="0"/>
                <a:sym typeface="Arial" panose="020B0604020202020204" pitchFamily="34" charset="0"/>
              </a:rPr>
              <a:t>50</a:t>
            </a:r>
            <a:r>
              <a:rPr lang="en-US" altLang="zh-CN" sz="2000" dirty="0">
                <a:latin typeface="Arial" panose="020B0604020202020204" pitchFamily="34" charset="0"/>
                <a:sym typeface="Arial" panose="020B0604020202020204" pitchFamily="34" charset="0"/>
              </a:rPr>
              <a:t> </a:t>
            </a:r>
            <a:r>
              <a:rPr lang="en-US" altLang="zh-CN" sz="2000" b="1" dirty="0">
                <a:latin typeface="Arial" panose="020B0604020202020204" pitchFamily="34" charset="0"/>
                <a:sym typeface="Arial" panose="020B0604020202020204" pitchFamily="34" charset="0"/>
              </a:rPr>
              <a:t>classes</a:t>
            </a:r>
            <a:r>
              <a:rPr lang="en-US" altLang="zh-CN" sz="2000" dirty="0">
                <a:latin typeface="Arial" panose="020B0604020202020204" pitchFamily="34" charset="0"/>
                <a:sym typeface="Arial" panose="020B0604020202020204" pitchFamily="34" charset="0"/>
              </a:rPr>
              <a:t> which </a:t>
            </a:r>
            <a:r>
              <a:rPr lang="en-US" altLang="zh-CN" sz="2000" b="1" dirty="0">
                <a:latin typeface="Arial" panose="020B0604020202020204" pitchFamily="34" charset="0"/>
                <a:sym typeface="Arial" panose="020B0604020202020204" pitchFamily="34" charset="0"/>
              </a:rPr>
              <a:t>implement</a:t>
            </a:r>
            <a:r>
              <a:rPr lang="en-US" altLang="zh-CN" sz="2000" dirty="0">
                <a:latin typeface="Arial" panose="020B0604020202020204" pitchFamily="34" charset="0"/>
                <a:sym typeface="Arial" panose="020B0604020202020204" pitchFamily="34" charset="0"/>
              </a:rPr>
              <a:t> this interface. </a:t>
            </a:r>
          </a:p>
          <a:p>
            <a:pPr lvl="1">
              <a:spcBef>
                <a:spcPts val="1000"/>
              </a:spcBef>
              <a:buFont typeface="Arial" panose="020B0604020202020204" pitchFamily="34" charset="0"/>
              <a:buNone/>
            </a:pPr>
            <a:r>
              <a:rPr lang="en-US" altLang="zh-CN" sz="2000" dirty="0">
                <a:latin typeface="Arial" panose="020B0604020202020204" pitchFamily="34" charset="0"/>
                <a:sym typeface="Arial" panose="020B0604020202020204" pitchFamily="34" charset="0"/>
              </a:rPr>
              <a:t>His client has now asked him to include </a:t>
            </a:r>
            <a:r>
              <a:rPr lang="en-US" altLang="zh-CN" sz="2000" b="1" dirty="0">
                <a:latin typeface="Arial" panose="020B0604020202020204" pitchFamily="34" charset="0"/>
                <a:sym typeface="Arial" panose="020B0604020202020204" pitchFamily="34" charset="0"/>
              </a:rPr>
              <a:t>a 3</a:t>
            </a:r>
            <a:r>
              <a:rPr lang="en-US" altLang="zh-CN" sz="2000" b="1" baseline="30000" dirty="0">
                <a:latin typeface="Arial" panose="020B0604020202020204" pitchFamily="34" charset="0"/>
                <a:sym typeface="Arial" panose="020B0604020202020204" pitchFamily="34" charset="0"/>
              </a:rPr>
              <a:t>rd</a:t>
            </a:r>
            <a:r>
              <a:rPr lang="en-US" altLang="zh-CN" sz="2000" b="1" dirty="0">
                <a:latin typeface="Arial" panose="020B0604020202020204" pitchFamily="34" charset="0"/>
                <a:sym typeface="Arial" panose="020B0604020202020204" pitchFamily="34" charset="0"/>
              </a:rPr>
              <a:t> method</a:t>
            </a:r>
            <a:r>
              <a:rPr lang="en-US" altLang="zh-CN" sz="2000" dirty="0">
                <a:latin typeface="Arial" panose="020B0604020202020204" pitchFamily="34" charset="0"/>
                <a:sym typeface="Arial" panose="020B0604020202020204" pitchFamily="34" charset="0"/>
              </a:rPr>
              <a:t> called </a:t>
            </a:r>
            <a:r>
              <a:rPr lang="en-US" altLang="zh-CN" sz="2000" b="1" dirty="0">
                <a:latin typeface="Arial" panose="020B0604020202020204" pitchFamily="34" charset="0"/>
                <a:sym typeface="Arial" panose="020B0604020202020204" pitchFamily="34" charset="0"/>
              </a:rPr>
              <a:t>accelerate</a:t>
            </a:r>
            <a:r>
              <a:rPr lang="en-US" altLang="zh-CN" sz="2000" dirty="0">
                <a:latin typeface="Arial" panose="020B0604020202020204" pitchFamily="34" charset="0"/>
                <a:sym typeface="Arial" panose="020B0604020202020204" pitchFamily="34" charset="0"/>
              </a:rPr>
              <a:t> of his concrete </a:t>
            </a:r>
            <a:r>
              <a:rPr lang="en-US" altLang="zh-CN" sz="2000" b="1" dirty="0">
                <a:latin typeface="Arial" panose="020B0604020202020204" pitchFamily="34" charset="0"/>
                <a:sym typeface="Arial" panose="020B0604020202020204" pitchFamily="34" charset="0"/>
              </a:rPr>
              <a:t>classes</a:t>
            </a:r>
            <a:r>
              <a:rPr lang="en-US" altLang="zh-CN" sz="2000" dirty="0">
                <a:latin typeface="Arial" panose="020B0604020202020204" pitchFamily="34" charset="0"/>
                <a:sym typeface="Arial" panose="020B0604020202020204" pitchFamily="34" charset="0"/>
              </a:rPr>
              <a:t> </a:t>
            </a:r>
          </a:p>
          <a:p>
            <a:pPr lvl="1">
              <a:spcBef>
                <a:spcPts val="1000"/>
              </a:spcBef>
              <a:buFont typeface="Arial" panose="020B0604020202020204" pitchFamily="34" charset="0"/>
              <a:buNone/>
            </a:pPr>
            <a:r>
              <a:rPr lang="en-US" altLang="zh-CN" sz="2000">
                <a:latin typeface="Arial" panose="020B0604020202020204" pitchFamily="34" charset="0"/>
                <a:sym typeface="Arial" panose="020B0604020202020204" pitchFamily="34" charset="0"/>
              </a:rPr>
              <a:t>If Max </a:t>
            </a:r>
            <a:r>
              <a:rPr lang="en-US" altLang="zh-CN" sz="2000" dirty="0">
                <a:latin typeface="Arial" panose="020B0604020202020204" pitchFamily="34" charset="0"/>
                <a:sym typeface="Arial" panose="020B0604020202020204" pitchFamily="34" charset="0"/>
              </a:rPr>
              <a:t>makes this change in </a:t>
            </a:r>
            <a:r>
              <a:rPr lang="en-US" altLang="zh-CN" sz="2000" dirty="0" err="1">
                <a:latin typeface="Arial" panose="020B0604020202020204" pitchFamily="34" charset="0"/>
                <a:sym typeface="Arial" panose="020B0604020202020204" pitchFamily="34" charset="0"/>
              </a:rPr>
              <a:t>IVehicle</a:t>
            </a:r>
            <a:r>
              <a:rPr lang="en-US" altLang="zh-CN" sz="2000" dirty="0">
                <a:latin typeface="Arial" panose="020B0604020202020204" pitchFamily="34" charset="0"/>
                <a:sym typeface="Arial" panose="020B0604020202020204" pitchFamily="34" charset="0"/>
              </a:rPr>
              <a:t> interface, then all 50 classes will break because they do not implement all methods of interface anymore</a:t>
            </a:r>
          </a:p>
          <a:p>
            <a:pPr lvl="1">
              <a:spcBef>
                <a:spcPts val="1000"/>
              </a:spcBef>
              <a:buFont typeface="Arial" panose="020B0604020202020204" pitchFamily="34" charset="0"/>
              <a:buNone/>
            </a:pPr>
            <a:r>
              <a:rPr lang="en-US" altLang="zh-CN" sz="2000" b="1" dirty="0">
                <a:solidFill>
                  <a:srgbClr val="C00000"/>
                </a:solidFill>
                <a:latin typeface="Arial" panose="020B0604020202020204" pitchFamily="34" charset="0"/>
                <a:sym typeface="Arial" panose="020B0604020202020204" pitchFamily="34" charset="0"/>
              </a:rPr>
              <a:t>How can Max enforce this new method in his 25 classes alone without disturbing the other classes?</a:t>
            </a:r>
          </a:p>
        </p:txBody>
      </p:sp>
      <p:pic>
        <p:nvPicPr>
          <p:cNvPr id="5" name="Picture 5" descr="businessman-and-question-mark-pic.jpg">
            <a:extLst>
              <a:ext uri="{FF2B5EF4-FFF2-40B4-BE49-F238E27FC236}">
                <a16:creationId xmlns:a16="http://schemas.microsoft.com/office/drawing/2014/main" id="{97B877AD-02C9-4513-AB23-CFD807383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369" r="16666"/>
          <a:stretch>
            <a:fillRect/>
          </a:stretch>
        </p:blipFill>
        <p:spPr bwMode="auto">
          <a:xfrm>
            <a:off x="7621274" y="1676400"/>
            <a:ext cx="1141725" cy="135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267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8A42-F863-4548-ACF4-96D369586C7D}"/>
              </a:ext>
            </a:extLst>
          </p:cNvPr>
          <p:cNvSpPr>
            <a:spLocks noGrp="1"/>
          </p:cNvSpPr>
          <p:nvPr>
            <p:ph type="title"/>
          </p:nvPr>
        </p:nvSpPr>
        <p:spPr/>
        <p:txBody>
          <a:bodyPr/>
          <a:lstStyle/>
          <a:p>
            <a:r>
              <a:rPr lang="en-US" dirty="0"/>
              <a:t>Max Solution</a:t>
            </a:r>
          </a:p>
        </p:txBody>
      </p:sp>
      <p:pic>
        <p:nvPicPr>
          <p:cNvPr id="4" name="Picture 6" descr="modernman.jpg">
            <a:extLst>
              <a:ext uri="{FF2B5EF4-FFF2-40B4-BE49-F238E27FC236}">
                <a16:creationId xmlns:a16="http://schemas.microsoft.com/office/drawing/2014/main" id="{39DFFD17-3488-4885-BA10-43E52E8D2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646" y="1752600"/>
            <a:ext cx="1234454" cy="1896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a:extLst>
              <a:ext uri="{FF2B5EF4-FFF2-40B4-BE49-F238E27FC236}">
                <a16:creationId xmlns:a16="http://schemas.microsoft.com/office/drawing/2014/main" id="{B7B30282-BA3A-4572-86B8-3C4087D2EBEC}"/>
              </a:ext>
            </a:extLst>
          </p:cNvPr>
          <p:cNvSpPr>
            <a:spLocks noChangeArrowheads="1"/>
          </p:cNvSpPr>
          <p:nvPr/>
        </p:nvSpPr>
        <p:spPr bwMode="auto">
          <a:xfrm>
            <a:off x="469900" y="1701800"/>
            <a:ext cx="6159500" cy="431800"/>
          </a:xfrm>
          <a:prstGeom prst="rect">
            <a:avLst/>
          </a:prstGeom>
          <a:solidFill>
            <a:schemeClr val="accent1">
              <a:lumMod val="20000"/>
              <a:lumOff val="80000"/>
            </a:schemeClr>
          </a:solidFill>
          <a:ln w="9525">
            <a:solidFill>
              <a:schemeClr val="accent2"/>
            </a:solidFill>
            <a:miter lim="800000"/>
            <a:headEnd/>
            <a:tailEnd/>
          </a:ln>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2200" dirty="0">
                <a:solidFill>
                  <a:srgbClr val="000000"/>
                </a:solidFill>
              </a:rPr>
              <a:t>Use Inheritance of Interfaces</a:t>
            </a:r>
            <a:endParaRPr lang="en-US" altLang="en-US" dirty="0"/>
          </a:p>
        </p:txBody>
      </p:sp>
      <p:sp>
        <p:nvSpPr>
          <p:cNvPr id="6" name="TextBox 8">
            <a:extLst>
              <a:ext uri="{FF2B5EF4-FFF2-40B4-BE49-F238E27FC236}">
                <a16:creationId xmlns:a16="http://schemas.microsoft.com/office/drawing/2014/main" id="{D5E5FDC3-A011-4EA9-8987-BAEEA0851826}"/>
              </a:ext>
            </a:extLst>
          </p:cNvPr>
          <p:cNvSpPr>
            <a:spLocks noChangeArrowheads="1"/>
          </p:cNvSpPr>
          <p:nvPr/>
        </p:nvSpPr>
        <p:spPr bwMode="auto">
          <a:xfrm>
            <a:off x="383219" y="2447278"/>
            <a:ext cx="68580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spcBef>
                <a:spcPts val="1200"/>
              </a:spcBef>
            </a:pPr>
            <a:r>
              <a:rPr lang="en-US" altLang="en-US" sz="2000" dirty="0">
                <a:solidFill>
                  <a:srgbClr val="000000"/>
                </a:solidFill>
                <a:cs typeface="Calibri" panose="020F0502020204030204" pitchFamily="34" charset="0"/>
              </a:rPr>
              <a:t>Solution:</a:t>
            </a:r>
            <a:r>
              <a:rPr lang="en-US" altLang="en-US" sz="2000" b="0" dirty="0">
                <a:solidFill>
                  <a:srgbClr val="000000"/>
                </a:solidFill>
                <a:cs typeface="Calibri" panose="020F0502020204030204" pitchFamily="34" charset="0"/>
              </a:rPr>
              <a:t> Create a new Interface </a:t>
            </a:r>
            <a:r>
              <a:rPr lang="en-US" altLang="en-US" sz="2000" dirty="0" err="1">
                <a:solidFill>
                  <a:srgbClr val="000000"/>
                </a:solidFill>
                <a:cs typeface="Calibri" panose="020F0502020204030204" pitchFamily="34" charset="0"/>
              </a:rPr>
              <a:t>IAdvancedVehicle</a:t>
            </a:r>
            <a:r>
              <a:rPr lang="en-US" altLang="en-US" sz="2000" b="0" dirty="0">
                <a:solidFill>
                  <a:srgbClr val="000000"/>
                </a:solidFill>
                <a:cs typeface="Calibri" panose="020F0502020204030204" pitchFamily="34" charset="0"/>
              </a:rPr>
              <a:t> that extends the </a:t>
            </a:r>
            <a:r>
              <a:rPr lang="en-US" altLang="en-US" sz="2000" dirty="0" err="1">
                <a:solidFill>
                  <a:srgbClr val="000000"/>
                </a:solidFill>
                <a:cs typeface="Calibri" panose="020F0502020204030204" pitchFamily="34" charset="0"/>
              </a:rPr>
              <a:t>IVehicle</a:t>
            </a:r>
            <a:r>
              <a:rPr lang="en-US" altLang="en-US" sz="2000" dirty="0">
                <a:solidFill>
                  <a:srgbClr val="000000"/>
                </a:solidFill>
                <a:cs typeface="Calibri" panose="020F0502020204030204" pitchFamily="34" charset="0"/>
              </a:rPr>
              <a:t> </a:t>
            </a:r>
            <a:r>
              <a:rPr lang="en-US" altLang="en-US" sz="2000" b="0" dirty="0">
                <a:solidFill>
                  <a:srgbClr val="000000"/>
                </a:solidFill>
                <a:cs typeface="Calibri" panose="020F0502020204030204" pitchFamily="34" charset="0"/>
              </a:rPr>
              <a:t>interface and add the new method in the new interface.</a:t>
            </a:r>
          </a:p>
          <a:p>
            <a:pPr>
              <a:spcBef>
                <a:spcPts val="1200"/>
              </a:spcBef>
            </a:pPr>
            <a:r>
              <a:rPr lang="en-US" altLang="en-US" sz="2000" b="0" dirty="0">
                <a:solidFill>
                  <a:srgbClr val="000000"/>
                </a:solidFill>
                <a:cs typeface="Calibri" panose="020F0502020204030204" pitchFamily="34" charset="0"/>
              </a:rPr>
              <a:t>Now, users of your code can choose to continue to apply the  old interface or upgrade to the new interface.</a:t>
            </a:r>
          </a:p>
          <a:p>
            <a:pPr>
              <a:spcBef>
                <a:spcPts val="1200"/>
              </a:spcBef>
            </a:pPr>
            <a:r>
              <a:rPr lang="en-US" altLang="en-US" sz="2000" b="0" dirty="0">
                <a:solidFill>
                  <a:srgbClr val="000000"/>
                </a:solidFill>
                <a:cs typeface="Calibri" panose="020F0502020204030204" pitchFamily="34" charset="0"/>
              </a:rPr>
              <a:t>People who use the old interface </a:t>
            </a:r>
            <a:r>
              <a:rPr lang="en-US" altLang="en-US" sz="2000" dirty="0" err="1">
                <a:solidFill>
                  <a:srgbClr val="000000"/>
                </a:solidFill>
                <a:cs typeface="Calibri" panose="020F0502020204030204" pitchFamily="34" charset="0"/>
              </a:rPr>
              <a:t>IVehicle</a:t>
            </a:r>
            <a:r>
              <a:rPr lang="en-US" altLang="en-US" sz="2000" dirty="0">
                <a:solidFill>
                  <a:srgbClr val="000000"/>
                </a:solidFill>
                <a:cs typeface="Calibri" panose="020F0502020204030204" pitchFamily="34" charset="0"/>
              </a:rPr>
              <a:t>,</a:t>
            </a:r>
            <a:r>
              <a:rPr lang="en-US" altLang="en-US" sz="2000" b="0" dirty="0">
                <a:solidFill>
                  <a:srgbClr val="000000"/>
                </a:solidFill>
                <a:cs typeface="Calibri" panose="020F0502020204030204" pitchFamily="34" charset="0"/>
              </a:rPr>
              <a:t> need not change their code as the interface is untouched.</a:t>
            </a:r>
            <a:endParaRPr lang="en-US" altLang="en-US" dirty="0"/>
          </a:p>
        </p:txBody>
      </p:sp>
    </p:spTree>
    <p:extLst>
      <p:ext uri="{BB962C8B-B14F-4D97-AF65-F5344CB8AC3E}">
        <p14:creationId xmlns:p14="http://schemas.microsoft.com/office/powerpoint/2010/main" val="274250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C645-2A62-4D28-AF8D-8EB2A6A16A9D}"/>
              </a:ext>
            </a:extLst>
          </p:cNvPr>
          <p:cNvSpPr>
            <a:spLocks noGrp="1"/>
          </p:cNvSpPr>
          <p:nvPr>
            <p:ph type="title"/>
          </p:nvPr>
        </p:nvSpPr>
        <p:spPr/>
        <p:txBody>
          <a:bodyPr/>
          <a:lstStyle/>
          <a:p>
            <a:r>
              <a:rPr lang="en-US" altLang="en-US" dirty="0"/>
              <a:t>Inheritance among Interfaces</a:t>
            </a:r>
            <a:endParaRPr lang="en-US" dirty="0"/>
          </a:p>
        </p:txBody>
      </p:sp>
      <p:sp>
        <p:nvSpPr>
          <p:cNvPr id="4" name="Content Placeholder 2">
            <a:extLst>
              <a:ext uri="{FF2B5EF4-FFF2-40B4-BE49-F238E27FC236}">
                <a16:creationId xmlns:a16="http://schemas.microsoft.com/office/drawing/2014/main" id="{A5A6C12D-D302-4774-85E0-C95B1305B031}"/>
              </a:ext>
            </a:extLst>
          </p:cNvPr>
          <p:cNvSpPr txBox="1">
            <a:spLocks noChangeArrowheads="1"/>
          </p:cNvSpPr>
          <p:nvPr/>
        </p:nvSpPr>
        <p:spPr>
          <a:xfrm>
            <a:off x="228600" y="1609725"/>
            <a:ext cx="8686800" cy="4946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Font typeface="Arial" panose="020B0604020202020204" pitchFamily="34" charset="0"/>
              <a:buNone/>
            </a:pPr>
            <a:r>
              <a:rPr lang="en-US" altLang="zh-CN" sz="2000" b="1">
                <a:latin typeface="Arial" panose="020B0604020202020204" pitchFamily="34" charset="0"/>
                <a:sym typeface="Arial" panose="020B0604020202020204" pitchFamily="34" charset="0"/>
              </a:rPr>
              <a:t>Inheritance among Interfaces:</a:t>
            </a:r>
          </a:p>
          <a:p>
            <a:pPr lvl="1">
              <a:spcBef>
                <a:spcPts val="1200"/>
              </a:spcBef>
              <a:buFont typeface="Arial" panose="020B0604020202020204" pitchFamily="34" charset="0"/>
              <a:buNone/>
            </a:pPr>
            <a:r>
              <a:rPr lang="en-US" altLang="zh-CN" sz="2000">
                <a:latin typeface="Arial" panose="020B0604020202020204" pitchFamily="34" charset="0"/>
                <a:sym typeface="Arial" panose="020B0604020202020204" pitchFamily="34" charset="0"/>
              </a:rPr>
              <a:t>Even though interfaces are not part of the class hierarchy, they can have inheritance relationship among themselves. </a:t>
            </a:r>
          </a:p>
        </p:txBody>
      </p:sp>
      <p:sp>
        <p:nvSpPr>
          <p:cNvPr id="5" name="Rectangle 5">
            <a:extLst>
              <a:ext uri="{FF2B5EF4-FFF2-40B4-BE49-F238E27FC236}">
                <a16:creationId xmlns:a16="http://schemas.microsoft.com/office/drawing/2014/main" id="{975385E3-5022-4A48-94D0-CD4D254EB5DC}"/>
              </a:ext>
            </a:extLst>
          </p:cNvPr>
          <p:cNvSpPr>
            <a:spLocks noChangeArrowheads="1"/>
          </p:cNvSpPr>
          <p:nvPr/>
        </p:nvSpPr>
        <p:spPr bwMode="auto">
          <a:xfrm>
            <a:off x="4648200" y="3733800"/>
            <a:ext cx="152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TextBox 6">
            <a:extLst>
              <a:ext uri="{FF2B5EF4-FFF2-40B4-BE49-F238E27FC236}">
                <a16:creationId xmlns:a16="http://schemas.microsoft.com/office/drawing/2014/main" id="{3D28C7EB-6DBD-40F7-9027-737B4461F704}"/>
              </a:ext>
            </a:extLst>
          </p:cNvPr>
          <p:cNvSpPr>
            <a:spLocks noChangeArrowheads="1"/>
          </p:cNvSpPr>
          <p:nvPr/>
        </p:nvSpPr>
        <p:spPr bwMode="auto">
          <a:xfrm>
            <a:off x="1090613" y="3689350"/>
            <a:ext cx="1055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a:solidFill>
                  <a:srgbClr val="000000"/>
                </a:solidFill>
                <a:cs typeface="Calibri" panose="020F0502020204030204" pitchFamily="34" charset="0"/>
              </a:rPr>
              <a:t>extends</a:t>
            </a:r>
          </a:p>
        </p:txBody>
      </p:sp>
      <p:sp>
        <p:nvSpPr>
          <p:cNvPr id="7" name="Rectangle 7">
            <a:extLst>
              <a:ext uri="{FF2B5EF4-FFF2-40B4-BE49-F238E27FC236}">
                <a16:creationId xmlns:a16="http://schemas.microsoft.com/office/drawing/2014/main" id="{1F5BB759-6922-48D0-BE57-6945D0C635BC}"/>
              </a:ext>
            </a:extLst>
          </p:cNvPr>
          <p:cNvSpPr>
            <a:spLocks noChangeArrowheads="1"/>
          </p:cNvSpPr>
          <p:nvPr/>
        </p:nvSpPr>
        <p:spPr bwMode="auto">
          <a:xfrm>
            <a:off x="971550" y="2847975"/>
            <a:ext cx="2286000" cy="762000"/>
          </a:xfrm>
          <a:prstGeom prst="rect">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2200">
                <a:solidFill>
                  <a:srgbClr val="000000"/>
                </a:solidFill>
                <a:latin typeface="Calibri" panose="020F0502020204030204" pitchFamily="34" charset="0"/>
                <a:cs typeface="Calibri" panose="020F0502020204030204" pitchFamily="34" charset="0"/>
                <a:sym typeface="Calibri" panose="020F0502020204030204" pitchFamily="34" charset="0"/>
              </a:rPr>
              <a:t>IVehicle</a:t>
            </a:r>
          </a:p>
        </p:txBody>
      </p:sp>
      <p:sp>
        <p:nvSpPr>
          <p:cNvPr id="8" name="Rectangle 8">
            <a:extLst>
              <a:ext uri="{FF2B5EF4-FFF2-40B4-BE49-F238E27FC236}">
                <a16:creationId xmlns:a16="http://schemas.microsoft.com/office/drawing/2014/main" id="{C4B7DD1D-AFC9-4354-876F-4299F60C47DE}"/>
              </a:ext>
            </a:extLst>
          </p:cNvPr>
          <p:cNvSpPr>
            <a:spLocks noChangeArrowheads="1"/>
          </p:cNvSpPr>
          <p:nvPr/>
        </p:nvSpPr>
        <p:spPr bwMode="auto">
          <a:xfrm>
            <a:off x="971550" y="4067175"/>
            <a:ext cx="2286000" cy="762000"/>
          </a:xfrm>
          <a:prstGeom prst="rect">
            <a:avLst/>
          </a:prstGeom>
          <a:gradFill rotWithShape="1">
            <a:gsLst>
              <a:gs pos="0">
                <a:srgbClr val="C8B3E9"/>
              </a:gs>
              <a:gs pos="34999">
                <a:srgbClr val="D9CAEE"/>
              </a:gs>
              <a:gs pos="100000">
                <a:srgbClr val="EFE8FA"/>
              </a:gs>
            </a:gsLst>
            <a:lin ang="16200000" scaled="1"/>
          </a:gradFill>
          <a:ln w="9525">
            <a:solidFill>
              <a:srgbClr val="8064A2"/>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2200">
                <a:solidFill>
                  <a:srgbClr val="000000"/>
                </a:solidFill>
                <a:latin typeface="Calibri" panose="020F0502020204030204" pitchFamily="34" charset="0"/>
                <a:cs typeface="Calibri" panose="020F0502020204030204" pitchFamily="34" charset="0"/>
                <a:sym typeface="Calibri" panose="020F0502020204030204" pitchFamily="34" charset="0"/>
              </a:rPr>
              <a:t>IAdvancedVehicle</a:t>
            </a:r>
          </a:p>
        </p:txBody>
      </p:sp>
      <p:sp>
        <p:nvSpPr>
          <p:cNvPr id="9" name="Rectangle 9">
            <a:extLst>
              <a:ext uri="{FF2B5EF4-FFF2-40B4-BE49-F238E27FC236}">
                <a16:creationId xmlns:a16="http://schemas.microsoft.com/office/drawing/2014/main" id="{703AFDEC-A185-4E79-8B5F-B91742A66E78}"/>
              </a:ext>
            </a:extLst>
          </p:cNvPr>
          <p:cNvSpPr>
            <a:spLocks noChangeArrowheads="1"/>
          </p:cNvSpPr>
          <p:nvPr/>
        </p:nvSpPr>
        <p:spPr bwMode="auto">
          <a:xfrm>
            <a:off x="971550" y="5410200"/>
            <a:ext cx="2286000" cy="762000"/>
          </a:xfrm>
          <a:prstGeom prst="rect">
            <a:avLst/>
          </a:prstGeom>
          <a:gradFill rotWithShape="1">
            <a:gsLst>
              <a:gs pos="0">
                <a:srgbClr val="FFD1BB"/>
              </a:gs>
              <a:gs pos="34999">
                <a:srgbClr val="FFDDCF"/>
              </a:gs>
              <a:gs pos="100000">
                <a:srgbClr val="FFF2ED"/>
              </a:gs>
            </a:gsLst>
            <a:lin ang="16200000" scaled="1"/>
          </a:gradFill>
          <a:ln w="9525">
            <a:solidFill>
              <a:srgbClr val="F79646"/>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2200">
                <a:solidFill>
                  <a:srgbClr val="000000"/>
                </a:solidFill>
                <a:latin typeface="Calibri" panose="020F0502020204030204" pitchFamily="34" charset="0"/>
                <a:cs typeface="Calibri" panose="020F0502020204030204" pitchFamily="34" charset="0"/>
                <a:sym typeface="Calibri" panose="020F0502020204030204" pitchFamily="34" charset="0"/>
              </a:rPr>
              <a:t>RaceCar</a:t>
            </a:r>
          </a:p>
        </p:txBody>
      </p:sp>
      <p:cxnSp>
        <p:nvCxnSpPr>
          <p:cNvPr id="10" name="Straight Arrow Connector 11">
            <a:extLst>
              <a:ext uri="{FF2B5EF4-FFF2-40B4-BE49-F238E27FC236}">
                <a16:creationId xmlns:a16="http://schemas.microsoft.com/office/drawing/2014/main" id="{89D52B91-0A7F-4A81-81C4-2F3B9B728805}"/>
              </a:ext>
            </a:extLst>
          </p:cNvPr>
          <p:cNvCxnSpPr>
            <a:cxnSpLocks noChangeShapeType="1"/>
            <a:stCxn id="8" idx="0"/>
            <a:endCxn id="7" idx="2"/>
          </p:cNvCxnSpPr>
          <p:nvPr/>
        </p:nvCxnSpPr>
        <p:spPr bwMode="auto">
          <a:xfrm flipV="1">
            <a:off x="2114550" y="3609975"/>
            <a:ext cx="0" cy="457200"/>
          </a:xfrm>
          <a:prstGeom prst="straightConnector1">
            <a:avLst/>
          </a:prstGeom>
          <a:noFill/>
          <a:ln w="31750">
            <a:solidFill>
              <a:schemeClr val="tx1"/>
            </a:solidFill>
            <a:prstDash val="sysDash"/>
            <a:round/>
            <a:headEnd/>
            <a:tailEnd type="arrow" w="med" len="med"/>
          </a:ln>
          <a:extLst>
            <a:ext uri="{909E8E84-426E-40DD-AFC4-6F175D3DCCD1}">
              <a14:hiddenFill xmlns:a14="http://schemas.microsoft.com/office/drawing/2010/main">
                <a:noFill/>
              </a14:hiddenFill>
            </a:ext>
          </a:extLst>
        </p:spPr>
      </p:cxnSp>
      <p:cxnSp>
        <p:nvCxnSpPr>
          <p:cNvPr id="11" name="Straight Arrow Connector 14">
            <a:extLst>
              <a:ext uri="{FF2B5EF4-FFF2-40B4-BE49-F238E27FC236}">
                <a16:creationId xmlns:a16="http://schemas.microsoft.com/office/drawing/2014/main" id="{4F80DBD3-42FF-4F7F-BD6C-996A86C10D7E}"/>
              </a:ext>
            </a:extLst>
          </p:cNvPr>
          <p:cNvCxnSpPr>
            <a:cxnSpLocks noChangeShapeType="1"/>
            <a:stCxn id="9" idx="0"/>
            <a:endCxn id="8" idx="2"/>
          </p:cNvCxnSpPr>
          <p:nvPr/>
        </p:nvCxnSpPr>
        <p:spPr bwMode="auto">
          <a:xfrm flipV="1">
            <a:off x="2114550" y="4829175"/>
            <a:ext cx="0" cy="581025"/>
          </a:xfrm>
          <a:prstGeom prst="straightConnector1">
            <a:avLst/>
          </a:prstGeom>
          <a:noFill/>
          <a:ln w="317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TextBox 15">
            <a:extLst>
              <a:ext uri="{FF2B5EF4-FFF2-40B4-BE49-F238E27FC236}">
                <a16:creationId xmlns:a16="http://schemas.microsoft.com/office/drawing/2014/main" id="{52F1A4E6-16D6-4B31-BB31-51D64A5FD788}"/>
              </a:ext>
            </a:extLst>
          </p:cNvPr>
          <p:cNvSpPr>
            <a:spLocks noChangeArrowheads="1"/>
          </p:cNvSpPr>
          <p:nvPr/>
        </p:nvSpPr>
        <p:spPr bwMode="auto">
          <a:xfrm>
            <a:off x="685800" y="4964113"/>
            <a:ext cx="146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a:solidFill>
                  <a:srgbClr val="000000"/>
                </a:solidFill>
                <a:cs typeface="Calibri" panose="020F0502020204030204" pitchFamily="34" charset="0"/>
              </a:rPr>
              <a:t>implements</a:t>
            </a:r>
          </a:p>
        </p:txBody>
      </p:sp>
      <p:pic>
        <p:nvPicPr>
          <p:cNvPr id="13" name="Picture 3">
            <a:extLst>
              <a:ext uri="{FF2B5EF4-FFF2-40B4-BE49-F238E27FC236}">
                <a16:creationId xmlns:a16="http://schemas.microsoft.com/office/drawing/2014/main" id="{D0C18DDE-053A-4757-B827-099E8BC70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0087" t="18130" r="34186" b="67581"/>
          <a:stretch>
            <a:fillRect/>
          </a:stretch>
        </p:blipFill>
        <p:spPr bwMode="auto">
          <a:xfrm>
            <a:off x="3429000" y="3829050"/>
            <a:ext cx="464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C30A0423-A9E5-4FF4-AC12-5F81334E0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087" t="18130" r="35358" b="50000"/>
          <a:stretch>
            <a:fillRect/>
          </a:stretch>
        </p:blipFill>
        <p:spPr bwMode="auto">
          <a:xfrm>
            <a:off x="3429000" y="4800600"/>
            <a:ext cx="4038600"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
            <a:extLst>
              <a:ext uri="{FF2B5EF4-FFF2-40B4-BE49-F238E27FC236}">
                <a16:creationId xmlns:a16="http://schemas.microsoft.com/office/drawing/2014/main" id="{65B39A44-A1B3-47F8-9D9F-4925EAFDB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672" t="18130" r="50586" b="68680"/>
          <a:stretch>
            <a:fillRect/>
          </a:stretch>
        </p:blipFill>
        <p:spPr bwMode="auto">
          <a:xfrm>
            <a:off x="3517900" y="2819400"/>
            <a:ext cx="2438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47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p:cBhvr>
                                        <p:cTn id="21" dur="500"/>
                                        <p:tgtEl>
                                          <p:spTgt spid="8"/>
                                        </p:tgtEl>
                                      </p:cBhvr>
                                    </p:animEffect>
                                  </p:childTnLst>
                                </p:cTn>
                              </p:par>
                              <p:par>
                                <p:cTn id="22" presetID="3"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p:cBhvr>
                                        <p:cTn id="29" dur="500"/>
                                        <p:tgtEl>
                                          <p:spTgt spid="1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p:cBhvr>
                                        <p:cTn id="32" dur="500"/>
                                        <p:tgtEl>
                                          <p:spTgt spid="1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p:cBhvr>
                                        <p:cTn id="35" dur="500"/>
                                        <p:tgtEl>
                                          <p:spTgt spid="9"/>
                                        </p:tgtEl>
                                      </p:cBhvr>
                                    </p:animEffect>
                                  </p:childTnLst>
                                </p:cTn>
                              </p:par>
                              <p:par>
                                <p:cTn id="36" presetID="3" presetClass="entr" presetSubtype="1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utoUpdateAnimBg="0"/>
      <p:bldP spid="7" grpId="0" bldLvl="0" animBg="1" autoUpdateAnimBg="0"/>
      <p:bldP spid="8" grpId="0" bldLvl="0" animBg="1" autoUpdateAnimBg="0"/>
      <p:bldP spid="9" grpId="0" bldLvl="0" animBg="1" autoUpdateAnimBg="0"/>
      <p:bldP spid="12"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918C-2E40-43DC-A50F-366C8E980CE0}"/>
              </a:ext>
            </a:extLst>
          </p:cNvPr>
          <p:cNvSpPr>
            <a:spLocks noGrp="1"/>
          </p:cNvSpPr>
          <p:nvPr>
            <p:ph type="title"/>
          </p:nvPr>
        </p:nvSpPr>
        <p:spPr/>
        <p:txBody>
          <a:bodyPr/>
          <a:lstStyle/>
          <a:p>
            <a:r>
              <a:rPr lang="en-US" altLang="en-US" dirty="0"/>
              <a:t>Interface and Polymorphism</a:t>
            </a:r>
            <a:endParaRPr lang="en-US" dirty="0"/>
          </a:p>
        </p:txBody>
      </p:sp>
      <p:sp>
        <p:nvSpPr>
          <p:cNvPr id="4" name="Content Placeholder 2">
            <a:extLst>
              <a:ext uri="{FF2B5EF4-FFF2-40B4-BE49-F238E27FC236}">
                <a16:creationId xmlns:a16="http://schemas.microsoft.com/office/drawing/2014/main" id="{3A64F23F-8466-4D62-8A95-A108EF6DC491}"/>
              </a:ext>
            </a:extLst>
          </p:cNvPr>
          <p:cNvSpPr txBox="1">
            <a:spLocks noChangeArrowheads="1"/>
          </p:cNvSpPr>
          <p:nvPr/>
        </p:nvSpPr>
        <p:spPr>
          <a:xfrm>
            <a:off x="228600" y="1524000"/>
            <a:ext cx="8686800" cy="4946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Font typeface="Arial" panose="020B0604020202020204" pitchFamily="34" charset="0"/>
              <a:buNone/>
            </a:pPr>
            <a:r>
              <a:rPr lang="en-US" altLang="zh-CN" sz="2000" b="1" dirty="0">
                <a:latin typeface="Arial" panose="020B0604020202020204" pitchFamily="34" charset="0"/>
                <a:sym typeface="Arial" panose="020B0604020202020204" pitchFamily="34" charset="0"/>
              </a:rPr>
              <a:t>Interface and Polymorphism:</a:t>
            </a:r>
          </a:p>
          <a:p>
            <a:pPr marL="0" lvl="1" indent="344488">
              <a:spcBef>
                <a:spcPts val="1200"/>
              </a:spcBef>
              <a:buFont typeface="Arial" panose="020B0604020202020204" pitchFamily="34" charset="0"/>
              <a:buNone/>
            </a:pPr>
            <a:r>
              <a:rPr lang="en-US" altLang="zh-CN" sz="2000" dirty="0">
                <a:latin typeface="Arial" panose="020B0604020202020204" pitchFamily="34" charset="0"/>
                <a:sym typeface="Arial" panose="020B0604020202020204" pitchFamily="34" charset="0"/>
              </a:rPr>
              <a:t>Interfaces exhibit polymorphism, because interfaces can be used for declaring reference and based on the type of object instance created and injected into the reference the appropriate objects will be triggered.</a:t>
            </a:r>
          </a:p>
          <a:p>
            <a:pPr marL="0" lvl="1" indent="344488">
              <a:spcBef>
                <a:spcPts val="1200"/>
              </a:spcBef>
              <a:buFont typeface="Arial" panose="020B0604020202020204" pitchFamily="34" charset="0"/>
              <a:buNone/>
            </a:pPr>
            <a:r>
              <a:rPr lang="en-US" altLang="zh-CN" sz="2000" b="1" dirty="0">
                <a:latin typeface="Arial" panose="020B0604020202020204" pitchFamily="34" charset="0"/>
                <a:sym typeface="Arial" panose="020B0604020202020204" pitchFamily="34" charset="0"/>
              </a:rPr>
              <a:t>Example:</a:t>
            </a:r>
          </a:p>
          <a:p>
            <a:pPr marL="0" lvl="1" indent="344488">
              <a:spcBef>
                <a:spcPct val="0"/>
              </a:spcBef>
              <a:buFont typeface="Arial" panose="020B0604020202020204" pitchFamily="34" charset="0"/>
              <a:buNone/>
            </a:pPr>
            <a:r>
              <a:rPr lang="en-US" altLang="zh-CN" sz="2000" b="1" dirty="0" err="1">
                <a:solidFill>
                  <a:srgbClr val="002060"/>
                </a:solidFill>
                <a:latin typeface="Arial" panose="020B0604020202020204" pitchFamily="34" charset="0"/>
                <a:sym typeface="Arial" panose="020B0604020202020204" pitchFamily="34" charset="0"/>
              </a:rPr>
              <a:t>ICar</a:t>
            </a:r>
            <a:r>
              <a:rPr lang="en-US" altLang="zh-CN" sz="2000" b="1" dirty="0">
                <a:solidFill>
                  <a:srgbClr val="002060"/>
                </a:solidFill>
                <a:latin typeface="Arial" panose="020B0604020202020204" pitchFamily="34" charset="0"/>
                <a:sym typeface="Arial" panose="020B0604020202020204" pitchFamily="34" charset="0"/>
              </a:rPr>
              <a:t> car1= new Honda();</a:t>
            </a:r>
          </a:p>
          <a:p>
            <a:pPr marL="0" lvl="1" indent="344488">
              <a:spcBef>
                <a:spcPct val="0"/>
              </a:spcBef>
              <a:buFont typeface="Arial" panose="020B0604020202020204" pitchFamily="34" charset="0"/>
              <a:buNone/>
            </a:pPr>
            <a:r>
              <a:rPr lang="en-US" altLang="zh-CN" sz="2000" b="1" dirty="0" err="1">
                <a:solidFill>
                  <a:srgbClr val="002060"/>
                </a:solidFill>
                <a:latin typeface="Arial" panose="020B0604020202020204" pitchFamily="34" charset="0"/>
                <a:sym typeface="Arial" panose="020B0604020202020204" pitchFamily="34" charset="0"/>
              </a:rPr>
              <a:t>ICar</a:t>
            </a:r>
            <a:r>
              <a:rPr lang="en-US" altLang="zh-CN" sz="2000" b="1" dirty="0">
                <a:solidFill>
                  <a:srgbClr val="002060"/>
                </a:solidFill>
                <a:latin typeface="Arial" panose="020B0604020202020204" pitchFamily="34" charset="0"/>
                <a:sym typeface="Arial" panose="020B0604020202020204" pitchFamily="34" charset="0"/>
              </a:rPr>
              <a:t> car2= new BMW();</a:t>
            </a:r>
          </a:p>
          <a:p>
            <a:pPr marL="0" lvl="1" indent="344488">
              <a:spcBef>
                <a:spcPct val="0"/>
              </a:spcBef>
              <a:buFont typeface="Arial" panose="020B0604020202020204" pitchFamily="34" charset="0"/>
              <a:buNone/>
            </a:pPr>
            <a:r>
              <a:rPr lang="en-US" altLang="zh-CN" sz="2000" b="1" dirty="0">
                <a:solidFill>
                  <a:srgbClr val="002060"/>
                </a:solidFill>
                <a:latin typeface="Arial" panose="020B0604020202020204" pitchFamily="34" charset="0"/>
                <a:sym typeface="Arial" panose="020B0604020202020204" pitchFamily="34" charset="0"/>
              </a:rPr>
              <a:t>car1.drive();</a:t>
            </a:r>
          </a:p>
          <a:p>
            <a:pPr marL="0" lvl="1" indent="344488">
              <a:spcBef>
                <a:spcPct val="0"/>
              </a:spcBef>
              <a:buFont typeface="Arial" panose="020B0604020202020204" pitchFamily="34" charset="0"/>
              <a:buNone/>
            </a:pPr>
            <a:r>
              <a:rPr lang="en-US" altLang="zh-CN" sz="2000" b="1" dirty="0">
                <a:solidFill>
                  <a:srgbClr val="002060"/>
                </a:solidFill>
                <a:latin typeface="Arial" panose="020B0604020202020204" pitchFamily="34" charset="0"/>
                <a:sym typeface="Arial" panose="020B0604020202020204" pitchFamily="34" charset="0"/>
              </a:rPr>
              <a:t>car2.drive();</a:t>
            </a:r>
          </a:p>
          <a:p>
            <a:pPr marL="0" lvl="1" indent="344488">
              <a:spcBef>
                <a:spcPts val="1200"/>
              </a:spcBef>
              <a:buFont typeface="Arial" panose="020B0604020202020204" pitchFamily="34" charset="0"/>
              <a:buNone/>
            </a:pPr>
            <a:endParaRPr lang="en-US" altLang="zh-CN" sz="2000" b="1" dirty="0">
              <a:latin typeface="Arial" panose="020B0604020202020204" pitchFamily="34" charset="0"/>
              <a:sym typeface="Arial" panose="020B0604020202020204" pitchFamily="34" charset="0"/>
            </a:endParaRPr>
          </a:p>
          <a:p>
            <a:pPr marL="0" lvl="1" indent="344488">
              <a:spcBef>
                <a:spcPts val="1200"/>
              </a:spcBef>
              <a:buFont typeface="Arial" panose="020B0604020202020204" pitchFamily="34" charset="0"/>
              <a:buNone/>
            </a:pPr>
            <a:endParaRPr lang="en-US" altLang="zh-CN" sz="2000" dirty="0">
              <a:latin typeface="Arial" panose="020B0604020202020204" pitchFamily="34" charset="0"/>
              <a:sym typeface="Arial" panose="020B0604020202020204" pitchFamily="34" charset="0"/>
            </a:endParaRPr>
          </a:p>
        </p:txBody>
      </p:sp>
      <p:sp>
        <p:nvSpPr>
          <p:cNvPr id="5" name="TextBox 4">
            <a:extLst>
              <a:ext uri="{FF2B5EF4-FFF2-40B4-BE49-F238E27FC236}">
                <a16:creationId xmlns:a16="http://schemas.microsoft.com/office/drawing/2014/main" id="{A635CC94-19B0-4AB0-B688-0C0E0151EA09}"/>
              </a:ext>
            </a:extLst>
          </p:cNvPr>
          <p:cNvSpPr>
            <a:spLocks noChangeArrowheads="1"/>
          </p:cNvSpPr>
          <p:nvPr/>
        </p:nvSpPr>
        <p:spPr bwMode="auto">
          <a:xfrm>
            <a:off x="609600" y="5095875"/>
            <a:ext cx="7696200" cy="923925"/>
          </a:xfrm>
          <a:prstGeom prst="rect">
            <a:avLst/>
          </a:prstGeom>
          <a:solidFill>
            <a:schemeClr val="accent1">
              <a:lumMod val="20000"/>
              <a:lumOff val="80000"/>
            </a:schemeClr>
          </a:solidFill>
          <a:ln w="9525">
            <a:solidFill>
              <a:schemeClr val="accent1"/>
            </a:solidFill>
            <a:miter lim="800000"/>
            <a:headEnd/>
            <a:tailEnd/>
          </a:ln>
        </p:spPr>
        <p:txBody>
          <a:bodyPr>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b="0" dirty="0">
                <a:solidFill>
                  <a:srgbClr val="000000"/>
                </a:solidFill>
              </a:rPr>
              <a:t>Based on the objects (</a:t>
            </a:r>
            <a:r>
              <a:rPr lang="en-US" altLang="en-US" dirty="0" err="1">
                <a:solidFill>
                  <a:srgbClr val="000000"/>
                </a:solidFill>
              </a:rPr>
              <a:t>Honda,BMW</a:t>
            </a:r>
            <a:r>
              <a:rPr lang="en-US" altLang="en-US" b="0" dirty="0">
                <a:solidFill>
                  <a:srgbClr val="000000"/>
                </a:solidFill>
              </a:rPr>
              <a:t>) created and injected into the interface reference (</a:t>
            </a:r>
            <a:r>
              <a:rPr lang="en-US" altLang="en-US" dirty="0">
                <a:solidFill>
                  <a:srgbClr val="000000"/>
                </a:solidFill>
              </a:rPr>
              <a:t>car1, car2</a:t>
            </a:r>
            <a:r>
              <a:rPr lang="en-US" altLang="en-US" b="0" dirty="0">
                <a:solidFill>
                  <a:srgbClr val="000000"/>
                </a:solidFill>
              </a:rPr>
              <a:t>) the appropriate objects method will be invoked.</a:t>
            </a:r>
          </a:p>
        </p:txBody>
      </p:sp>
    </p:spTree>
    <p:extLst>
      <p:ext uri="{BB962C8B-B14F-4D97-AF65-F5344CB8AC3E}">
        <p14:creationId xmlns:p14="http://schemas.microsoft.com/office/powerpoint/2010/main" val="126384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3C26-2728-4654-B520-7701B1D8BA00}"/>
              </a:ext>
            </a:extLst>
          </p:cNvPr>
          <p:cNvSpPr>
            <a:spLocks noGrp="1"/>
          </p:cNvSpPr>
          <p:nvPr>
            <p:ph type="title"/>
          </p:nvPr>
        </p:nvSpPr>
        <p:spPr/>
        <p:txBody>
          <a:bodyPr/>
          <a:lstStyle/>
          <a:p>
            <a:r>
              <a:rPr lang="en-US" altLang="en-US" dirty="0"/>
              <a:t>IS-A and HAS-A Relationship</a:t>
            </a:r>
            <a:endParaRPr lang="en-US" dirty="0"/>
          </a:p>
        </p:txBody>
      </p:sp>
      <p:sp>
        <p:nvSpPr>
          <p:cNvPr id="4" name="Content Placeholder 2">
            <a:extLst>
              <a:ext uri="{FF2B5EF4-FFF2-40B4-BE49-F238E27FC236}">
                <a16:creationId xmlns:a16="http://schemas.microsoft.com/office/drawing/2014/main" id="{F2F75589-2C41-4A53-9FF3-874A066AF71D}"/>
              </a:ext>
            </a:extLst>
          </p:cNvPr>
          <p:cNvSpPr txBox="1">
            <a:spLocks noChangeArrowheads="1"/>
          </p:cNvSpPr>
          <p:nvPr/>
        </p:nvSpPr>
        <p:spPr>
          <a:xfrm>
            <a:off x="228600" y="1609725"/>
            <a:ext cx="8686800" cy="4946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Font typeface="Arial" panose="020B0604020202020204" pitchFamily="34" charset="0"/>
              <a:buNone/>
            </a:pPr>
            <a:r>
              <a:rPr lang="en-US" altLang="zh-CN" sz="1800" b="1">
                <a:latin typeface="Arial" panose="020B0604020202020204" pitchFamily="34" charset="0"/>
                <a:sym typeface="Arial" panose="020B0604020202020204" pitchFamily="34" charset="0"/>
              </a:rPr>
              <a:t>Java represents two types of relationship</a:t>
            </a:r>
          </a:p>
          <a:p>
            <a:pPr>
              <a:spcBef>
                <a:spcPts val="1200"/>
              </a:spcBef>
              <a:buFont typeface="Arial" panose="020B0604020202020204" pitchFamily="34" charset="0"/>
              <a:buNone/>
            </a:pPr>
            <a:endParaRPr lang="en-US" altLang="zh-CN" sz="1800">
              <a:latin typeface="Arial" panose="020B0604020202020204" pitchFamily="34" charset="0"/>
              <a:sym typeface="Arial" panose="020B0604020202020204" pitchFamily="34" charset="0"/>
            </a:endParaRPr>
          </a:p>
          <a:p>
            <a:pPr>
              <a:spcBef>
                <a:spcPts val="1200"/>
              </a:spcBef>
              <a:buFont typeface="Arial" panose="020B0604020202020204" pitchFamily="34" charset="0"/>
              <a:buNone/>
            </a:pPr>
            <a:endParaRPr lang="en-US" altLang="zh-CN" sz="1800" b="1" dirty="0">
              <a:latin typeface="Arial" panose="020B0604020202020204" pitchFamily="34" charset="0"/>
              <a:sym typeface="Arial" panose="020B0604020202020204" pitchFamily="34" charset="0"/>
            </a:endParaRPr>
          </a:p>
        </p:txBody>
      </p:sp>
      <p:grpSp>
        <p:nvGrpSpPr>
          <p:cNvPr id="5" name="Group 4">
            <a:extLst>
              <a:ext uri="{FF2B5EF4-FFF2-40B4-BE49-F238E27FC236}">
                <a16:creationId xmlns:a16="http://schemas.microsoft.com/office/drawing/2014/main" id="{2ED2BECF-1AB4-4468-907C-224831124D7D}"/>
              </a:ext>
            </a:extLst>
          </p:cNvPr>
          <p:cNvGrpSpPr>
            <a:grpSpLocks/>
          </p:cNvGrpSpPr>
          <p:nvPr/>
        </p:nvGrpSpPr>
        <p:grpSpPr bwMode="auto">
          <a:xfrm>
            <a:off x="1800225" y="2286000"/>
            <a:ext cx="4981575" cy="3746500"/>
            <a:chOff x="0" y="0"/>
            <a:chExt cx="4981902" cy="3746936"/>
          </a:xfrm>
        </p:grpSpPr>
        <p:sp>
          <p:nvSpPr>
            <p:cNvPr id="6" name="Rectangle 5">
              <a:extLst>
                <a:ext uri="{FF2B5EF4-FFF2-40B4-BE49-F238E27FC236}">
                  <a16:creationId xmlns:a16="http://schemas.microsoft.com/office/drawing/2014/main" id="{CCB4FBE2-75BC-4EAA-AE44-1B9B412D5751}"/>
                </a:ext>
              </a:extLst>
            </p:cNvPr>
            <p:cNvSpPr>
              <a:spLocks noChangeArrowheads="1"/>
            </p:cNvSpPr>
            <p:nvPr/>
          </p:nvSpPr>
          <p:spPr bwMode="auto">
            <a:xfrm>
              <a:off x="1631732" y="0"/>
              <a:ext cx="1676400" cy="914400"/>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2200">
                  <a:solidFill>
                    <a:srgbClr val="000000"/>
                  </a:solidFill>
                  <a:latin typeface="Calibri" panose="020F0502020204030204" pitchFamily="34" charset="0"/>
                  <a:cs typeface="Calibri" panose="020F0502020204030204" pitchFamily="34" charset="0"/>
                  <a:sym typeface="Calibri" panose="020F0502020204030204" pitchFamily="34" charset="0"/>
                </a:rPr>
                <a:t>Relationship</a:t>
              </a:r>
            </a:p>
          </p:txBody>
        </p:sp>
        <p:sp>
          <p:nvSpPr>
            <p:cNvPr id="7" name="Rectangle 6">
              <a:extLst>
                <a:ext uri="{FF2B5EF4-FFF2-40B4-BE49-F238E27FC236}">
                  <a16:creationId xmlns:a16="http://schemas.microsoft.com/office/drawing/2014/main" id="{6C7A1A2B-71CE-4F7C-9FB2-A51E289B9B8F}"/>
                </a:ext>
              </a:extLst>
            </p:cNvPr>
            <p:cNvSpPr>
              <a:spLocks noChangeArrowheads="1"/>
            </p:cNvSpPr>
            <p:nvPr/>
          </p:nvSpPr>
          <p:spPr bwMode="auto">
            <a:xfrm>
              <a:off x="91966" y="1447800"/>
              <a:ext cx="1676400" cy="914400"/>
            </a:xfrm>
            <a:prstGeom prst="rect">
              <a:avLst/>
            </a:prstGeom>
            <a:gradFill rotWithShape="1">
              <a:gsLst>
                <a:gs pos="0">
                  <a:srgbClr val="C8B3E9"/>
                </a:gs>
                <a:gs pos="34999">
                  <a:srgbClr val="D9CAEE"/>
                </a:gs>
                <a:gs pos="100000">
                  <a:srgbClr val="EFE8FA"/>
                </a:gs>
              </a:gsLst>
              <a:lin ang="16200000" scaled="1"/>
            </a:gradFill>
            <a:ln w="9525">
              <a:solidFill>
                <a:srgbClr val="8064A2"/>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2500">
                  <a:solidFill>
                    <a:srgbClr val="000000"/>
                  </a:solidFill>
                  <a:latin typeface="Calibri" panose="020F0502020204030204" pitchFamily="34" charset="0"/>
                  <a:cs typeface="Calibri" panose="020F0502020204030204" pitchFamily="34" charset="0"/>
                  <a:sym typeface="Calibri" panose="020F0502020204030204" pitchFamily="34" charset="0"/>
                </a:rPr>
                <a:t>IS-A</a:t>
              </a:r>
            </a:p>
          </p:txBody>
        </p:sp>
        <p:sp>
          <p:nvSpPr>
            <p:cNvPr id="8" name="Rectangle 7">
              <a:extLst>
                <a:ext uri="{FF2B5EF4-FFF2-40B4-BE49-F238E27FC236}">
                  <a16:creationId xmlns:a16="http://schemas.microsoft.com/office/drawing/2014/main" id="{C4F834AD-92A6-49B0-BA13-B9414E38ED17}"/>
                </a:ext>
              </a:extLst>
            </p:cNvPr>
            <p:cNvSpPr>
              <a:spLocks noChangeArrowheads="1"/>
            </p:cNvSpPr>
            <p:nvPr/>
          </p:nvSpPr>
          <p:spPr bwMode="auto">
            <a:xfrm>
              <a:off x="3239808" y="1434664"/>
              <a:ext cx="1676400" cy="914400"/>
            </a:xfrm>
            <a:prstGeom prst="rect">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2500">
                  <a:solidFill>
                    <a:srgbClr val="000000"/>
                  </a:solidFill>
                  <a:latin typeface="Calibri" panose="020F0502020204030204" pitchFamily="34" charset="0"/>
                  <a:cs typeface="Calibri" panose="020F0502020204030204" pitchFamily="34" charset="0"/>
                  <a:sym typeface="Calibri" panose="020F0502020204030204" pitchFamily="34" charset="0"/>
                </a:rPr>
                <a:t>HAS-A</a:t>
              </a:r>
            </a:p>
          </p:txBody>
        </p:sp>
        <p:cxnSp>
          <p:nvCxnSpPr>
            <p:cNvPr id="9" name="Elbow Connector 9">
              <a:extLst>
                <a:ext uri="{FF2B5EF4-FFF2-40B4-BE49-F238E27FC236}">
                  <a16:creationId xmlns:a16="http://schemas.microsoft.com/office/drawing/2014/main" id="{54985D32-0945-4A01-B974-0F768383B313}"/>
                </a:ext>
              </a:extLst>
            </p:cNvPr>
            <p:cNvCxnSpPr>
              <a:cxnSpLocks noChangeShapeType="1"/>
              <a:stCxn id="6" idx="2"/>
              <a:endCxn id="7" idx="0"/>
            </p:cNvCxnSpPr>
            <p:nvPr/>
          </p:nvCxnSpPr>
          <p:spPr bwMode="auto">
            <a:xfrm rot="5400000">
              <a:off x="1433349" y="411217"/>
              <a:ext cx="533400" cy="1539766"/>
            </a:xfrm>
            <a:prstGeom prst="bentConnector3">
              <a:avLst>
                <a:gd name="adj1" fmla="val 50000"/>
              </a:avLst>
            </a:prstGeom>
            <a:noFill/>
            <a:ln w="9525">
              <a:solidFill>
                <a:schemeClr val="accent1"/>
              </a:solidFill>
              <a:miter lim="800000"/>
              <a:headEnd/>
              <a:tailEnd type="arrow" w="med" len="med"/>
            </a:ln>
            <a:extLst>
              <a:ext uri="{909E8E84-426E-40DD-AFC4-6F175D3DCCD1}">
                <a14:hiddenFill xmlns:a14="http://schemas.microsoft.com/office/drawing/2010/main">
                  <a:noFill/>
                </a14:hiddenFill>
              </a:ext>
            </a:extLst>
          </p:spPr>
        </p:cxnSp>
        <p:cxnSp>
          <p:nvCxnSpPr>
            <p:cNvPr id="10" name="Elbow Connector 13">
              <a:extLst>
                <a:ext uri="{FF2B5EF4-FFF2-40B4-BE49-F238E27FC236}">
                  <a16:creationId xmlns:a16="http://schemas.microsoft.com/office/drawing/2014/main" id="{E1E3262E-5095-4F8F-A54F-851BCD676D1D}"/>
                </a:ext>
              </a:extLst>
            </p:cNvPr>
            <p:cNvCxnSpPr>
              <a:cxnSpLocks noChangeShapeType="1"/>
              <a:stCxn id="6" idx="2"/>
              <a:endCxn id="8" idx="0"/>
            </p:cNvCxnSpPr>
            <p:nvPr/>
          </p:nvCxnSpPr>
          <p:spPr bwMode="auto">
            <a:xfrm rot="16200000" flipH="1">
              <a:off x="3013838" y="370494"/>
              <a:ext cx="520264" cy="1608076"/>
            </a:xfrm>
            <a:prstGeom prst="bentConnector3">
              <a:avLst>
                <a:gd name="adj1" fmla="val 50000"/>
              </a:avLst>
            </a:prstGeom>
            <a:noFill/>
            <a:ln w="9525">
              <a:solidFill>
                <a:schemeClr val="accent1"/>
              </a:solidFill>
              <a:miter lim="800000"/>
              <a:headEnd/>
              <a:tailEnd type="arrow" w="med" len="med"/>
            </a:ln>
            <a:extLst>
              <a:ext uri="{909E8E84-426E-40DD-AFC4-6F175D3DCCD1}">
                <a14:hiddenFill xmlns:a14="http://schemas.microsoft.com/office/drawing/2010/main">
                  <a:noFill/>
                </a14:hiddenFill>
              </a:ext>
            </a:extLst>
          </p:spPr>
        </p:cxnSp>
        <p:sp>
          <p:nvSpPr>
            <p:cNvPr id="11" name="Rectangle 14">
              <a:extLst>
                <a:ext uri="{FF2B5EF4-FFF2-40B4-BE49-F238E27FC236}">
                  <a16:creationId xmlns:a16="http://schemas.microsoft.com/office/drawing/2014/main" id="{01FB3F69-E363-4ABD-9E4A-9F52E190A267}"/>
                </a:ext>
              </a:extLst>
            </p:cNvPr>
            <p:cNvSpPr>
              <a:spLocks noChangeArrowheads="1"/>
            </p:cNvSpPr>
            <p:nvPr/>
          </p:nvSpPr>
          <p:spPr bwMode="auto">
            <a:xfrm>
              <a:off x="0" y="2819400"/>
              <a:ext cx="1828800" cy="914400"/>
            </a:xfrm>
            <a:prstGeom prst="rect">
              <a:avLst/>
            </a:prstGeom>
            <a:gradFill rotWithShape="1">
              <a:gsLst>
                <a:gs pos="0">
                  <a:srgbClr val="C8B3E9"/>
                </a:gs>
                <a:gs pos="34999">
                  <a:srgbClr val="D9CAEE"/>
                </a:gs>
                <a:gs pos="100000">
                  <a:srgbClr val="EFE8FA"/>
                </a:gs>
              </a:gsLst>
              <a:lin ang="16200000" scaled="1"/>
            </a:gradFill>
            <a:ln w="9525">
              <a:solidFill>
                <a:srgbClr val="8064A2"/>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a:solidFill>
                    <a:srgbClr val="000000"/>
                  </a:solidFill>
                  <a:latin typeface="Calibri" panose="020F0502020204030204" pitchFamily="34" charset="0"/>
                  <a:cs typeface="Calibri" panose="020F0502020204030204" pitchFamily="34" charset="0"/>
                  <a:sym typeface="Calibri" panose="020F0502020204030204" pitchFamily="34" charset="0"/>
                </a:rPr>
                <a:t>Circle IS-A shape</a:t>
              </a:r>
              <a:br>
                <a:rPr lang="en-US" altLang="en-US" sz="1600">
                  <a:solidFill>
                    <a:srgbClr val="000000"/>
                  </a:solidFill>
                  <a:latin typeface="Calibri" panose="020F0502020204030204" pitchFamily="34" charset="0"/>
                  <a:cs typeface="Calibri" panose="020F0502020204030204" pitchFamily="34" charset="0"/>
                  <a:sym typeface="Calibri" panose="020F0502020204030204" pitchFamily="34" charset="0"/>
                </a:rPr>
              </a:br>
              <a:r>
                <a:rPr lang="en-US" altLang="en-US" sz="1600">
                  <a:solidFill>
                    <a:srgbClr val="000000"/>
                  </a:solidFill>
                  <a:latin typeface="Calibri" panose="020F0502020204030204" pitchFamily="34" charset="0"/>
                  <a:cs typeface="Calibri" panose="020F0502020204030204" pitchFamily="34" charset="0"/>
                  <a:sym typeface="Calibri" panose="020F0502020204030204" pitchFamily="34" charset="0"/>
                </a:rPr>
                <a:t>Cow IS-A animal</a:t>
              </a:r>
            </a:p>
          </p:txBody>
        </p:sp>
        <p:sp>
          <p:nvSpPr>
            <p:cNvPr id="12" name="Rectangle 15">
              <a:extLst>
                <a:ext uri="{FF2B5EF4-FFF2-40B4-BE49-F238E27FC236}">
                  <a16:creationId xmlns:a16="http://schemas.microsoft.com/office/drawing/2014/main" id="{488C829F-BE7B-43D0-BC2C-88ACB777DA9F}"/>
                </a:ext>
              </a:extLst>
            </p:cNvPr>
            <p:cNvSpPr>
              <a:spLocks noChangeArrowheads="1"/>
            </p:cNvSpPr>
            <p:nvPr/>
          </p:nvSpPr>
          <p:spPr bwMode="auto">
            <a:xfrm>
              <a:off x="3153102" y="2832536"/>
              <a:ext cx="1828800" cy="914400"/>
            </a:xfrm>
            <a:prstGeom prst="rect">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a:solidFill>
                    <a:srgbClr val="000000"/>
                  </a:solidFill>
                  <a:latin typeface="Calibri" panose="020F0502020204030204" pitchFamily="34" charset="0"/>
                  <a:cs typeface="Calibri" panose="020F0502020204030204" pitchFamily="34" charset="0"/>
                  <a:sym typeface="Calibri" panose="020F0502020204030204" pitchFamily="34" charset="0"/>
                </a:rPr>
                <a:t>Car HAS-A wheel</a:t>
              </a:r>
            </a:p>
            <a:p>
              <a:pPr algn="ctr"/>
              <a:r>
                <a:rPr lang="en-US" altLang="en-US" sz="1600">
                  <a:solidFill>
                    <a:srgbClr val="000000"/>
                  </a:solidFill>
                  <a:latin typeface="Calibri" panose="020F0502020204030204" pitchFamily="34" charset="0"/>
                  <a:cs typeface="Calibri" panose="020F0502020204030204" pitchFamily="34" charset="0"/>
                  <a:sym typeface="Calibri" panose="020F0502020204030204" pitchFamily="34" charset="0"/>
                </a:rPr>
                <a:t>Library HAS-A book</a:t>
              </a:r>
            </a:p>
          </p:txBody>
        </p:sp>
        <p:cxnSp>
          <p:nvCxnSpPr>
            <p:cNvPr id="13" name="Straight Arrow Connector 17">
              <a:extLst>
                <a:ext uri="{FF2B5EF4-FFF2-40B4-BE49-F238E27FC236}">
                  <a16:creationId xmlns:a16="http://schemas.microsoft.com/office/drawing/2014/main" id="{16BC2C01-AD6E-418C-925F-84108BAAF54D}"/>
                </a:ext>
              </a:extLst>
            </p:cNvPr>
            <p:cNvCxnSpPr>
              <a:cxnSpLocks noChangeShapeType="1"/>
              <a:stCxn id="7" idx="2"/>
              <a:endCxn id="11" idx="0"/>
            </p:cNvCxnSpPr>
            <p:nvPr/>
          </p:nvCxnSpPr>
          <p:spPr bwMode="auto">
            <a:xfrm flipH="1">
              <a:off x="914400" y="2362200"/>
              <a:ext cx="15766" cy="457200"/>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9">
              <a:extLst>
                <a:ext uri="{FF2B5EF4-FFF2-40B4-BE49-F238E27FC236}">
                  <a16:creationId xmlns:a16="http://schemas.microsoft.com/office/drawing/2014/main" id="{48E6ADB5-9C26-4365-A00E-06E16534A353}"/>
                </a:ext>
              </a:extLst>
            </p:cNvPr>
            <p:cNvCxnSpPr>
              <a:cxnSpLocks noChangeShapeType="1"/>
              <a:stCxn id="8" idx="2"/>
              <a:endCxn id="12" idx="0"/>
            </p:cNvCxnSpPr>
            <p:nvPr/>
          </p:nvCxnSpPr>
          <p:spPr bwMode="auto">
            <a:xfrm flipH="1">
              <a:off x="4067502" y="2349064"/>
              <a:ext cx="10506" cy="483472"/>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grpSp>
      <p:sp>
        <p:nvSpPr>
          <p:cNvPr id="15" name="Rounded Rectangular Callout 21">
            <a:extLst>
              <a:ext uri="{FF2B5EF4-FFF2-40B4-BE49-F238E27FC236}">
                <a16:creationId xmlns:a16="http://schemas.microsoft.com/office/drawing/2014/main" id="{A2FF7095-8A11-4E21-8F25-4E511C9E15A2}"/>
              </a:ext>
            </a:extLst>
          </p:cNvPr>
          <p:cNvSpPr>
            <a:spLocks noChangeArrowheads="1"/>
          </p:cNvSpPr>
          <p:nvPr/>
        </p:nvSpPr>
        <p:spPr bwMode="auto">
          <a:xfrm>
            <a:off x="533400" y="2667000"/>
            <a:ext cx="1752600" cy="609600"/>
          </a:xfrm>
          <a:prstGeom prst="wedgeRoundRectCallout">
            <a:avLst>
              <a:gd name="adj1" fmla="val 53787"/>
              <a:gd name="adj2" fmla="val 121120"/>
              <a:gd name="adj3" fmla="val 16667"/>
            </a:avLst>
          </a:prstGeom>
          <a:gradFill rotWithShape="1">
            <a:gsLst>
              <a:gs pos="0">
                <a:srgbClr val="C8B3E9"/>
              </a:gs>
              <a:gs pos="34999">
                <a:srgbClr val="D9CAEE"/>
              </a:gs>
              <a:gs pos="100000">
                <a:srgbClr val="EFE8FA"/>
              </a:gs>
            </a:gsLst>
            <a:lin ang="16200000" scaled="1"/>
          </a:gradFill>
          <a:ln w="9525">
            <a:solidFill>
              <a:srgbClr val="8064A2"/>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a:solidFill>
                  <a:srgbClr val="000000"/>
                </a:solidFill>
                <a:latin typeface="Calibri" panose="020F0502020204030204" pitchFamily="34" charset="0"/>
                <a:cs typeface="Calibri" panose="020F0502020204030204" pitchFamily="34" charset="0"/>
                <a:sym typeface="Calibri" panose="020F0502020204030204" pitchFamily="34" charset="0"/>
              </a:rPr>
              <a:t>Implemented as inheritance</a:t>
            </a:r>
          </a:p>
        </p:txBody>
      </p:sp>
      <p:sp>
        <p:nvSpPr>
          <p:cNvPr id="16" name="Rounded Rectangular Callout 22">
            <a:extLst>
              <a:ext uri="{FF2B5EF4-FFF2-40B4-BE49-F238E27FC236}">
                <a16:creationId xmlns:a16="http://schemas.microsoft.com/office/drawing/2014/main" id="{0859C563-E1D4-412F-96E9-C38D01E581E2}"/>
              </a:ext>
            </a:extLst>
          </p:cNvPr>
          <p:cNvSpPr>
            <a:spLocks noChangeArrowheads="1"/>
          </p:cNvSpPr>
          <p:nvPr/>
        </p:nvSpPr>
        <p:spPr bwMode="auto">
          <a:xfrm>
            <a:off x="6400800" y="2590800"/>
            <a:ext cx="2057400" cy="609600"/>
          </a:xfrm>
          <a:prstGeom prst="wedgeRoundRectCallout">
            <a:avLst>
              <a:gd name="adj1" fmla="val -59551"/>
              <a:gd name="adj2" fmla="val 134051"/>
              <a:gd name="adj3" fmla="val 16667"/>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a:solidFill>
                  <a:srgbClr val="000000"/>
                </a:solidFill>
                <a:latin typeface="Calibri" panose="020F0502020204030204" pitchFamily="34" charset="0"/>
                <a:cs typeface="Calibri" panose="020F0502020204030204" pitchFamily="34" charset="0"/>
                <a:sym typeface="Calibri" panose="020F0502020204030204" pitchFamily="34" charset="0"/>
              </a:rPr>
              <a:t>Translates into reference variables</a:t>
            </a:r>
          </a:p>
        </p:txBody>
      </p:sp>
    </p:spTree>
    <p:extLst>
      <p:ext uri="{BB962C8B-B14F-4D97-AF65-F5344CB8AC3E}">
        <p14:creationId xmlns:p14="http://schemas.microsoft.com/office/powerpoint/2010/main" val="10396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p:cBhvr>
                                        <p:cTn id="7" dur="500"/>
                                        <p:tgtEl>
                                          <p:spTgt spid="1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autoUpdateAnimBg="0"/>
      <p:bldP spid="16"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9B02-3C64-48F3-B614-94DA96F514B5}"/>
              </a:ext>
            </a:extLst>
          </p:cNvPr>
          <p:cNvSpPr>
            <a:spLocks noGrp="1"/>
          </p:cNvSpPr>
          <p:nvPr>
            <p:ph type="title"/>
          </p:nvPr>
        </p:nvSpPr>
        <p:spPr/>
        <p:txBody>
          <a:bodyPr/>
          <a:lstStyle/>
          <a:p>
            <a:r>
              <a:rPr lang="en-US" altLang="en-US" dirty="0"/>
              <a:t>Using IS-A relationship</a:t>
            </a:r>
            <a:endParaRPr lang="en-US" dirty="0"/>
          </a:p>
        </p:txBody>
      </p:sp>
      <p:sp>
        <p:nvSpPr>
          <p:cNvPr id="4" name="Content Placeholder 2">
            <a:extLst>
              <a:ext uri="{FF2B5EF4-FFF2-40B4-BE49-F238E27FC236}">
                <a16:creationId xmlns:a16="http://schemas.microsoft.com/office/drawing/2014/main" id="{6B9138BB-E1C4-45E4-A0FD-5DD92AFEDA63}"/>
              </a:ext>
            </a:extLst>
          </p:cNvPr>
          <p:cNvSpPr txBox="1">
            <a:spLocks noChangeArrowheads="1"/>
          </p:cNvSpPr>
          <p:nvPr/>
        </p:nvSpPr>
        <p:spPr>
          <a:xfrm>
            <a:off x="228600" y="1609725"/>
            <a:ext cx="8686800" cy="4946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Font typeface="Arial" panose="020B0604020202020204" pitchFamily="34" charset="0"/>
              <a:buNone/>
            </a:pPr>
            <a:r>
              <a:rPr lang="en-US" altLang="zh-CN" sz="2000" b="1">
                <a:latin typeface="Arial" panose="020B0604020202020204" pitchFamily="34" charset="0"/>
                <a:sym typeface="Arial" panose="020B0604020202020204" pitchFamily="34" charset="0"/>
              </a:rPr>
              <a:t>IS-A relationship:</a:t>
            </a:r>
          </a:p>
          <a:p>
            <a:pPr lvl="1">
              <a:spcBef>
                <a:spcPts val="1200"/>
              </a:spcBef>
              <a:buFont typeface="Wingdings" panose="05000000000000000000" pitchFamily="2" charset="2"/>
              <a:buChar char="§"/>
            </a:pPr>
            <a:r>
              <a:rPr lang="en-US" altLang="zh-CN" sz="2000">
                <a:latin typeface="Arial" panose="020B0604020202020204" pitchFamily="34" charset="0"/>
                <a:sym typeface="Arial" panose="020B0604020202020204" pitchFamily="34" charset="0"/>
              </a:rPr>
              <a:t>When one class </a:t>
            </a:r>
            <a:r>
              <a:rPr lang="en-US" altLang="zh-CN" sz="2000" b="1">
                <a:latin typeface="Arial" panose="020B0604020202020204" pitchFamily="34" charset="0"/>
                <a:sym typeface="Arial" panose="020B0604020202020204" pitchFamily="34" charset="0"/>
              </a:rPr>
              <a:t>inherits</a:t>
            </a:r>
            <a:r>
              <a:rPr lang="en-US" altLang="zh-CN" sz="2000">
                <a:latin typeface="Arial" panose="020B0604020202020204" pitchFamily="34" charset="0"/>
                <a:sym typeface="Arial" panose="020B0604020202020204" pitchFamily="34" charset="0"/>
              </a:rPr>
              <a:t> from another, you say that the subclass </a:t>
            </a:r>
            <a:r>
              <a:rPr lang="en-US" altLang="zh-CN" sz="2000" b="1">
                <a:latin typeface="Arial" panose="020B0604020202020204" pitchFamily="34" charset="0"/>
                <a:sym typeface="Arial" panose="020B0604020202020204" pitchFamily="34" charset="0"/>
              </a:rPr>
              <a:t>extends</a:t>
            </a:r>
            <a:r>
              <a:rPr lang="en-US" altLang="zh-CN" sz="2000">
                <a:latin typeface="Arial" panose="020B0604020202020204" pitchFamily="34" charset="0"/>
                <a:sym typeface="Arial" panose="020B0604020202020204" pitchFamily="34" charset="0"/>
              </a:rPr>
              <a:t> the super class.</a:t>
            </a:r>
          </a:p>
          <a:p>
            <a:pPr lvl="1">
              <a:spcBef>
                <a:spcPts val="1200"/>
              </a:spcBef>
              <a:buFont typeface="Wingdings" panose="05000000000000000000" pitchFamily="2" charset="2"/>
              <a:buChar char="§"/>
            </a:pPr>
            <a:r>
              <a:rPr lang="en-US" altLang="zh-CN" sz="2000">
                <a:latin typeface="Arial" panose="020B0604020202020204" pitchFamily="34" charset="0"/>
                <a:sym typeface="Arial" panose="020B0604020202020204" pitchFamily="34" charset="0"/>
              </a:rPr>
              <a:t>When you want to know if one thing should extend another, use the </a:t>
            </a:r>
            <a:r>
              <a:rPr lang="en-US" altLang="zh-CN" sz="2000" b="1">
                <a:latin typeface="Arial" panose="020B0604020202020204" pitchFamily="34" charset="0"/>
                <a:sym typeface="Arial" panose="020B0604020202020204" pitchFamily="34" charset="0"/>
              </a:rPr>
              <a:t>IS-A</a:t>
            </a:r>
            <a:r>
              <a:rPr lang="en-US" altLang="zh-CN" sz="2000">
                <a:latin typeface="Arial" panose="020B0604020202020204" pitchFamily="34" charset="0"/>
                <a:sym typeface="Arial" panose="020B0604020202020204" pitchFamily="34" charset="0"/>
              </a:rPr>
              <a:t> test.</a:t>
            </a:r>
          </a:p>
          <a:p>
            <a:pPr lvl="1">
              <a:spcBef>
                <a:spcPts val="1200"/>
              </a:spcBef>
              <a:buFont typeface="Wingdings" panose="05000000000000000000" pitchFamily="2" charset="2"/>
              <a:buChar char="§"/>
            </a:pPr>
            <a:r>
              <a:rPr lang="en-US" altLang="zh-CN" sz="2000" b="1">
                <a:latin typeface="Arial" panose="020B0604020202020204" pitchFamily="34" charset="0"/>
                <a:sym typeface="Arial" panose="020B0604020202020204" pitchFamily="34" charset="0"/>
              </a:rPr>
              <a:t>Examples</a:t>
            </a:r>
            <a:r>
              <a:rPr lang="en-US" altLang="zh-CN" sz="2000">
                <a:latin typeface="Arial" panose="020B0604020202020204" pitchFamily="34" charset="0"/>
                <a:sym typeface="Arial" panose="020B0604020202020204" pitchFamily="34" charset="0"/>
              </a:rPr>
              <a:t> for </a:t>
            </a:r>
            <a:r>
              <a:rPr lang="en-US" altLang="zh-CN" sz="2000">
                <a:solidFill>
                  <a:srgbClr val="974806"/>
                </a:solidFill>
                <a:latin typeface="Arial" panose="020B0604020202020204" pitchFamily="34" charset="0"/>
                <a:sym typeface="Arial" panose="020B0604020202020204" pitchFamily="34" charset="0"/>
              </a:rPr>
              <a:t>IS-A</a:t>
            </a:r>
            <a:r>
              <a:rPr lang="en-US" altLang="zh-CN" sz="2000">
                <a:latin typeface="Arial" panose="020B0604020202020204" pitchFamily="34" charset="0"/>
                <a:sym typeface="Arial" panose="020B0604020202020204" pitchFamily="34" charset="0"/>
              </a:rPr>
              <a:t> relationship: </a:t>
            </a:r>
          </a:p>
          <a:p>
            <a:pPr lvl="2">
              <a:spcBef>
                <a:spcPts val="1200"/>
              </a:spcBef>
              <a:buFont typeface="Arial" panose="020B0604020202020204" pitchFamily="34" charset="0"/>
              <a:buNone/>
            </a:pPr>
            <a:r>
              <a:rPr lang="en-US" altLang="zh-CN">
                <a:latin typeface="Arial" panose="020B0604020202020204" pitchFamily="34" charset="0"/>
                <a:sym typeface="Arial" panose="020B0604020202020204" pitchFamily="34" charset="0"/>
              </a:rPr>
              <a:t>Triangle </a:t>
            </a:r>
            <a:r>
              <a:rPr lang="en-US" altLang="zh-CN">
                <a:solidFill>
                  <a:srgbClr val="974806"/>
                </a:solidFill>
                <a:latin typeface="Arial" panose="020B0604020202020204" pitchFamily="34" charset="0"/>
                <a:sym typeface="Arial" panose="020B0604020202020204" pitchFamily="34" charset="0"/>
              </a:rPr>
              <a:t>IS-A</a:t>
            </a:r>
            <a:r>
              <a:rPr lang="en-US" altLang="zh-CN">
                <a:latin typeface="Arial" panose="020B0604020202020204" pitchFamily="34" charset="0"/>
                <a:sym typeface="Arial" panose="020B0604020202020204" pitchFamily="34" charset="0"/>
              </a:rPr>
              <a:t> Shape </a:t>
            </a:r>
          </a:p>
          <a:p>
            <a:pPr lvl="2">
              <a:spcBef>
                <a:spcPts val="1200"/>
              </a:spcBef>
              <a:buFont typeface="Arial" panose="020B0604020202020204" pitchFamily="34" charset="0"/>
              <a:buNone/>
            </a:pPr>
            <a:r>
              <a:rPr lang="en-US" altLang="zh-CN">
                <a:latin typeface="Arial" panose="020B0604020202020204" pitchFamily="34" charset="0"/>
                <a:sym typeface="Arial" panose="020B0604020202020204" pitchFamily="34" charset="0"/>
              </a:rPr>
              <a:t>Green </a:t>
            </a:r>
            <a:r>
              <a:rPr lang="en-US" altLang="zh-CN">
                <a:solidFill>
                  <a:srgbClr val="974806"/>
                </a:solidFill>
                <a:latin typeface="Arial" panose="020B0604020202020204" pitchFamily="34" charset="0"/>
                <a:sym typeface="Arial" panose="020B0604020202020204" pitchFamily="34" charset="0"/>
              </a:rPr>
              <a:t>IS-A</a:t>
            </a:r>
            <a:r>
              <a:rPr lang="en-US" altLang="zh-CN">
                <a:latin typeface="Arial" panose="020B0604020202020204" pitchFamily="34" charset="0"/>
                <a:sym typeface="Arial" panose="020B0604020202020204" pitchFamily="34" charset="0"/>
              </a:rPr>
              <a:t> Color</a:t>
            </a:r>
          </a:p>
          <a:p>
            <a:pPr lvl="1">
              <a:spcBef>
                <a:spcPts val="1200"/>
              </a:spcBef>
              <a:buFont typeface="Wingdings" panose="05000000000000000000" pitchFamily="2" charset="2"/>
              <a:buChar char="§"/>
            </a:pPr>
            <a:r>
              <a:rPr lang="en-US" altLang="zh-CN" sz="2000" b="1">
                <a:latin typeface="Arial" panose="020B0604020202020204" pitchFamily="34" charset="0"/>
                <a:sym typeface="Arial" panose="020B0604020202020204" pitchFamily="34" charset="0"/>
              </a:rPr>
              <a:t>Do not </a:t>
            </a:r>
            <a:r>
              <a:rPr lang="en-US" altLang="zh-CN" sz="2000">
                <a:latin typeface="Arial" panose="020B0604020202020204" pitchFamily="34" charset="0"/>
                <a:sym typeface="Arial" panose="020B0604020202020204" pitchFamily="34" charset="0"/>
              </a:rPr>
              <a:t>apply inheritance if the sub class and super class do not pass the </a:t>
            </a:r>
            <a:r>
              <a:rPr lang="en-US" altLang="zh-CN" sz="2000">
                <a:solidFill>
                  <a:srgbClr val="974806"/>
                </a:solidFill>
                <a:latin typeface="Arial" panose="020B0604020202020204" pitchFamily="34" charset="0"/>
                <a:sym typeface="Arial" panose="020B0604020202020204" pitchFamily="34" charset="0"/>
              </a:rPr>
              <a:t>IS-A</a:t>
            </a:r>
            <a:r>
              <a:rPr lang="en-US" altLang="zh-CN" sz="2000">
                <a:latin typeface="Arial" panose="020B0604020202020204" pitchFamily="34" charset="0"/>
                <a:sym typeface="Arial" panose="020B0604020202020204" pitchFamily="34" charset="0"/>
              </a:rPr>
              <a:t> test</a:t>
            </a:r>
          </a:p>
          <a:p>
            <a:pPr lvl="1">
              <a:spcBef>
                <a:spcPts val="1200"/>
              </a:spcBef>
              <a:buFont typeface="Arial" panose="020B0604020202020204" pitchFamily="34" charset="0"/>
              <a:buNone/>
            </a:pPr>
            <a:endParaRPr lang="en-US" altLang="zh-CN" sz="2000">
              <a:latin typeface="Arial" panose="020B0604020202020204" pitchFamily="34" charset="0"/>
              <a:sym typeface="Arial" panose="020B0604020202020204" pitchFamily="34" charset="0"/>
            </a:endParaRPr>
          </a:p>
          <a:p>
            <a:pPr lvl="1">
              <a:spcBef>
                <a:spcPts val="1200"/>
              </a:spcBef>
              <a:buFont typeface="Wingdings" panose="05000000000000000000" pitchFamily="2" charset="2"/>
              <a:buChar char="§"/>
            </a:pPr>
            <a:endParaRPr lang="en-US" altLang="zh-CN" sz="2000">
              <a:latin typeface="Arial" panose="020B0604020202020204" pitchFamily="34" charset="0"/>
              <a:sym typeface="Arial" panose="020B0604020202020204" pitchFamily="34" charset="0"/>
            </a:endParaRPr>
          </a:p>
          <a:p>
            <a:pPr lvl="1">
              <a:spcBef>
                <a:spcPts val="1200"/>
              </a:spcBef>
            </a:pPr>
            <a:endParaRPr lang="en-US" altLang="zh-CN" sz="2000">
              <a:latin typeface="Arial" panose="020B0604020202020204" pitchFamily="34" charset="0"/>
              <a:sym typeface="Arial" panose="020B0604020202020204" pitchFamily="34" charset="0"/>
            </a:endParaRPr>
          </a:p>
          <a:p>
            <a:pPr lvl="1">
              <a:spcBef>
                <a:spcPts val="1200"/>
              </a:spcBef>
            </a:pPr>
            <a:endParaRPr lang="en-US" altLang="zh-CN" sz="2000">
              <a:latin typeface="Arial" panose="020B0604020202020204" pitchFamily="34" charset="0"/>
              <a:sym typeface="Arial" panose="020B0604020202020204" pitchFamily="34" charset="0"/>
            </a:endParaRPr>
          </a:p>
          <a:p>
            <a:pPr lvl="1">
              <a:spcBef>
                <a:spcPts val="1200"/>
              </a:spcBef>
              <a:buFont typeface="Arial" panose="020B0604020202020204" pitchFamily="34" charset="0"/>
              <a:buNone/>
            </a:pPr>
            <a:endParaRPr lang="en-US" altLang="zh-CN" sz="2000"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848389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BA8E-CE1F-4311-85C5-263CA20DA091}"/>
              </a:ext>
            </a:extLst>
          </p:cNvPr>
          <p:cNvSpPr>
            <a:spLocks noGrp="1"/>
          </p:cNvSpPr>
          <p:nvPr>
            <p:ph type="title"/>
          </p:nvPr>
        </p:nvSpPr>
        <p:spPr/>
        <p:txBody>
          <a:bodyPr/>
          <a:lstStyle/>
          <a:p>
            <a:r>
              <a:rPr lang="en-US" altLang="en-US" dirty="0"/>
              <a:t>Using IS-A relationship</a:t>
            </a:r>
            <a:endParaRPr lang="en-US" dirty="0"/>
          </a:p>
        </p:txBody>
      </p:sp>
      <p:sp>
        <p:nvSpPr>
          <p:cNvPr id="4" name="Content Placeholder 2">
            <a:extLst>
              <a:ext uri="{FF2B5EF4-FFF2-40B4-BE49-F238E27FC236}">
                <a16:creationId xmlns:a16="http://schemas.microsoft.com/office/drawing/2014/main" id="{C0C32E22-403D-4CB7-88F9-A3E00453B872}"/>
              </a:ext>
            </a:extLst>
          </p:cNvPr>
          <p:cNvSpPr txBox="1">
            <a:spLocks noChangeArrowheads="1"/>
          </p:cNvSpPr>
          <p:nvPr/>
        </p:nvSpPr>
        <p:spPr>
          <a:xfrm>
            <a:off x="228600" y="1609725"/>
            <a:ext cx="7086600" cy="4946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Font typeface="Arial" panose="020B0604020202020204" pitchFamily="34" charset="0"/>
              <a:buNone/>
            </a:pPr>
            <a:r>
              <a:rPr lang="en-US" altLang="zh-CN" sz="2000" b="1">
                <a:latin typeface="Arial" panose="020B0604020202020204" pitchFamily="34" charset="0"/>
                <a:sym typeface="Arial" panose="020B0604020202020204" pitchFamily="34" charset="0"/>
              </a:rPr>
              <a:t>IS-A relationship:</a:t>
            </a:r>
          </a:p>
          <a:p>
            <a:pPr lvl="1">
              <a:spcBef>
                <a:spcPts val="1200"/>
              </a:spcBef>
              <a:buFont typeface="Wingdings" panose="05000000000000000000" pitchFamily="2" charset="2"/>
              <a:buChar char="§"/>
            </a:pPr>
            <a:r>
              <a:rPr lang="en-US" altLang="zh-CN" sz="2000">
                <a:latin typeface="Arial" panose="020B0604020202020204" pitchFamily="34" charset="0"/>
                <a:sym typeface="Arial" panose="020B0604020202020204" pitchFamily="34" charset="0"/>
              </a:rPr>
              <a:t>The IS-A test works anywhere in the inheritance tree</a:t>
            </a:r>
          </a:p>
          <a:p>
            <a:pPr lvl="1">
              <a:spcBef>
                <a:spcPts val="1200"/>
              </a:spcBef>
              <a:buFont typeface="Arial" panose="020B0604020202020204" pitchFamily="34" charset="0"/>
              <a:buNone/>
            </a:pPr>
            <a:endParaRPr lang="en-US" altLang="zh-CN" sz="2000">
              <a:latin typeface="Arial" panose="020B0604020202020204" pitchFamily="34" charset="0"/>
              <a:sym typeface="Arial" panose="020B0604020202020204" pitchFamily="34" charset="0"/>
            </a:endParaRPr>
          </a:p>
          <a:p>
            <a:pPr lvl="1">
              <a:spcBef>
                <a:spcPts val="1200"/>
              </a:spcBef>
              <a:buFont typeface="Wingdings" panose="05000000000000000000" pitchFamily="2" charset="2"/>
              <a:buChar char="§"/>
            </a:pPr>
            <a:endParaRPr lang="en-US" altLang="zh-CN" sz="2000">
              <a:latin typeface="Arial" panose="020B0604020202020204" pitchFamily="34" charset="0"/>
              <a:sym typeface="Arial" panose="020B0604020202020204" pitchFamily="34" charset="0"/>
            </a:endParaRPr>
          </a:p>
          <a:p>
            <a:pPr lvl="1">
              <a:spcBef>
                <a:spcPts val="1200"/>
              </a:spcBef>
            </a:pPr>
            <a:endParaRPr lang="en-US" altLang="zh-CN" sz="2000">
              <a:latin typeface="Arial" panose="020B0604020202020204" pitchFamily="34" charset="0"/>
              <a:sym typeface="Arial" panose="020B0604020202020204" pitchFamily="34" charset="0"/>
            </a:endParaRPr>
          </a:p>
          <a:p>
            <a:pPr lvl="1">
              <a:spcBef>
                <a:spcPts val="1200"/>
              </a:spcBef>
            </a:pPr>
            <a:endParaRPr lang="en-US" altLang="zh-CN" sz="2000">
              <a:latin typeface="Arial" panose="020B0604020202020204" pitchFamily="34" charset="0"/>
              <a:sym typeface="Arial" panose="020B0604020202020204" pitchFamily="34" charset="0"/>
            </a:endParaRPr>
          </a:p>
          <a:p>
            <a:pPr lvl="1">
              <a:spcBef>
                <a:spcPts val="1200"/>
              </a:spcBef>
              <a:buFont typeface="Arial" panose="020B0604020202020204" pitchFamily="34" charset="0"/>
              <a:buNone/>
            </a:pPr>
            <a:endParaRPr lang="en-US" altLang="zh-CN" sz="2000">
              <a:latin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545EF4A6-2D3E-4EE9-A364-1585AEE3B802}"/>
              </a:ext>
            </a:extLst>
          </p:cNvPr>
          <p:cNvSpPr>
            <a:spLocks noChangeArrowheads="1"/>
          </p:cNvSpPr>
          <p:nvPr/>
        </p:nvSpPr>
        <p:spPr bwMode="auto">
          <a:xfrm>
            <a:off x="1660525" y="2743200"/>
            <a:ext cx="1066800" cy="685800"/>
          </a:xfrm>
          <a:prstGeom prst="rect">
            <a:avLst/>
          </a:prstGeom>
          <a:gradFill rotWithShape="1">
            <a:gsLst>
              <a:gs pos="0">
                <a:srgbClr val="A6E4FF"/>
              </a:gs>
              <a:gs pos="34999">
                <a:srgbClr val="BFEDFF"/>
              </a:gs>
              <a:gs pos="100000">
                <a:srgbClr val="E6F9FF"/>
              </a:gs>
            </a:gsLst>
            <a:lin ang="16200000" scaled="1"/>
          </a:gradFill>
          <a:ln w="9525">
            <a:solidFill>
              <a:srgbClr val="4BACC6"/>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2000">
                <a:solidFill>
                  <a:srgbClr val="000000"/>
                </a:solidFill>
                <a:latin typeface="Calibri" panose="020F0502020204030204" pitchFamily="34" charset="0"/>
                <a:cs typeface="Calibri" panose="020F0502020204030204" pitchFamily="34" charset="0"/>
                <a:sym typeface="Calibri" panose="020F0502020204030204" pitchFamily="34" charset="0"/>
              </a:rPr>
              <a:t>Vehicle</a:t>
            </a:r>
          </a:p>
        </p:txBody>
      </p:sp>
      <p:sp>
        <p:nvSpPr>
          <p:cNvPr id="6" name="Rectangle 5">
            <a:extLst>
              <a:ext uri="{FF2B5EF4-FFF2-40B4-BE49-F238E27FC236}">
                <a16:creationId xmlns:a16="http://schemas.microsoft.com/office/drawing/2014/main" id="{C65D57D6-B7C6-45FF-B138-EE30B358B242}"/>
              </a:ext>
            </a:extLst>
          </p:cNvPr>
          <p:cNvSpPr>
            <a:spLocks noChangeArrowheads="1"/>
          </p:cNvSpPr>
          <p:nvPr/>
        </p:nvSpPr>
        <p:spPr bwMode="auto">
          <a:xfrm>
            <a:off x="1660525" y="3886200"/>
            <a:ext cx="1066800" cy="685800"/>
          </a:xfrm>
          <a:prstGeom prst="rect">
            <a:avLst/>
          </a:prstGeom>
          <a:gradFill rotWithShape="1">
            <a:gsLst>
              <a:gs pos="0">
                <a:srgbClr val="A6E4FF"/>
              </a:gs>
              <a:gs pos="34999">
                <a:srgbClr val="BFEDFF"/>
              </a:gs>
              <a:gs pos="100000">
                <a:srgbClr val="E6F9FF"/>
              </a:gs>
            </a:gsLst>
            <a:lin ang="16200000" scaled="1"/>
          </a:gradFill>
          <a:ln w="9525">
            <a:solidFill>
              <a:srgbClr val="4BACC6"/>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2000">
                <a:solidFill>
                  <a:srgbClr val="000000"/>
                </a:solidFill>
                <a:latin typeface="Calibri" panose="020F0502020204030204" pitchFamily="34" charset="0"/>
                <a:cs typeface="Calibri" panose="020F0502020204030204" pitchFamily="34" charset="0"/>
                <a:sym typeface="Calibri" panose="020F0502020204030204" pitchFamily="34" charset="0"/>
              </a:rPr>
              <a:t>Car</a:t>
            </a:r>
          </a:p>
        </p:txBody>
      </p:sp>
      <p:sp>
        <p:nvSpPr>
          <p:cNvPr id="7" name="Rectangle 6">
            <a:extLst>
              <a:ext uri="{FF2B5EF4-FFF2-40B4-BE49-F238E27FC236}">
                <a16:creationId xmlns:a16="http://schemas.microsoft.com/office/drawing/2014/main" id="{5D6C80BD-DF9F-4157-B65C-822E18ABB186}"/>
              </a:ext>
            </a:extLst>
          </p:cNvPr>
          <p:cNvSpPr>
            <a:spLocks noChangeArrowheads="1"/>
          </p:cNvSpPr>
          <p:nvPr/>
        </p:nvSpPr>
        <p:spPr bwMode="auto">
          <a:xfrm>
            <a:off x="1600200" y="5013325"/>
            <a:ext cx="1174750" cy="685800"/>
          </a:xfrm>
          <a:prstGeom prst="rect">
            <a:avLst/>
          </a:prstGeom>
          <a:gradFill rotWithShape="1">
            <a:gsLst>
              <a:gs pos="0">
                <a:srgbClr val="A6E4FF"/>
              </a:gs>
              <a:gs pos="34999">
                <a:srgbClr val="BFEDFF"/>
              </a:gs>
              <a:gs pos="100000">
                <a:srgbClr val="E6F9FF"/>
              </a:gs>
            </a:gsLst>
            <a:lin ang="16200000" scaled="1"/>
          </a:gradFill>
          <a:ln w="9525">
            <a:solidFill>
              <a:srgbClr val="4BACC6"/>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2000">
                <a:solidFill>
                  <a:srgbClr val="000000"/>
                </a:solidFill>
                <a:latin typeface="Calibri" panose="020F0502020204030204" pitchFamily="34" charset="0"/>
                <a:cs typeface="Calibri" panose="020F0502020204030204" pitchFamily="34" charset="0"/>
                <a:sym typeface="Calibri" panose="020F0502020204030204" pitchFamily="34" charset="0"/>
              </a:rPr>
              <a:t>Race Car</a:t>
            </a:r>
          </a:p>
        </p:txBody>
      </p:sp>
      <p:cxnSp>
        <p:nvCxnSpPr>
          <p:cNvPr id="8" name="Straight Arrow Connector 8">
            <a:extLst>
              <a:ext uri="{FF2B5EF4-FFF2-40B4-BE49-F238E27FC236}">
                <a16:creationId xmlns:a16="http://schemas.microsoft.com/office/drawing/2014/main" id="{BDCC598B-8A59-44A2-AC95-10634219326E}"/>
              </a:ext>
            </a:extLst>
          </p:cNvPr>
          <p:cNvCxnSpPr>
            <a:cxnSpLocks noChangeShapeType="1"/>
            <a:stCxn id="7" idx="0"/>
            <a:endCxn id="6" idx="2"/>
          </p:cNvCxnSpPr>
          <p:nvPr/>
        </p:nvCxnSpPr>
        <p:spPr bwMode="auto">
          <a:xfrm flipV="1">
            <a:off x="2187575" y="4572000"/>
            <a:ext cx="6350" cy="441325"/>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9" name="Straight Arrow Connector 10">
            <a:extLst>
              <a:ext uri="{FF2B5EF4-FFF2-40B4-BE49-F238E27FC236}">
                <a16:creationId xmlns:a16="http://schemas.microsoft.com/office/drawing/2014/main" id="{CFFF6B00-3A1A-4C36-921C-00CC92732FE2}"/>
              </a:ext>
            </a:extLst>
          </p:cNvPr>
          <p:cNvCxnSpPr>
            <a:cxnSpLocks noChangeShapeType="1"/>
            <a:stCxn id="6" idx="0"/>
            <a:endCxn id="5" idx="2"/>
          </p:cNvCxnSpPr>
          <p:nvPr/>
        </p:nvCxnSpPr>
        <p:spPr bwMode="auto">
          <a:xfrm flipV="1">
            <a:off x="2193925" y="3429000"/>
            <a:ext cx="0" cy="457200"/>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10" name="TextBox 11">
            <a:extLst>
              <a:ext uri="{FF2B5EF4-FFF2-40B4-BE49-F238E27FC236}">
                <a16:creationId xmlns:a16="http://schemas.microsoft.com/office/drawing/2014/main" id="{A9DE65B7-C398-49CC-96B5-AC93BEACDBF1}"/>
              </a:ext>
            </a:extLst>
          </p:cNvPr>
          <p:cNvSpPr>
            <a:spLocks noChangeArrowheads="1"/>
          </p:cNvSpPr>
          <p:nvPr/>
        </p:nvSpPr>
        <p:spPr bwMode="auto">
          <a:xfrm>
            <a:off x="2149475" y="4632325"/>
            <a:ext cx="9032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a:solidFill>
                  <a:srgbClr val="000000"/>
                </a:solidFill>
                <a:cs typeface="Calibri" panose="020F0502020204030204" pitchFamily="34" charset="0"/>
              </a:rPr>
              <a:t>extends</a:t>
            </a:r>
          </a:p>
        </p:txBody>
      </p:sp>
      <p:sp>
        <p:nvSpPr>
          <p:cNvPr id="11" name="TextBox 12">
            <a:extLst>
              <a:ext uri="{FF2B5EF4-FFF2-40B4-BE49-F238E27FC236}">
                <a16:creationId xmlns:a16="http://schemas.microsoft.com/office/drawing/2014/main" id="{170E5877-6471-4063-AA42-75D9EB287CFE}"/>
              </a:ext>
            </a:extLst>
          </p:cNvPr>
          <p:cNvSpPr>
            <a:spLocks noChangeArrowheads="1"/>
          </p:cNvSpPr>
          <p:nvPr/>
        </p:nvSpPr>
        <p:spPr bwMode="auto">
          <a:xfrm>
            <a:off x="2174875" y="3487738"/>
            <a:ext cx="901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a:solidFill>
                  <a:srgbClr val="000000"/>
                </a:solidFill>
                <a:cs typeface="Calibri" panose="020F0502020204030204" pitchFamily="34" charset="0"/>
              </a:rPr>
              <a:t>extends</a:t>
            </a:r>
          </a:p>
        </p:txBody>
      </p:sp>
      <p:sp>
        <p:nvSpPr>
          <p:cNvPr id="12" name="Rectangle 13">
            <a:extLst>
              <a:ext uri="{FF2B5EF4-FFF2-40B4-BE49-F238E27FC236}">
                <a16:creationId xmlns:a16="http://schemas.microsoft.com/office/drawing/2014/main" id="{5E00EB44-FD24-43B1-8F64-3BAB0B821208}"/>
              </a:ext>
            </a:extLst>
          </p:cNvPr>
          <p:cNvSpPr>
            <a:spLocks noChangeArrowheads="1"/>
          </p:cNvSpPr>
          <p:nvPr/>
        </p:nvSpPr>
        <p:spPr bwMode="auto">
          <a:xfrm>
            <a:off x="3276600" y="4267200"/>
            <a:ext cx="1752600" cy="533400"/>
          </a:xfrm>
          <a:prstGeom prst="rect">
            <a:avLst/>
          </a:prstGeom>
          <a:gradFill rotWithShape="1">
            <a:gsLst>
              <a:gs pos="0">
                <a:srgbClr val="FFD1BB"/>
              </a:gs>
              <a:gs pos="34999">
                <a:srgbClr val="FFDDCF"/>
              </a:gs>
              <a:gs pos="100000">
                <a:srgbClr val="FFF2ED"/>
              </a:gs>
            </a:gsLst>
            <a:lin ang="16200000" scaled="1"/>
          </a:gradFill>
          <a:ln w="9525">
            <a:solidFill>
              <a:srgbClr val="F79646"/>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a:solidFill>
                  <a:srgbClr val="000000"/>
                </a:solidFill>
                <a:latin typeface="Calibri" panose="020F0502020204030204" pitchFamily="34" charset="0"/>
                <a:cs typeface="Calibri" panose="020F0502020204030204" pitchFamily="34" charset="0"/>
                <a:sym typeface="Calibri" panose="020F0502020204030204" pitchFamily="34" charset="0"/>
              </a:rPr>
              <a:t>RaceCar IS-A Car</a:t>
            </a:r>
          </a:p>
        </p:txBody>
      </p:sp>
      <p:sp>
        <p:nvSpPr>
          <p:cNvPr id="13" name="Rectangle 14">
            <a:extLst>
              <a:ext uri="{FF2B5EF4-FFF2-40B4-BE49-F238E27FC236}">
                <a16:creationId xmlns:a16="http://schemas.microsoft.com/office/drawing/2014/main" id="{CA8FE4AE-2120-4291-BDCC-A2B40CBB4E71}"/>
              </a:ext>
            </a:extLst>
          </p:cNvPr>
          <p:cNvSpPr>
            <a:spLocks noChangeArrowheads="1"/>
          </p:cNvSpPr>
          <p:nvPr/>
        </p:nvSpPr>
        <p:spPr bwMode="auto">
          <a:xfrm>
            <a:off x="3276600" y="3429000"/>
            <a:ext cx="1752600" cy="533400"/>
          </a:xfrm>
          <a:prstGeom prst="rect">
            <a:avLst/>
          </a:prstGeom>
          <a:gradFill rotWithShape="1">
            <a:gsLst>
              <a:gs pos="0">
                <a:srgbClr val="FFD1BB"/>
              </a:gs>
              <a:gs pos="34999">
                <a:srgbClr val="FFDDCF"/>
              </a:gs>
              <a:gs pos="100000">
                <a:srgbClr val="FFF2ED"/>
              </a:gs>
            </a:gsLst>
            <a:lin ang="16200000" scaled="1"/>
          </a:gradFill>
          <a:ln w="9525">
            <a:solidFill>
              <a:srgbClr val="F79646"/>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a:solidFill>
                  <a:srgbClr val="000000"/>
                </a:solidFill>
                <a:latin typeface="Calibri" panose="020F0502020204030204" pitchFamily="34" charset="0"/>
                <a:cs typeface="Calibri" panose="020F0502020204030204" pitchFamily="34" charset="0"/>
                <a:sym typeface="Calibri" panose="020F0502020204030204" pitchFamily="34" charset="0"/>
              </a:rPr>
              <a:t>Car IS-A Vehicle</a:t>
            </a:r>
          </a:p>
        </p:txBody>
      </p:sp>
      <p:sp>
        <p:nvSpPr>
          <p:cNvPr id="14" name="Rectangle 15">
            <a:extLst>
              <a:ext uri="{FF2B5EF4-FFF2-40B4-BE49-F238E27FC236}">
                <a16:creationId xmlns:a16="http://schemas.microsoft.com/office/drawing/2014/main" id="{D7864383-F264-4740-BCBF-CD54E41F133D}"/>
              </a:ext>
            </a:extLst>
          </p:cNvPr>
          <p:cNvSpPr>
            <a:spLocks noChangeArrowheads="1"/>
          </p:cNvSpPr>
          <p:nvPr/>
        </p:nvSpPr>
        <p:spPr bwMode="auto">
          <a:xfrm>
            <a:off x="5334000" y="2667000"/>
            <a:ext cx="3657600" cy="1905000"/>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a:solidFill>
                  <a:srgbClr val="000000"/>
                </a:solidFill>
                <a:latin typeface="Calibri" panose="020F0502020204030204" pitchFamily="34" charset="0"/>
                <a:cs typeface="Calibri" panose="020F0502020204030204" pitchFamily="34" charset="0"/>
                <a:sym typeface="Calibri" panose="020F0502020204030204" pitchFamily="34" charset="0"/>
              </a:rPr>
              <a:t>Note: The IS-A relationship works in only one direction</a:t>
            </a:r>
          </a:p>
          <a:p>
            <a:r>
              <a:rPr lang="en-US" altLang="en-US">
                <a:solidFill>
                  <a:srgbClr val="000000"/>
                </a:solidFill>
                <a:latin typeface="Calibri" panose="020F0502020204030204" pitchFamily="34" charset="0"/>
                <a:cs typeface="Calibri" panose="020F0502020204030204" pitchFamily="34" charset="0"/>
                <a:sym typeface="Calibri" panose="020F0502020204030204" pitchFamily="34" charset="0"/>
              </a:rPr>
              <a:t>  Example: </a:t>
            </a:r>
          </a:p>
          <a:p>
            <a:pPr algn="ctr"/>
            <a:r>
              <a:rPr lang="en-US" altLang="en-US" b="0">
                <a:solidFill>
                  <a:srgbClr val="000000"/>
                </a:solidFill>
                <a:latin typeface="Calibri" panose="020F0502020204030204" pitchFamily="34" charset="0"/>
                <a:cs typeface="Calibri" panose="020F0502020204030204" pitchFamily="34" charset="0"/>
                <a:sym typeface="Calibri" panose="020F0502020204030204" pitchFamily="34" charset="0"/>
              </a:rPr>
              <a:t>Car IS-A vehicle makes sense, but</a:t>
            </a:r>
          </a:p>
          <a:p>
            <a:pPr algn="ctr"/>
            <a:r>
              <a:rPr lang="en-US" altLang="en-US" b="0">
                <a:solidFill>
                  <a:srgbClr val="000000"/>
                </a:solidFill>
                <a:latin typeface="Calibri" panose="020F0502020204030204" pitchFamily="34" charset="0"/>
                <a:cs typeface="Calibri" panose="020F0502020204030204" pitchFamily="34" charset="0"/>
                <a:sym typeface="Calibri" panose="020F0502020204030204" pitchFamily="34" charset="0"/>
              </a:rPr>
              <a:t>Vehicle IS-A car does not make sense</a:t>
            </a:r>
          </a:p>
        </p:txBody>
      </p:sp>
      <p:sp>
        <p:nvSpPr>
          <p:cNvPr id="15" name="Rectangle 16">
            <a:extLst>
              <a:ext uri="{FF2B5EF4-FFF2-40B4-BE49-F238E27FC236}">
                <a16:creationId xmlns:a16="http://schemas.microsoft.com/office/drawing/2014/main" id="{95455848-3D9C-4D58-A075-82ACF3586E24}"/>
              </a:ext>
            </a:extLst>
          </p:cNvPr>
          <p:cNvSpPr>
            <a:spLocks noChangeArrowheads="1"/>
          </p:cNvSpPr>
          <p:nvPr/>
        </p:nvSpPr>
        <p:spPr bwMode="auto">
          <a:xfrm>
            <a:off x="3232150" y="5181600"/>
            <a:ext cx="1797050" cy="533400"/>
          </a:xfrm>
          <a:prstGeom prst="rect">
            <a:avLst/>
          </a:prstGeom>
          <a:gradFill rotWithShape="1">
            <a:gsLst>
              <a:gs pos="0">
                <a:srgbClr val="FFD1BB"/>
              </a:gs>
              <a:gs pos="34999">
                <a:srgbClr val="FFDDCF"/>
              </a:gs>
              <a:gs pos="100000">
                <a:srgbClr val="FFF2ED"/>
              </a:gs>
            </a:gsLst>
            <a:lin ang="16200000" scaled="1"/>
          </a:gradFill>
          <a:ln w="9525">
            <a:solidFill>
              <a:srgbClr val="F79646"/>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a:solidFill>
                  <a:srgbClr val="000000"/>
                </a:solidFill>
                <a:latin typeface="Calibri" panose="020F0502020204030204" pitchFamily="34" charset="0"/>
                <a:cs typeface="Calibri" panose="020F0502020204030204" pitchFamily="34" charset="0"/>
                <a:sym typeface="Calibri" panose="020F0502020204030204" pitchFamily="34" charset="0"/>
              </a:rPr>
              <a:t>RaceCar IS-A Vehicle</a:t>
            </a:r>
          </a:p>
        </p:txBody>
      </p:sp>
    </p:spTree>
    <p:extLst>
      <p:ext uri="{BB962C8B-B14F-4D97-AF65-F5344CB8AC3E}">
        <p14:creationId xmlns:p14="http://schemas.microsoft.com/office/powerpoint/2010/main" val="307233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3F7-803A-4AC5-A151-4A0D54408F0E}"/>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CD45ADD4-D164-4C92-B2E6-29E22E6B44EC}"/>
              </a:ext>
            </a:extLst>
          </p:cNvPr>
          <p:cNvSpPr>
            <a:spLocks noGrp="1"/>
          </p:cNvSpPr>
          <p:nvPr>
            <p:ph idx="1"/>
          </p:nvPr>
        </p:nvSpPr>
        <p:spPr/>
        <p:txBody>
          <a:bodyPr>
            <a:normAutofit/>
          </a:bodyPr>
          <a:lstStyle/>
          <a:p>
            <a:pPr marL="0" indent="0">
              <a:buNone/>
            </a:pPr>
            <a:r>
              <a:rPr lang="en-US" sz="1600" b="1" dirty="0"/>
              <a:t>What is Interface?</a:t>
            </a:r>
          </a:p>
        </p:txBody>
      </p:sp>
      <p:sp>
        <p:nvSpPr>
          <p:cNvPr id="4" name="TextBox 11"/>
          <p:cNvSpPr>
            <a:spLocks noChangeArrowheads="1"/>
          </p:cNvSpPr>
          <p:nvPr/>
        </p:nvSpPr>
        <p:spPr bwMode="auto">
          <a:xfrm>
            <a:off x="380999" y="4829179"/>
            <a:ext cx="7618587" cy="1154162"/>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spcBef>
                <a:spcPts val="600"/>
              </a:spcBef>
            </a:pPr>
            <a:r>
              <a:rPr lang="en-US" altLang="en-US" sz="1600" b="0" dirty="0">
                <a:solidFill>
                  <a:srgbClr val="000000"/>
                </a:solidFill>
              </a:rPr>
              <a:t>So interface is a common protocol that all devices need to adhere for them to operate. </a:t>
            </a:r>
          </a:p>
          <a:p>
            <a:pPr>
              <a:spcBef>
                <a:spcPts val="600"/>
              </a:spcBef>
            </a:pPr>
            <a:r>
              <a:rPr lang="en-US" altLang="en-US" sz="1600" b="0" dirty="0">
                <a:solidFill>
                  <a:srgbClr val="000000"/>
                </a:solidFill>
              </a:rPr>
              <a:t>In software terminology the interface is an contract between the class and the outside world, and this contract is enforced at the build time by the compiler</a:t>
            </a:r>
            <a:endParaRPr lang="en-US" altLang="en-US" b="0" dirty="0"/>
          </a:p>
        </p:txBody>
      </p:sp>
      <p:pic>
        <p:nvPicPr>
          <p:cNvPr id="5" name="Picture 16" descr="power_socket_u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122" y="2078771"/>
            <a:ext cx="1619051" cy="175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6"/>
          <p:cNvGrpSpPr>
            <a:grpSpLocks/>
          </p:cNvGrpSpPr>
          <p:nvPr/>
        </p:nvGrpSpPr>
        <p:grpSpPr bwMode="auto">
          <a:xfrm>
            <a:off x="4319012" y="1826261"/>
            <a:ext cx="3680574" cy="2819400"/>
            <a:chOff x="53226" y="0"/>
            <a:chExt cx="3680574" cy="2819400"/>
          </a:xfrm>
        </p:grpSpPr>
        <p:pic>
          <p:nvPicPr>
            <p:cNvPr id="7" name="Picture 17" descr="macally-flextu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864" y="0"/>
              <a:ext cx="121348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 descr="samsung-lcd-tv-la26r71bax-8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1931" y="914400"/>
              <a:ext cx="128186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9" descr="c06b1b8e-7b92-4f3b-be0e-035c52ee528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905000"/>
              <a:ext cx="6916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21"/>
            <p:cNvCxnSpPr>
              <a:cxnSpLocks noChangeShapeType="1"/>
            </p:cNvCxnSpPr>
            <p:nvPr/>
          </p:nvCxnSpPr>
          <p:spPr bwMode="auto">
            <a:xfrm flipH="1">
              <a:off x="53226" y="609600"/>
              <a:ext cx="1394574" cy="533400"/>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23"/>
            <p:cNvCxnSpPr>
              <a:cxnSpLocks noChangeShapeType="1"/>
            </p:cNvCxnSpPr>
            <p:nvPr/>
          </p:nvCxnSpPr>
          <p:spPr bwMode="auto">
            <a:xfrm flipH="1">
              <a:off x="53226" y="1447800"/>
              <a:ext cx="1927974" cy="44396"/>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24"/>
            <p:cNvCxnSpPr>
              <a:cxnSpLocks noChangeShapeType="1"/>
            </p:cNvCxnSpPr>
            <p:nvPr/>
          </p:nvCxnSpPr>
          <p:spPr bwMode="auto">
            <a:xfrm flipH="1" flipV="1">
              <a:off x="53226" y="1741273"/>
              <a:ext cx="1623174" cy="544727"/>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13" name="TextBox 27"/>
            <p:cNvSpPr>
              <a:spLocks noChangeArrowheads="1"/>
            </p:cNvSpPr>
            <p:nvPr/>
          </p:nvSpPr>
          <p:spPr bwMode="auto">
            <a:xfrm>
              <a:off x="304800" y="609600"/>
              <a:ext cx="6174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a:solidFill>
                    <a:srgbClr val="000000"/>
                  </a:solidFill>
                  <a:cs typeface="Calibri" panose="020F0502020204030204" pitchFamily="34" charset="0"/>
                </a:rPr>
                <a:t>uses</a:t>
              </a:r>
            </a:p>
          </p:txBody>
        </p:sp>
        <p:sp>
          <p:nvSpPr>
            <p:cNvPr id="14" name="TextBox 28"/>
            <p:cNvSpPr>
              <a:spLocks noChangeArrowheads="1"/>
            </p:cNvSpPr>
            <p:nvPr/>
          </p:nvSpPr>
          <p:spPr bwMode="auto">
            <a:xfrm>
              <a:off x="838200" y="1143000"/>
              <a:ext cx="6174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a:solidFill>
                    <a:srgbClr val="000000"/>
                  </a:solidFill>
                  <a:cs typeface="Calibri" panose="020F0502020204030204" pitchFamily="34" charset="0"/>
                </a:rPr>
                <a:t>uses</a:t>
              </a:r>
            </a:p>
          </p:txBody>
        </p:sp>
        <p:sp>
          <p:nvSpPr>
            <p:cNvPr id="15" name="TextBox 29"/>
            <p:cNvSpPr>
              <a:spLocks noChangeArrowheads="1"/>
            </p:cNvSpPr>
            <p:nvPr/>
          </p:nvSpPr>
          <p:spPr bwMode="auto">
            <a:xfrm>
              <a:off x="609600" y="1981200"/>
              <a:ext cx="6174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a:solidFill>
                    <a:srgbClr val="000000"/>
                  </a:solidFill>
                  <a:cs typeface="Calibri" panose="020F0502020204030204" pitchFamily="34" charset="0"/>
                </a:rPr>
                <a:t>uses</a:t>
              </a:r>
            </a:p>
          </p:txBody>
        </p:sp>
      </p:grpSp>
      <p:sp>
        <p:nvSpPr>
          <p:cNvPr id="16" name="Rectangle 30"/>
          <p:cNvSpPr>
            <a:spLocks noChangeArrowheads="1"/>
          </p:cNvSpPr>
          <p:nvPr/>
        </p:nvSpPr>
        <p:spPr bwMode="auto">
          <a:xfrm>
            <a:off x="581012" y="2078771"/>
            <a:ext cx="1881555" cy="1742952"/>
          </a:xfrm>
          <a:prstGeom prst="rect">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dirty="0">
                <a:solidFill>
                  <a:srgbClr val="000000"/>
                </a:solidFill>
                <a:cs typeface="Arial" panose="020B0604020202020204" pitchFamily="34" charset="0"/>
                <a:sym typeface="Calibri" panose="020F0502020204030204" pitchFamily="34" charset="0"/>
              </a:rPr>
              <a:t>Plug Point is a interface which helps different devices to connect to the electrical line to draw power</a:t>
            </a:r>
          </a:p>
        </p:txBody>
      </p:sp>
    </p:spTree>
    <p:extLst>
      <p:ext uri="{BB962C8B-B14F-4D97-AF65-F5344CB8AC3E}">
        <p14:creationId xmlns:p14="http://schemas.microsoft.com/office/powerpoint/2010/main" val="346564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1EEC-8544-4089-BD33-2FEF96CA0508}"/>
              </a:ext>
            </a:extLst>
          </p:cNvPr>
          <p:cNvSpPr>
            <a:spLocks noGrp="1"/>
          </p:cNvSpPr>
          <p:nvPr>
            <p:ph type="title"/>
          </p:nvPr>
        </p:nvSpPr>
        <p:spPr/>
        <p:txBody>
          <a:bodyPr/>
          <a:lstStyle/>
          <a:p>
            <a:r>
              <a:rPr lang="en-US" altLang="en-US" dirty="0"/>
              <a:t>Using HAS-A relationship</a:t>
            </a:r>
            <a:endParaRPr lang="en-US" dirty="0"/>
          </a:p>
        </p:txBody>
      </p:sp>
      <p:sp>
        <p:nvSpPr>
          <p:cNvPr id="4" name="Content Placeholder 2">
            <a:extLst>
              <a:ext uri="{FF2B5EF4-FFF2-40B4-BE49-F238E27FC236}">
                <a16:creationId xmlns:a16="http://schemas.microsoft.com/office/drawing/2014/main" id="{C728B272-AD51-4DB1-8BCD-B9B92590FB46}"/>
              </a:ext>
            </a:extLst>
          </p:cNvPr>
          <p:cNvSpPr txBox="1">
            <a:spLocks noChangeArrowheads="1"/>
          </p:cNvSpPr>
          <p:nvPr/>
        </p:nvSpPr>
        <p:spPr>
          <a:xfrm>
            <a:off x="228600" y="1609725"/>
            <a:ext cx="8686800" cy="4946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Font typeface="Arial" panose="020B0604020202020204" pitchFamily="34" charset="0"/>
              <a:buNone/>
            </a:pPr>
            <a:r>
              <a:rPr lang="en-US" altLang="zh-CN" sz="2000" b="1">
                <a:latin typeface="Arial" panose="020B0604020202020204" pitchFamily="34" charset="0"/>
                <a:sym typeface="Arial" panose="020B0604020202020204" pitchFamily="34" charset="0"/>
              </a:rPr>
              <a:t>HAS-A relationship:</a:t>
            </a:r>
          </a:p>
          <a:p>
            <a:pPr lvl="1">
              <a:spcBef>
                <a:spcPts val="1200"/>
              </a:spcBef>
              <a:buFont typeface="Arial" panose="020B0604020202020204" pitchFamily="34" charset="0"/>
              <a:buNone/>
            </a:pPr>
            <a:r>
              <a:rPr lang="en-US" altLang="zh-CN" sz="2000">
                <a:latin typeface="Arial" panose="020B0604020202020204" pitchFamily="34" charset="0"/>
                <a:sym typeface="Arial" panose="020B0604020202020204" pitchFamily="34" charset="0"/>
              </a:rPr>
              <a:t>When two classes are related by not through inheritance, then you say that the two classes are joined by HAS-A relationship</a:t>
            </a:r>
          </a:p>
          <a:p>
            <a:pPr lvl="1">
              <a:spcBef>
                <a:spcPts val="1200"/>
              </a:spcBef>
              <a:buFont typeface="Arial" panose="020B0604020202020204" pitchFamily="34" charset="0"/>
              <a:buNone/>
            </a:pPr>
            <a:r>
              <a:rPr lang="en-US" altLang="zh-CN" sz="2000" b="1">
                <a:latin typeface="Arial" panose="020B0604020202020204" pitchFamily="34" charset="0"/>
                <a:sym typeface="Arial" panose="020B0604020202020204" pitchFamily="34" charset="0"/>
              </a:rPr>
              <a:t>Example</a:t>
            </a:r>
            <a:r>
              <a:rPr lang="en-US" altLang="zh-CN" sz="2000">
                <a:latin typeface="Arial" panose="020B0604020202020204" pitchFamily="34" charset="0"/>
                <a:sym typeface="Arial" panose="020B0604020202020204" pitchFamily="34" charset="0"/>
              </a:rPr>
              <a:t>:</a:t>
            </a:r>
          </a:p>
          <a:p>
            <a:pPr lvl="2">
              <a:spcBef>
                <a:spcPts val="1200"/>
              </a:spcBef>
              <a:buFont typeface="Arial" panose="020B0604020202020204" pitchFamily="34" charset="0"/>
              <a:buNone/>
            </a:pPr>
            <a:r>
              <a:rPr lang="en-US" altLang="zh-CN">
                <a:latin typeface="Arial" panose="020B0604020202020204" pitchFamily="34" charset="0"/>
                <a:sym typeface="Arial" panose="020B0604020202020204" pitchFamily="34" charset="0"/>
              </a:rPr>
              <a:t>Bathroom </a:t>
            </a:r>
            <a:r>
              <a:rPr lang="en-US" altLang="zh-CN">
                <a:solidFill>
                  <a:srgbClr val="974806"/>
                </a:solidFill>
                <a:latin typeface="Arial" panose="020B0604020202020204" pitchFamily="34" charset="0"/>
                <a:sym typeface="Arial" panose="020B0604020202020204" pitchFamily="34" charset="0"/>
              </a:rPr>
              <a:t>HAS-A</a:t>
            </a:r>
            <a:r>
              <a:rPr lang="en-US" altLang="zh-CN">
                <a:latin typeface="Arial" panose="020B0604020202020204" pitchFamily="34" charset="0"/>
                <a:sym typeface="Arial" panose="020B0604020202020204" pitchFamily="34" charset="0"/>
              </a:rPr>
              <a:t> tub</a:t>
            </a:r>
          </a:p>
          <a:p>
            <a:pPr lvl="2">
              <a:spcBef>
                <a:spcPts val="1200"/>
              </a:spcBef>
              <a:buFont typeface="Arial" panose="020B0604020202020204" pitchFamily="34" charset="0"/>
              <a:buNone/>
            </a:pPr>
            <a:r>
              <a:rPr lang="en-US" altLang="zh-CN">
                <a:latin typeface="Arial" panose="020B0604020202020204" pitchFamily="34" charset="0"/>
                <a:sym typeface="Arial" panose="020B0604020202020204" pitchFamily="34" charset="0"/>
              </a:rPr>
              <a:t>Tub HAS-A bubble</a:t>
            </a:r>
          </a:p>
          <a:p>
            <a:pPr lvl="1">
              <a:spcBef>
                <a:spcPts val="1200"/>
              </a:spcBef>
              <a:buFont typeface="Arial" panose="020B0604020202020204" pitchFamily="34" charset="0"/>
              <a:buNone/>
            </a:pPr>
            <a:r>
              <a:rPr lang="en-US" altLang="zh-CN" sz="2000">
                <a:latin typeface="Arial" panose="020B0604020202020204" pitchFamily="34" charset="0"/>
                <a:sym typeface="Arial" panose="020B0604020202020204" pitchFamily="34" charset="0"/>
              </a:rPr>
              <a:t>The HAS-A relationship can be translated into reference variables. </a:t>
            </a:r>
          </a:p>
          <a:p>
            <a:pPr lvl="1">
              <a:spcBef>
                <a:spcPts val="1200"/>
              </a:spcBef>
              <a:buFont typeface="Wingdings" panose="05000000000000000000" pitchFamily="2" charset="2"/>
              <a:buChar char="§"/>
            </a:pPr>
            <a:endParaRPr lang="en-US" altLang="zh-CN" sz="2000">
              <a:latin typeface="Arial" panose="020B0604020202020204" pitchFamily="34" charset="0"/>
              <a:sym typeface="Arial" panose="020B0604020202020204" pitchFamily="34" charset="0"/>
            </a:endParaRPr>
          </a:p>
          <a:p>
            <a:pPr lvl="1">
              <a:spcBef>
                <a:spcPts val="1200"/>
              </a:spcBef>
            </a:pPr>
            <a:endParaRPr lang="en-US" altLang="zh-CN" sz="2000">
              <a:latin typeface="Arial" panose="020B0604020202020204" pitchFamily="34" charset="0"/>
              <a:sym typeface="Arial" panose="020B0604020202020204" pitchFamily="34" charset="0"/>
            </a:endParaRPr>
          </a:p>
          <a:p>
            <a:pPr lvl="1">
              <a:spcBef>
                <a:spcPts val="1200"/>
              </a:spcBef>
            </a:pPr>
            <a:endParaRPr lang="en-US" altLang="zh-CN" sz="2000">
              <a:latin typeface="Arial" panose="020B0604020202020204" pitchFamily="34" charset="0"/>
              <a:sym typeface="Arial" panose="020B0604020202020204" pitchFamily="34" charset="0"/>
            </a:endParaRPr>
          </a:p>
          <a:p>
            <a:pPr lvl="1">
              <a:spcBef>
                <a:spcPts val="1200"/>
              </a:spcBef>
              <a:buFont typeface="Arial" panose="020B0604020202020204" pitchFamily="34" charset="0"/>
              <a:buNone/>
            </a:pPr>
            <a:endParaRPr lang="en-US" altLang="zh-CN" sz="2000" dirty="0">
              <a:latin typeface="Arial" panose="020B0604020202020204" pitchFamily="34" charset="0"/>
              <a:sym typeface="Arial" panose="020B0604020202020204" pitchFamily="34" charset="0"/>
            </a:endParaRPr>
          </a:p>
        </p:txBody>
      </p:sp>
      <p:pic>
        <p:nvPicPr>
          <p:cNvPr id="5" name="Picture 2">
            <a:extLst>
              <a:ext uri="{FF2B5EF4-FFF2-40B4-BE49-F238E27FC236}">
                <a16:creationId xmlns:a16="http://schemas.microsoft.com/office/drawing/2014/main" id="{E969EDE8-4CB3-49AB-9407-91C9ED2E6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27" t="18680" r="73645" b="64835"/>
          <a:stretch>
            <a:fillRect/>
          </a:stretch>
        </p:blipFill>
        <p:spPr bwMode="auto">
          <a:xfrm>
            <a:off x="654050" y="4724400"/>
            <a:ext cx="3352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11250643-1284-491E-BE5C-BCA5D4DA0F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550" y="4803775"/>
            <a:ext cx="49371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10">
            <a:extLst>
              <a:ext uri="{FF2B5EF4-FFF2-40B4-BE49-F238E27FC236}">
                <a16:creationId xmlns:a16="http://schemas.microsoft.com/office/drawing/2014/main" id="{5856CBF9-060C-487E-8EF8-E6559999745E}"/>
              </a:ext>
            </a:extLst>
          </p:cNvPr>
          <p:cNvCxnSpPr>
            <a:cxnSpLocks noChangeShapeType="1"/>
          </p:cNvCxnSpPr>
          <p:nvPr/>
        </p:nvCxnSpPr>
        <p:spPr bwMode="auto">
          <a:xfrm flipV="1">
            <a:off x="3429000" y="5181600"/>
            <a:ext cx="990600" cy="4572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1113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p:cBhvr>
                                        <p:cTn id="7" dur="5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p:cBhvr>
                                        <p:cTn id="10" dur="500"/>
                                        <p:tgtEl>
                                          <p:spTgt spid="6"/>
                                        </p:tgtEl>
                                      </p:cBhvr>
                                    </p:animEffect>
                                  </p:childTnLst>
                                </p:cTn>
                              </p:par>
                              <p:par>
                                <p:cTn id="11" presetID="5"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Reflect</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4958862" y="2039815"/>
            <a:ext cx="1360339" cy="1492139"/>
          </a:xfr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24553" y="2039815"/>
            <a:ext cx="1395047" cy="1492139"/>
          </a:xfrm>
          <a:prstGeom prst="rect">
            <a:avLst/>
          </a:prstGeom>
        </p:spPr>
      </p:pic>
      <p:sp>
        <p:nvSpPr>
          <p:cNvPr id="6" name="Rectangle 5"/>
          <p:cNvSpPr/>
          <p:nvPr/>
        </p:nvSpPr>
        <p:spPr>
          <a:xfrm>
            <a:off x="539262" y="1720840"/>
            <a:ext cx="8229600" cy="4308872"/>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pPr marL="234950" indent="-234950">
              <a:spcBef>
                <a:spcPts val="800"/>
              </a:spcBef>
            </a:pPr>
            <a:r>
              <a:rPr lang="en-US" dirty="0"/>
              <a:t>Trainees to reflect the following topics before proceeding.</a:t>
            </a:r>
          </a:p>
          <a:p>
            <a:pPr marL="234950" indent="-234950">
              <a:spcBef>
                <a:spcPts val="800"/>
              </a:spcBef>
              <a:buFont typeface="Wingdings" panose="05000000000000000000" pitchFamily="2" charset="2"/>
              <a:buChar char="§"/>
            </a:pPr>
            <a:r>
              <a:rPr lang="en-US" altLang="zh-CN" dirty="0">
                <a:sym typeface="Arial" panose="020B0604020202020204" pitchFamily="34" charset="0"/>
              </a:rPr>
              <a:t>What is an Interface?</a:t>
            </a:r>
          </a:p>
          <a:p>
            <a:pPr marL="234950" indent="-234950">
              <a:spcBef>
                <a:spcPts val="800"/>
              </a:spcBef>
              <a:buFont typeface="Wingdings" panose="05000000000000000000" pitchFamily="2" charset="2"/>
              <a:buChar char="§"/>
            </a:pPr>
            <a:r>
              <a:rPr lang="en-US" altLang="zh-CN" dirty="0">
                <a:sym typeface="Arial" panose="020B0604020202020204" pitchFamily="34" charset="0"/>
              </a:rPr>
              <a:t>How to implement the interface?</a:t>
            </a:r>
          </a:p>
          <a:p>
            <a:pPr marL="234950" indent="-234950">
              <a:spcBef>
                <a:spcPts val="800"/>
              </a:spcBef>
              <a:buFont typeface="Wingdings" panose="05000000000000000000" pitchFamily="2" charset="2"/>
              <a:buChar char="§"/>
            </a:pPr>
            <a:r>
              <a:rPr lang="en-US" altLang="zh-CN" dirty="0">
                <a:sym typeface="Arial" panose="020B0604020202020204" pitchFamily="34" charset="0"/>
              </a:rPr>
              <a:t>Why do we use interfaces?</a:t>
            </a:r>
          </a:p>
          <a:p>
            <a:pPr marL="234950" indent="-234950">
              <a:spcBef>
                <a:spcPts val="800"/>
              </a:spcBef>
              <a:buFont typeface="Wingdings" panose="05000000000000000000" pitchFamily="2" charset="2"/>
              <a:buChar char="§"/>
            </a:pPr>
            <a:r>
              <a:rPr lang="en-US" altLang="zh-CN" dirty="0">
                <a:sym typeface="Arial" panose="020B0604020202020204" pitchFamily="34" charset="0"/>
              </a:rPr>
              <a:t>Difference between interface and abstract classes?</a:t>
            </a:r>
          </a:p>
          <a:p>
            <a:pPr marL="234950" indent="-234950">
              <a:spcBef>
                <a:spcPts val="800"/>
              </a:spcBef>
              <a:buFont typeface="Wingdings" panose="05000000000000000000" pitchFamily="2" charset="2"/>
              <a:buChar char="§"/>
            </a:pPr>
            <a:r>
              <a:rPr lang="en-US" altLang="zh-CN" dirty="0">
                <a:sym typeface="Arial" panose="020B0604020202020204" pitchFamily="34" charset="0"/>
              </a:rPr>
              <a:t>How to test if inheritance is required?</a:t>
            </a:r>
          </a:p>
        </p:txBody>
      </p:sp>
    </p:spTree>
    <p:extLst>
      <p:ext uri="{BB962C8B-B14F-4D97-AF65-F5344CB8AC3E}">
        <p14:creationId xmlns:p14="http://schemas.microsoft.com/office/powerpoint/2010/main" val="1984266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2E73-C25E-4764-B546-F3ED6E4D31C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5143FB2-84DC-471E-BF9F-CBB7A102485B}"/>
              </a:ext>
            </a:extLst>
          </p:cNvPr>
          <p:cNvSpPr>
            <a:spLocks noGrp="1"/>
          </p:cNvSpPr>
          <p:nvPr>
            <p:ph idx="1"/>
          </p:nvPr>
        </p:nvSpPr>
        <p:spPr/>
        <p:txBody>
          <a:bodyPr>
            <a:normAutofit/>
          </a:bodyPr>
          <a:lstStyle/>
          <a:p>
            <a:endParaRPr lang="en-US" dirty="0"/>
          </a:p>
          <a:p>
            <a:endParaRPr lang="en-US" dirty="0"/>
          </a:p>
          <a:p>
            <a:pPr marL="0" indent="0" algn="ctr">
              <a:buNone/>
            </a:pPr>
            <a:r>
              <a:rPr lang="en-US" sz="6000" dirty="0">
                <a:solidFill>
                  <a:srgbClr val="C00000"/>
                </a:solidFill>
                <a:latin typeface="Vivaldi" panose="03020602050506090804" pitchFamily="66" charset="0"/>
              </a:rPr>
              <a:t>You have successfully completed </a:t>
            </a:r>
            <a:r>
              <a:rPr lang="en-US" sz="6600" b="1" dirty="0">
                <a:solidFill>
                  <a:srgbClr val="C00000"/>
                </a:solidFill>
                <a:latin typeface="Trebuchet MS" panose="020B0603020202020204" pitchFamily="34" charset="0"/>
                <a:cs typeface="Gisha" panose="020B0502040204020203" pitchFamily="34" charset="-79"/>
              </a:rPr>
              <a:t>Interface</a:t>
            </a:r>
          </a:p>
        </p:txBody>
      </p:sp>
      <p:sp>
        <p:nvSpPr>
          <p:cNvPr id="4" name="Title 1">
            <a:extLst>
              <a:ext uri="{FF2B5EF4-FFF2-40B4-BE49-F238E27FC236}">
                <a16:creationId xmlns:a16="http://schemas.microsoft.com/office/drawing/2014/main" id="{74E4FA99-EE56-4F03-9AFC-E86EF738A22F}"/>
              </a:ext>
            </a:extLst>
          </p:cNvPr>
          <p:cNvSpPr txBox="1">
            <a:spLocks/>
          </p:cNvSpPr>
          <p:nvPr/>
        </p:nvSpPr>
        <p:spPr>
          <a:xfrm>
            <a:off x="1449977" y="12425"/>
            <a:ext cx="7694023" cy="113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bg1">
                    <a:lumMod val="95000"/>
                  </a:schemeClr>
                </a:solidFill>
                <a:latin typeface="Arial Black" panose="020B0A04020102020204" pitchFamily="34" charset="0"/>
                <a:ea typeface="+mj-ea"/>
                <a:cs typeface="+mj-cs"/>
              </a:defRPr>
            </a:lvl1pPr>
          </a:lstStyle>
          <a:p>
            <a:r>
              <a:rPr lang="en-US" dirty="0"/>
              <a:t>Thank you</a:t>
            </a:r>
          </a:p>
        </p:txBody>
      </p:sp>
    </p:spTree>
    <p:extLst>
      <p:ext uri="{BB962C8B-B14F-4D97-AF65-F5344CB8AC3E}">
        <p14:creationId xmlns:p14="http://schemas.microsoft.com/office/powerpoint/2010/main" val="968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a:t>
            </a:r>
          </a:p>
        </p:txBody>
      </p:sp>
      <p:sp>
        <p:nvSpPr>
          <p:cNvPr id="3" name="Content Placeholder 2"/>
          <p:cNvSpPr>
            <a:spLocks noGrp="1"/>
          </p:cNvSpPr>
          <p:nvPr>
            <p:ph idx="1"/>
          </p:nvPr>
        </p:nvSpPr>
        <p:spPr/>
        <p:txBody>
          <a:bodyPr>
            <a:normAutofit/>
          </a:bodyPr>
          <a:lstStyle/>
          <a:p>
            <a:pPr marL="0" indent="0">
              <a:buNone/>
            </a:pPr>
            <a:r>
              <a:rPr lang="en-US" sz="1800" b="1" dirty="0"/>
              <a:t>What is Interface?</a:t>
            </a:r>
          </a:p>
          <a:p>
            <a:pPr marL="0" indent="0">
              <a:buNone/>
            </a:pPr>
            <a:r>
              <a:rPr lang="en-US" sz="1600" dirty="0"/>
              <a:t>When </a:t>
            </a:r>
            <a:r>
              <a:rPr lang="en-US" sz="1600" b="1" dirty="0"/>
              <a:t>all methods</a:t>
            </a:r>
            <a:r>
              <a:rPr lang="en-US" sz="1600" dirty="0"/>
              <a:t> in a class are </a:t>
            </a:r>
            <a:r>
              <a:rPr lang="en-US" sz="1600" b="1" i="1" dirty="0"/>
              <a:t>abstract</a:t>
            </a:r>
            <a:r>
              <a:rPr lang="en-US" sz="1600" dirty="0"/>
              <a:t>, the class can be declared as an Interface.</a:t>
            </a:r>
          </a:p>
          <a:p>
            <a:pPr marL="0" indent="0">
              <a:buNone/>
            </a:pPr>
            <a:endParaRPr lang="en-US" sz="1600" dirty="0"/>
          </a:p>
          <a:p>
            <a:pPr marL="0" indent="0">
              <a:buNone/>
            </a:pPr>
            <a:r>
              <a:rPr lang="en-US" sz="1600" dirty="0"/>
              <a:t>An Interface defines a contract for a classes to implement the behavior. Similar to the plug point defines the contract for all devices to draw power from electricity lines.</a:t>
            </a:r>
          </a:p>
          <a:p>
            <a:pPr marL="0" indent="0">
              <a:buNone/>
            </a:pPr>
            <a:endParaRPr lang="en-US" sz="1600" dirty="0"/>
          </a:p>
        </p:txBody>
      </p:sp>
    </p:spTree>
    <p:extLst>
      <p:ext uri="{BB962C8B-B14F-4D97-AF65-F5344CB8AC3E}">
        <p14:creationId xmlns:p14="http://schemas.microsoft.com/office/powerpoint/2010/main" val="48883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5C82-2981-4116-B087-7CD939CBF5BD}"/>
              </a:ext>
            </a:extLst>
          </p:cNvPr>
          <p:cNvSpPr>
            <a:spLocks noGrp="1"/>
          </p:cNvSpPr>
          <p:nvPr>
            <p:ph type="title"/>
          </p:nvPr>
        </p:nvSpPr>
        <p:spPr/>
        <p:txBody>
          <a:bodyPr/>
          <a:lstStyle/>
          <a:p>
            <a:r>
              <a:rPr lang="en-US" dirty="0"/>
              <a:t>Interface in real world</a:t>
            </a:r>
          </a:p>
        </p:txBody>
      </p:sp>
      <p:sp>
        <p:nvSpPr>
          <p:cNvPr id="4" name="Rectangle 6"/>
          <p:cNvSpPr>
            <a:spLocks noChangeArrowheads="1"/>
          </p:cNvSpPr>
          <p:nvPr/>
        </p:nvSpPr>
        <p:spPr bwMode="auto">
          <a:xfrm>
            <a:off x="228600" y="1549400"/>
            <a:ext cx="8763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200"/>
              </a:spcBef>
            </a:pPr>
            <a:r>
              <a:rPr lang="en-US" altLang="en-US" sz="1600" b="1" dirty="0">
                <a:solidFill>
                  <a:srgbClr val="000000"/>
                </a:solidFill>
                <a:cs typeface="Calibri" panose="020F0502020204030204" pitchFamily="34" charset="0"/>
              </a:rPr>
              <a:t>Scenario:</a:t>
            </a:r>
            <a:r>
              <a:rPr lang="en-US" altLang="en-US" sz="1600" dirty="0">
                <a:solidFill>
                  <a:srgbClr val="000000"/>
                </a:solidFill>
                <a:cs typeface="Calibri" panose="020F0502020204030204" pitchFamily="34" charset="0"/>
              </a:rPr>
              <a:t> Taking the passport example if in the issuance both the  </a:t>
            </a:r>
            <a:r>
              <a:rPr lang="en-US" altLang="en-US" sz="1600" b="1" i="1" dirty="0">
                <a:solidFill>
                  <a:srgbClr val="000000"/>
                </a:solidFill>
                <a:cs typeface="Calibri" panose="020F0502020204030204" pitchFamily="34" charset="0"/>
              </a:rPr>
              <a:t>verification of photo identity </a:t>
            </a:r>
            <a:r>
              <a:rPr lang="en-US" altLang="en-US" sz="1600" dirty="0">
                <a:solidFill>
                  <a:srgbClr val="000000"/>
                </a:solidFill>
                <a:cs typeface="Calibri" panose="020F0502020204030204" pitchFamily="34" charset="0"/>
              </a:rPr>
              <a:t>and</a:t>
            </a:r>
            <a:r>
              <a:rPr lang="en-US" altLang="en-US" sz="1600" b="1" dirty="0">
                <a:solidFill>
                  <a:srgbClr val="000000"/>
                </a:solidFill>
                <a:cs typeface="Calibri" panose="020F0502020204030204" pitchFamily="34" charset="0"/>
              </a:rPr>
              <a:t> </a:t>
            </a:r>
            <a:r>
              <a:rPr lang="en-US" altLang="en-US" sz="1600" b="1" i="1" dirty="0">
                <a:solidFill>
                  <a:srgbClr val="000000"/>
                </a:solidFill>
                <a:cs typeface="Calibri" panose="020F0502020204030204" pitchFamily="34" charset="0"/>
              </a:rPr>
              <a:t>final</a:t>
            </a:r>
            <a:r>
              <a:rPr lang="en-US" altLang="en-US" sz="1600" b="1" dirty="0">
                <a:solidFill>
                  <a:srgbClr val="000000"/>
                </a:solidFill>
                <a:cs typeface="Calibri" panose="020F0502020204030204" pitchFamily="34" charset="0"/>
              </a:rPr>
              <a:t> </a:t>
            </a:r>
            <a:r>
              <a:rPr lang="en-US" altLang="en-US" sz="1600" b="1" i="1" dirty="0">
                <a:solidFill>
                  <a:srgbClr val="000000"/>
                </a:solidFill>
                <a:cs typeface="Calibri" panose="020F0502020204030204" pitchFamily="34" charset="0"/>
              </a:rPr>
              <a:t>approval</a:t>
            </a:r>
            <a:r>
              <a:rPr lang="en-US" altLang="en-US" sz="1600" i="1" dirty="0">
                <a:solidFill>
                  <a:srgbClr val="000000"/>
                </a:solidFill>
                <a:cs typeface="Calibri" panose="020F0502020204030204" pitchFamily="34" charset="0"/>
              </a:rPr>
              <a:t> </a:t>
            </a:r>
            <a:r>
              <a:rPr lang="en-US" altLang="en-US" sz="1600" dirty="0">
                <a:solidFill>
                  <a:srgbClr val="000000"/>
                </a:solidFill>
                <a:cs typeface="Calibri" panose="020F0502020204030204" pitchFamily="34" charset="0"/>
              </a:rPr>
              <a:t>process needs to be performed by the local offices. The head office at Delhi defines only the protocol/ process for photo identity verification process and approval but the actual process will be performed by the local offices.</a:t>
            </a:r>
            <a:endParaRPr lang="en-US" altLang="en-US" sz="1600" dirty="0"/>
          </a:p>
        </p:txBody>
      </p:sp>
      <p:pic>
        <p:nvPicPr>
          <p:cNvPr id="5" name="Picture 4" descr="headoff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700121"/>
            <a:ext cx="914400" cy="186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sCAFTODK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325819"/>
            <a:ext cx="593725" cy="129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imagesCAFTODK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325819"/>
            <a:ext cx="593725" cy="129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8"/>
          <p:cNvSpPr>
            <a:spLocks noChangeArrowheads="1"/>
          </p:cNvSpPr>
          <p:nvPr/>
        </p:nvSpPr>
        <p:spPr bwMode="auto">
          <a:xfrm>
            <a:off x="3352800" y="4582261"/>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1000" dirty="0">
                <a:solidFill>
                  <a:srgbClr val="002060"/>
                </a:solidFill>
                <a:cs typeface="Calibri" panose="020F0502020204030204" pitchFamily="34" charset="0"/>
              </a:rPr>
              <a:t>Passport Head Office,</a:t>
            </a:r>
          </a:p>
          <a:p>
            <a:pPr algn="ctr"/>
            <a:r>
              <a:rPr lang="en-US" altLang="en-US" sz="1000" dirty="0">
                <a:solidFill>
                  <a:srgbClr val="002060"/>
                </a:solidFill>
                <a:cs typeface="Calibri" panose="020F0502020204030204" pitchFamily="34" charset="0"/>
              </a:rPr>
              <a:t>Delhi</a:t>
            </a:r>
          </a:p>
        </p:txBody>
      </p:sp>
      <p:sp>
        <p:nvSpPr>
          <p:cNvPr id="9" name="TextBox 9"/>
          <p:cNvSpPr>
            <a:spLocks noChangeArrowheads="1"/>
          </p:cNvSpPr>
          <p:nvPr/>
        </p:nvSpPr>
        <p:spPr bwMode="auto">
          <a:xfrm>
            <a:off x="4761279" y="5736065"/>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1000" dirty="0">
                <a:solidFill>
                  <a:srgbClr val="002060"/>
                </a:solidFill>
                <a:cs typeface="Calibri" panose="020F0502020204030204" pitchFamily="34" charset="0"/>
              </a:rPr>
              <a:t>Passport Office,</a:t>
            </a:r>
          </a:p>
          <a:p>
            <a:pPr algn="ctr"/>
            <a:r>
              <a:rPr lang="en-US" altLang="en-US" sz="1000" dirty="0">
                <a:solidFill>
                  <a:srgbClr val="002060"/>
                </a:solidFill>
                <a:cs typeface="Calibri" panose="020F0502020204030204" pitchFamily="34" charset="0"/>
              </a:rPr>
              <a:t>Chennai</a:t>
            </a:r>
            <a:endParaRPr lang="en-US" altLang="en-US" dirty="0"/>
          </a:p>
        </p:txBody>
      </p:sp>
      <p:sp>
        <p:nvSpPr>
          <p:cNvPr id="10" name="TextBox 10"/>
          <p:cNvSpPr>
            <a:spLocks noChangeArrowheads="1"/>
          </p:cNvSpPr>
          <p:nvPr/>
        </p:nvSpPr>
        <p:spPr bwMode="auto">
          <a:xfrm>
            <a:off x="2057400" y="5695498"/>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1000" dirty="0">
                <a:solidFill>
                  <a:srgbClr val="002060"/>
                </a:solidFill>
                <a:cs typeface="Calibri" panose="020F0502020204030204" pitchFamily="34" charset="0"/>
              </a:rPr>
              <a:t>Passport Office,</a:t>
            </a:r>
          </a:p>
          <a:p>
            <a:pPr algn="ctr"/>
            <a:r>
              <a:rPr lang="en-US" altLang="en-US" sz="1000" dirty="0">
                <a:solidFill>
                  <a:srgbClr val="002060"/>
                </a:solidFill>
                <a:cs typeface="Calibri" panose="020F0502020204030204" pitchFamily="34" charset="0"/>
              </a:rPr>
              <a:t>Bangaluru</a:t>
            </a:r>
            <a:endParaRPr lang="en-US" altLang="en-US" dirty="0"/>
          </a:p>
        </p:txBody>
      </p:sp>
      <p:sp>
        <p:nvSpPr>
          <p:cNvPr id="11" name="Rounded Rectangle 12"/>
          <p:cNvSpPr>
            <a:spLocks noChangeArrowheads="1"/>
          </p:cNvSpPr>
          <p:nvPr/>
        </p:nvSpPr>
        <p:spPr bwMode="auto">
          <a:xfrm>
            <a:off x="5867400" y="2700121"/>
            <a:ext cx="3124200" cy="1287353"/>
          </a:xfrm>
          <a:prstGeom prst="roundRect">
            <a:avLst>
              <a:gd name="adj" fmla="val 6411"/>
            </a:avLst>
          </a:prstGeom>
          <a:solidFill>
            <a:srgbClr val="FFCCCC"/>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lvl1pPr indent="111125">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indent="0"/>
            <a:r>
              <a:rPr lang="en-US" altLang="en-US" sz="1400" dirty="0">
                <a:solidFill>
                  <a:srgbClr val="002060"/>
                </a:solidFill>
                <a:latin typeface="Calibri" panose="020F0502020204030204" pitchFamily="34" charset="0"/>
                <a:cs typeface="Calibri" panose="020F0502020204030204" pitchFamily="34" charset="0"/>
                <a:sym typeface="Calibri" panose="020F0502020204030204" pitchFamily="34" charset="0"/>
              </a:rPr>
              <a:t>Delhi Office, </a:t>
            </a:r>
          </a:p>
          <a:p>
            <a:pPr>
              <a:buFont typeface="Arial" panose="020B0604020202020204" pitchFamily="34" charset="0"/>
              <a:buChar char="•"/>
            </a:pPr>
            <a:r>
              <a:rPr lang="en-US" altLang="en-US" sz="1400" b="0" dirty="0">
                <a:solidFill>
                  <a:srgbClr val="002060"/>
                </a:solidFill>
                <a:latin typeface="Calibri" panose="020F0502020204030204" pitchFamily="34" charset="0"/>
                <a:cs typeface="Calibri" panose="020F0502020204030204" pitchFamily="34" charset="0"/>
                <a:sym typeface="Calibri" panose="020F0502020204030204" pitchFamily="34" charset="0"/>
              </a:rPr>
              <a:t>Defines a protocol/process that all local passport office should follow for verifying the photo identity &amp;  final approval.</a:t>
            </a:r>
            <a:endParaRPr lang="en-US" altLang="en-US" sz="1400" dirty="0"/>
          </a:p>
        </p:txBody>
      </p:sp>
      <p:sp>
        <p:nvSpPr>
          <p:cNvPr id="12" name="Rounded Rectangle 13"/>
          <p:cNvSpPr>
            <a:spLocks noChangeArrowheads="1"/>
          </p:cNvSpPr>
          <p:nvPr/>
        </p:nvSpPr>
        <p:spPr bwMode="auto">
          <a:xfrm>
            <a:off x="173771" y="3634047"/>
            <a:ext cx="2362200" cy="1482968"/>
          </a:xfrm>
          <a:prstGeom prst="roundRect">
            <a:avLst>
              <a:gd name="adj" fmla="val 2774"/>
            </a:avLst>
          </a:prstGeom>
          <a:gradFill rotWithShape="1">
            <a:gsLst>
              <a:gs pos="0">
                <a:srgbClr val="D9FDA5"/>
              </a:gs>
              <a:gs pos="34999">
                <a:srgbClr val="E3FEBF"/>
              </a:gs>
              <a:gs pos="100000">
                <a:srgbClr val="F4FEE6"/>
              </a:gs>
            </a:gsLst>
            <a:lin ang="16200000" scaled="1"/>
          </a:gradFill>
          <a:ln w="9525" cap="flat" cmpd="sng">
            <a:solidFill>
              <a:srgbClr val="9BBB59"/>
            </a:solidFill>
            <a:round/>
            <a:headEnd/>
            <a:tailEnd/>
          </a:ln>
        </p:spPr>
        <p:txBody>
          <a:bodyPr anchor="ctr"/>
          <a:lstStyle>
            <a:lvl1pPr indent="111125">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indent="0"/>
            <a:r>
              <a:rPr lang="en-US" altLang="en-US" sz="1400" dirty="0">
                <a:solidFill>
                  <a:srgbClr val="002060"/>
                </a:solidFill>
                <a:latin typeface="Calibri" panose="020F0502020204030204" pitchFamily="34" charset="0"/>
                <a:cs typeface="Calibri" panose="020F0502020204030204" pitchFamily="34" charset="0"/>
                <a:sym typeface="Calibri" panose="020F0502020204030204" pitchFamily="34" charset="0"/>
              </a:rPr>
              <a:t>Bangaluru, </a:t>
            </a:r>
          </a:p>
          <a:p>
            <a:pPr>
              <a:buFont typeface="Arial" panose="020B0604020202020204" pitchFamily="34" charset="0"/>
              <a:buChar char="•"/>
            </a:pPr>
            <a:r>
              <a:rPr lang="en-US" altLang="en-US" sz="1400" b="0" dirty="0">
                <a:solidFill>
                  <a:srgbClr val="002060"/>
                </a:solidFill>
                <a:latin typeface="Calibri" panose="020F0502020204030204" pitchFamily="34" charset="0"/>
                <a:cs typeface="Calibri" panose="020F0502020204030204" pitchFamily="34" charset="0"/>
                <a:sym typeface="Calibri" panose="020F0502020204030204" pitchFamily="34" charset="0"/>
              </a:rPr>
              <a:t>Adheres to the protocol and performs photo identification using ration card.</a:t>
            </a:r>
          </a:p>
          <a:p>
            <a:pPr>
              <a:buFont typeface="Arial" panose="020B0604020202020204" pitchFamily="34" charset="0"/>
              <a:buChar char="•"/>
            </a:pPr>
            <a:r>
              <a:rPr lang="en-US" altLang="en-US" sz="1400" b="0" dirty="0">
                <a:solidFill>
                  <a:srgbClr val="002060"/>
                </a:solidFill>
                <a:latin typeface="Calibri" panose="020F0502020204030204" pitchFamily="34" charset="0"/>
                <a:cs typeface="Calibri" panose="020F0502020204030204" pitchFamily="34" charset="0"/>
                <a:sym typeface="Calibri" panose="020F0502020204030204" pitchFamily="34" charset="0"/>
              </a:rPr>
              <a:t>Approves the document as slated by the HO.</a:t>
            </a:r>
          </a:p>
        </p:txBody>
      </p:sp>
      <p:sp>
        <p:nvSpPr>
          <p:cNvPr id="13" name="Rounded Rectangle 14"/>
          <p:cNvSpPr>
            <a:spLocks noChangeArrowheads="1"/>
          </p:cNvSpPr>
          <p:nvPr/>
        </p:nvSpPr>
        <p:spPr bwMode="auto">
          <a:xfrm>
            <a:off x="5867400" y="4325819"/>
            <a:ext cx="3124200" cy="1053367"/>
          </a:xfrm>
          <a:prstGeom prst="roundRect">
            <a:avLst>
              <a:gd name="adj" fmla="val 5538"/>
            </a:avLst>
          </a:prstGeom>
          <a:gradFill rotWithShape="1">
            <a:gsLst>
              <a:gs pos="0">
                <a:srgbClr val="A6E4FF"/>
              </a:gs>
              <a:gs pos="34999">
                <a:srgbClr val="BFEDFF"/>
              </a:gs>
              <a:gs pos="100000">
                <a:srgbClr val="E6F9FF"/>
              </a:gs>
            </a:gsLst>
            <a:lin ang="16200000" scaled="1"/>
          </a:gradFill>
          <a:ln w="9525" cap="flat" cmpd="sng">
            <a:solidFill>
              <a:srgbClr val="4BACC6"/>
            </a:solidFill>
            <a:round/>
            <a:headEnd/>
            <a:tailEnd/>
          </a:ln>
        </p:spPr>
        <p:txBody>
          <a:bodyPr anchor="ctr"/>
          <a:lstStyle>
            <a:lvl1pPr indent="111125">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indent="0"/>
            <a:r>
              <a:rPr lang="en-US" altLang="en-US" sz="1400" dirty="0">
                <a:solidFill>
                  <a:srgbClr val="002060"/>
                </a:solidFill>
                <a:latin typeface="Calibri" panose="020F0502020204030204" pitchFamily="34" charset="0"/>
                <a:cs typeface="Calibri" panose="020F0502020204030204" pitchFamily="34" charset="0"/>
                <a:sym typeface="Calibri" panose="020F0502020204030204" pitchFamily="34" charset="0"/>
              </a:rPr>
              <a:t>Chennai, </a:t>
            </a:r>
          </a:p>
          <a:p>
            <a:pPr>
              <a:buFont typeface="Arial" panose="020B0604020202020204" pitchFamily="34" charset="0"/>
              <a:buChar char="•"/>
            </a:pPr>
            <a:r>
              <a:rPr lang="en-US" altLang="en-US" sz="1400" b="0" dirty="0">
                <a:solidFill>
                  <a:srgbClr val="002060"/>
                </a:solidFill>
                <a:latin typeface="Calibri" panose="020F0502020204030204" pitchFamily="34" charset="0"/>
                <a:cs typeface="Calibri" panose="020F0502020204030204" pitchFamily="34" charset="0"/>
                <a:sym typeface="Calibri" panose="020F0502020204030204" pitchFamily="34" charset="0"/>
              </a:rPr>
              <a:t>Adheres to the protocol and performs photo identification using driver license.</a:t>
            </a:r>
          </a:p>
          <a:p>
            <a:pPr>
              <a:buFont typeface="Arial" panose="020B0604020202020204" pitchFamily="34" charset="0"/>
              <a:buChar char="•"/>
            </a:pPr>
            <a:r>
              <a:rPr lang="en-US" altLang="en-US" sz="1400" b="0" dirty="0">
                <a:solidFill>
                  <a:srgbClr val="002060"/>
                </a:solidFill>
                <a:latin typeface="Calibri" panose="020F0502020204030204" pitchFamily="34" charset="0"/>
                <a:cs typeface="Calibri" panose="020F0502020204030204" pitchFamily="34" charset="0"/>
                <a:sym typeface="Calibri" panose="020F0502020204030204" pitchFamily="34" charset="0"/>
              </a:rPr>
              <a:t>Approves the document as slated by the HO.</a:t>
            </a:r>
          </a:p>
        </p:txBody>
      </p:sp>
      <p:cxnSp>
        <p:nvCxnSpPr>
          <p:cNvPr id="14" name="Elbow Connector 16"/>
          <p:cNvCxnSpPr>
            <a:cxnSpLocks noChangeShapeType="1"/>
            <a:stCxn id="5" idx="1"/>
            <a:endCxn id="6" idx="3"/>
          </p:cNvCxnSpPr>
          <p:nvPr/>
        </p:nvCxnSpPr>
        <p:spPr bwMode="auto">
          <a:xfrm rot="10800000" flipV="1">
            <a:off x="3260726" y="3634048"/>
            <a:ext cx="549275" cy="1341486"/>
          </a:xfrm>
          <a:prstGeom prst="bentConnector3">
            <a:avLst>
              <a:gd name="adj1" fmla="val 50000"/>
            </a:avLst>
          </a:prstGeom>
          <a:noFill/>
          <a:ln w="38100" cap="flat" cmpd="sng">
            <a:solidFill>
              <a:schemeClr val="accent2"/>
            </a:solidFill>
            <a:miter lim="800000"/>
            <a:headEnd/>
            <a:tailEnd type="arrow" w="med" len="med"/>
          </a:ln>
          <a:extLst>
            <a:ext uri="{909E8E84-426E-40DD-AFC4-6F175D3DCCD1}">
              <a14:hiddenFill xmlns:a14="http://schemas.microsoft.com/office/drawing/2010/main">
                <a:noFill/>
              </a14:hiddenFill>
            </a:ext>
          </a:extLst>
        </p:spPr>
      </p:cxnSp>
      <p:cxnSp>
        <p:nvCxnSpPr>
          <p:cNvPr id="15" name="Shape 22"/>
          <p:cNvCxnSpPr>
            <a:cxnSpLocks noChangeShapeType="1"/>
            <a:stCxn id="5" idx="3"/>
            <a:endCxn id="7" idx="1"/>
          </p:cNvCxnSpPr>
          <p:nvPr/>
        </p:nvCxnSpPr>
        <p:spPr bwMode="auto">
          <a:xfrm>
            <a:off x="4724400" y="4138137"/>
            <a:ext cx="381000" cy="1341486"/>
          </a:xfrm>
          <a:prstGeom prst="bentConnector3">
            <a:avLst>
              <a:gd name="adj1" fmla="val 50000"/>
            </a:avLst>
          </a:prstGeom>
          <a:noFill/>
          <a:ln w="38100" cap="flat" cmpd="sng">
            <a:solidFill>
              <a:schemeClr val="accent2"/>
            </a:solidFill>
            <a:miter lim="800000"/>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7616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23" presetClass="entr" presetSubtype="16"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childTnLst>
                                </p:cTn>
                              </p:par>
                            </p:childTnLst>
                          </p:cTn>
                        </p:par>
                        <p:par>
                          <p:cTn id="34" fill="hold">
                            <p:stCondLst>
                              <p:cond delay="1000"/>
                            </p:stCondLst>
                            <p:childTnLst>
                              <p:par>
                                <p:cTn id="35" presetID="23" presetClass="entr" presetSubtype="16"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utoUpdateAnimBg="0"/>
      <p:bldP spid="9" grpId="0" bldLvl="0" autoUpdateAnimBg="0"/>
      <p:bldP spid="10" grpId="0" bldLvl="0" autoUpdateAnimBg="0"/>
      <p:bldP spid="11" grpId="0" bldLvl="0" animBg="1" autoUpdateAnimBg="0"/>
      <p:bldP spid="12" grpId="0" bldLvl="0" animBg="1" autoUpdateAnimBg="0"/>
      <p:bldP spid="13"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Analogy between Interface and Passport office</a:t>
            </a:r>
          </a:p>
        </p:txBody>
      </p:sp>
      <p:sp>
        <p:nvSpPr>
          <p:cNvPr id="4" name="Rounded Rectangle 4"/>
          <p:cNvSpPr>
            <a:spLocks noChangeArrowheads="1"/>
          </p:cNvSpPr>
          <p:nvPr/>
        </p:nvSpPr>
        <p:spPr bwMode="auto">
          <a:xfrm>
            <a:off x="750277" y="1752600"/>
            <a:ext cx="2267561" cy="503238"/>
          </a:xfrm>
          <a:prstGeom prst="roundRect">
            <a:avLst>
              <a:gd name="adj" fmla="val 16667"/>
            </a:avLst>
          </a:prstGeom>
          <a:gradFill rotWithShape="1">
            <a:gsLst>
              <a:gs pos="0">
                <a:srgbClr val="2D5D97"/>
              </a:gs>
              <a:gs pos="79999">
                <a:srgbClr val="3C7AC5"/>
              </a:gs>
              <a:gs pos="100000">
                <a:srgbClr val="397BC9"/>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dirty="0">
                <a:solidFill>
                  <a:srgbClr val="FFFFFF"/>
                </a:solidFill>
                <a:latin typeface="Calibri" panose="020F0502020204030204" pitchFamily="34" charset="0"/>
                <a:cs typeface="Calibri" panose="020F0502020204030204" pitchFamily="34" charset="0"/>
                <a:sym typeface="Calibri" panose="020F0502020204030204" pitchFamily="34" charset="0"/>
              </a:rPr>
              <a:t>Passport Head Office</a:t>
            </a:r>
            <a:endParaRPr lang="en-US" altLang="en-US" dirty="0"/>
          </a:p>
        </p:txBody>
      </p:sp>
      <p:sp>
        <p:nvSpPr>
          <p:cNvPr id="5" name="Rounded Rectangle 5"/>
          <p:cNvSpPr>
            <a:spLocks noChangeArrowheads="1"/>
          </p:cNvSpPr>
          <p:nvPr/>
        </p:nvSpPr>
        <p:spPr bwMode="auto">
          <a:xfrm>
            <a:off x="750277" y="2661139"/>
            <a:ext cx="2267561" cy="503238"/>
          </a:xfrm>
          <a:prstGeom prst="roundRect">
            <a:avLst>
              <a:gd name="adj" fmla="val 16667"/>
            </a:avLst>
          </a:prstGeom>
          <a:gradFill rotWithShape="1">
            <a:gsLst>
              <a:gs pos="0">
                <a:srgbClr val="992F2B"/>
              </a:gs>
              <a:gs pos="79999">
                <a:srgbClr val="C93D39"/>
              </a:gs>
              <a:gs pos="100000">
                <a:srgbClr val="CD3A36"/>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dirty="0">
                <a:solidFill>
                  <a:srgbClr val="FFFFFF"/>
                </a:solidFill>
                <a:latin typeface="Calibri" panose="020F0502020204030204" pitchFamily="34" charset="0"/>
                <a:cs typeface="Calibri" panose="020F0502020204030204" pitchFamily="34" charset="0"/>
                <a:sym typeface="Calibri" panose="020F0502020204030204" pitchFamily="34" charset="0"/>
              </a:rPr>
              <a:t>Local passport Offices</a:t>
            </a:r>
            <a:endParaRPr lang="en-US" altLang="en-US" dirty="0"/>
          </a:p>
        </p:txBody>
      </p:sp>
      <p:sp>
        <p:nvSpPr>
          <p:cNvPr id="6" name="Rounded Rectangle 7"/>
          <p:cNvSpPr>
            <a:spLocks noChangeArrowheads="1"/>
          </p:cNvSpPr>
          <p:nvPr/>
        </p:nvSpPr>
        <p:spPr bwMode="auto">
          <a:xfrm>
            <a:off x="750277" y="3687763"/>
            <a:ext cx="2221523" cy="503237"/>
          </a:xfrm>
          <a:prstGeom prst="roundRect">
            <a:avLst>
              <a:gd name="adj" fmla="val 16667"/>
            </a:avLst>
          </a:prstGeom>
          <a:gradFill rotWithShape="1">
            <a:gsLst>
              <a:gs pos="0">
                <a:srgbClr val="000000"/>
              </a:gs>
              <a:gs pos="79000">
                <a:srgbClr val="000000"/>
              </a:gs>
              <a:gs pos="100000">
                <a:srgbClr val="000000"/>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dirty="0">
                <a:solidFill>
                  <a:srgbClr val="FFFFFF"/>
                </a:solidFill>
                <a:latin typeface="Calibri" panose="020F0502020204030204" pitchFamily="34" charset="0"/>
                <a:cs typeface="Calibri" panose="020F0502020204030204" pitchFamily="34" charset="0"/>
                <a:sym typeface="Calibri" panose="020F0502020204030204" pitchFamily="34" charset="0"/>
              </a:rPr>
              <a:t>Photo Identity  Verification</a:t>
            </a:r>
            <a:endParaRPr lang="en-US" altLang="en-US" dirty="0"/>
          </a:p>
        </p:txBody>
      </p:sp>
      <p:sp>
        <p:nvSpPr>
          <p:cNvPr id="7" name="Right Arrow 9"/>
          <p:cNvSpPr>
            <a:spLocks noChangeArrowheads="1"/>
          </p:cNvSpPr>
          <p:nvPr/>
        </p:nvSpPr>
        <p:spPr bwMode="auto">
          <a:xfrm>
            <a:off x="3423139" y="1828800"/>
            <a:ext cx="762000" cy="304800"/>
          </a:xfrm>
          <a:prstGeom prst="rightArrow">
            <a:avLst>
              <a:gd name="adj1" fmla="val 50000"/>
              <a:gd name="adj2" fmla="val 50000"/>
            </a:avLst>
          </a:prstGeom>
          <a:solidFill>
            <a:srgbClr val="4BACC6"/>
          </a:solidFill>
          <a:ln w="25400">
            <a:solidFill>
              <a:srgbClr val="367D90"/>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 name="Right Arrow 10"/>
          <p:cNvSpPr>
            <a:spLocks noChangeArrowheads="1"/>
          </p:cNvSpPr>
          <p:nvPr/>
        </p:nvSpPr>
        <p:spPr bwMode="auto">
          <a:xfrm>
            <a:off x="3423139" y="2737339"/>
            <a:ext cx="762000" cy="304800"/>
          </a:xfrm>
          <a:prstGeom prst="rightArrow">
            <a:avLst>
              <a:gd name="adj1" fmla="val 50000"/>
              <a:gd name="adj2" fmla="val 50000"/>
            </a:avLst>
          </a:prstGeom>
          <a:solidFill>
            <a:srgbClr val="4BACC6"/>
          </a:solidFill>
          <a:ln w="25400">
            <a:solidFill>
              <a:srgbClr val="367D90"/>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9" name="Right Arrow 11"/>
          <p:cNvSpPr>
            <a:spLocks noChangeArrowheads="1"/>
          </p:cNvSpPr>
          <p:nvPr/>
        </p:nvSpPr>
        <p:spPr bwMode="auto">
          <a:xfrm>
            <a:off x="3423139" y="3733800"/>
            <a:ext cx="762000" cy="304800"/>
          </a:xfrm>
          <a:prstGeom prst="rightArrow">
            <a:avLst>
              <a:gd name="adj1" fmla="val 50000"/>
              <a:gd name="adj2" fmla="val 50000"/>
            </a:avLst>
          </a:prstGeom>
          <a:solidFill>
            <a:srgbClr val="4BACC6"/>
          </a:solidFill>
          <a:ln w="25400">
            <a:solidFill>
              <a:srgbClr val="367D90"/>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0" name="Rounded Rectangle 13"/>
          <p:cNvSpPr>
            <a:spLocks noChangeArrowheads="1"/>
          </p:cNvSpPr>
          <p:nvPr/>
        </p:nvSpPr>
        <p:spPr bwMode="auto">
          <a:xfrm>
            <a:off x="4419600" y="1676400"/>
            <a:ext cx="2057400" cy="533400"/>
          </a:xfrm>
          <a:prstGeom prst="roundRect">
            <a:avLst>
              <a:gd name="adj" fmla="val 16667"/>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dirty="0">
                <a:solidFill>
                  <a:srgbClr val="002060"/>
                </a:solidFill>
                <a:latin typeface="Calibri" panose="020F0502020204030204" pitchFamily="34" charset="0"/>
                <a:cs typeface="Calibri" panose="020F0502020204030204" pitchFamily="34" charset="0"/>
                <a:sym typeface="Calibri" panose="020F0502020204030204" pitchFamily="34" charset="0"/>
              </a:rPr>
              <a:t>Interface</a:t>
            </a:r>
          </a:p>
        </p:txBody>
      </p:sp>
      <p:sp>
        <p:nvSpPr>
          <p:cNvPr id="11" name="Rounded Rectangle 14"/>
          <p:cNvSpPr>
            <a:spLocks noChangeArrowheads="1"/>
          </p:cNvSpPr>
          <p:nvPr/>
        </p:nvSpPr>
        <p:spPr bwMode="auto">
          <a:xfrm>
            <a:off x="4419600" y="2661139"/>
            <a:ext cx="2057400" cy="533400"/>
          </a:xfrm>
          <a:prstGeom prst="roundRect">
            <a:avLst>
              <a:gd name="adj" fmla="val 16667"/>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dirty="0">
                <a:solidFill>
                  <a:srgbClr val="002060"/>
                </a:solidFill>
                <a:latin typeface="Calibri" panose="020F0502020204030204" pitchFamily="34" charset="0"/>
                <a:cs typeface="Calibri" panose="020F0502020204030204" pitchFamily="34" charset="0"/>
                <a:sym typeface="Calibri" panose="020F0502020204030204" pitchFamily="34" charset="0"/>
              </a:rPr>
              <a:t>Sub Class</a:t>
            </a:r>
          </a:p>
        </p:txBody>
      </p:sp>
      <p:sp>
        <p:nvSpPr>
          <p:cNvPr id="12" name="Rounded Rectangle 15"/>
          <p:cNvSpPr>
            <a:spLocks noChangeArrowheads="1"/>
          </p:cNvSpPr>
          <p:nvPr/>
        </p:nvSpPr>
        <p:spPr bwMode="auto">
          <a:xfrm>
            <a:off x="4419600" y="3657600"/>
            <a:ext cx="2971800" cy="533400"/>
          </a:xfrm>
          <a:prstGeom prst="roundRect">
            <a:avLst>
              <a:gd name="adj" fmla="val 16667"/>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dirty="0">
                <a:solidFill>
                  <a:srgbClr val="C00000"/>
                </a:solidFill>
                <a:latin typeface="Calibri" panose="020F0502020204030204" pitchFamily="34" charset="0"/>
                <a:cs typeface="Calibri" panose="020F0502020204030204" pitchFamily="34" charset="0"/>
                <a:sym typeface="Calibri" panose="020F0502020204030204" pitchFamily="34" charset="0"/>
              </a:rPr>
              <a:t>Protocol:</a:t>
            </a:r>
            <a:r>
              <a:rPr lang="en-US" altLang="en-US" dirty="0">
                <a:solidFill>
                  <a:srgbClr val="002060"/>
                </a:solidFill>
                <a:latin typeface="Calibri" panose="020F0502020204030204" pitchFamily="34" charset="0"/>
                <a:cs typeface="Calibri" panose="020F0502020204030204" pitchFamily="34" charset="0"/>
                <a:sym typeface="Calibri" panose="020F0502020204030204" pitchFamily="34" charset="0"/>
              </a:rPr>
              <a:t> interface methods</a:t>
            </a:r>
          </a:p>
        </p:txBody>
      </p:sp>
      <p:sp>
        <p:nvSpPr>
          <p:cNvPr id="13" name="TextBox 18"/>
          <p:cNvSpPr>
            <a:spLocks noChangeArrowheads="1"/>
          </p:cNvSpPr>
          <p:nvPr/>
        </p:nvSpPr>
        <p:spPr bwMode="auto">
          <a:xfrm>
            <a:off x="750277" y="4425463"/>
            <a:ext cx="744415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dirty="0">
                <a:solidFill>
                  <a:srgbClr val="C00000"/>
                </a:solidFill>
                <a:cs typeface="Calibri" panose="020F0502020204030204" pitchFamily="34" charset="0"/>
              </a:rPr>
              <a:t>NOTE:</a:t>
            </a:r>
            <a:r>
              <a:rPr lang="en-US" altLang="en-US" sz="1600" dirty="0">
                <a:solidFill>
                  <a:srgbClr val="000000"/>
                </a:solidFill>
                <a:cs typeface="Calibri" panose="020F0502020204030204" pitchFamily="34" charset="0"/>
              </a:rPr>
              <a:t> </a:t>
            </a:r>
            <a:r>
              <a:rPr lang="en-US" altLang="en-US" sz="1600" b="0" dirty="0">
                <a:solidFill>
                  <a:srgbClr val="000000"/>
                </a:solidFill>
                <a:cs typeface="Calibri" panose="020F0502020204030204" pitchFamily="34" charset="0"/>
              </a:rPr>
              <a:t> </a:t>
            </a:r>
            <a:r>
              <a:rPr lang="en-US" altLang="en-US" sz="1600" b="0" dirty="0">
                <a:solidFill>
                  <a:srgbClr val="002060"/>
                </a:solidFill>
                <a:cs typeface="Calibri" panose="020F0502020204030204" pitchFamily="34" charset="0"/>
              </a:rPr>
              <a:t>No people can directly reach Delhi head office for passport application rather  they should always go to the local offices in appropriate cities which will follow the process defined by head office to issue passport.</a:t>
            </a:r>
          </a:p>
          <a:p>
            <a:endParaRPr lang="en-US" altLang="en-US" sz="1600" b="0" dirty="0">
              <a:solidFill>
                <a:srgbClr val="002060"/>
              </a:solidFill>
              <a:cs typeface="Calibri" panose="020F0502020204030204" pitchFamily="34" charset="0"/>
            </a:endParaRPr>
          </a:p>
          <a:p>
            <a:r>
              <a:rPr lang="en-US" altLang="en-US" sz="1600" b="0" dirty="0">
                <a:solidFill>
                  <a:srgbClr val="002060"/>
                </a:solidFill>
                <a:cs typeface="Calibri" panose="020F0502020204030204" pitchFamily="34" charset="0"/>
              </a:rPr>
              <a:t>Similarly Interface cannot be instantiated only the classes implementing it can be instantiated and the implemented methods invoked.</a:t>
            </a:r>
            <a:endParaRPr lang="en-US" altLang="en-US" sz="1600" dirty="0">
              <a:solidFill>
                <a:srgbClr val="002060"/>
              </a:solidFill>
              <a:cs typeface="Calibri" panose="020F0502020204030204" pitchFamily="34" charset="0"/>
            </a:endParaRPr>
          </a:p>
        </p:txBody>
      </p:sp>
    </p:spTree>
    <p:extLst>
      <p:ext uri="{BB962C8B-B14F-4D97-AF65-F5344CB8AC3E}">
        <p14:creationId xmlns:p14="http://schemas.microsoft.com/office/powerpoint/2010/main" val="319590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 an Interface</a:t>
            </a:r>
          </a:p>
        </p:txBody>
      </p:sp>
      <p:sp>
        <p:nvSpPr>
          <p:cNvPr id="3" name="Content Placeholder 2"/>
          <p:cNvSpPr>
            <a:spLocks noGrp="1"/>
          </p:cNvSpPr>
          <p:nvPr>
            <p:ph idx="1"/>
          </p:nvPr>
        </p:nvSpPr>
        <p:spPr/>
        <p:txBody>
          <a:bodyPr>
            <a:normAutofit/>
          </a:bodyPr>
          <a:lstStyle/>
          <a:p>
            <a:pPr marL="0" indent="0">
              <a:buNone/>
            </a:pPr>
            <a:r>
              <a:rPr lang="en-US" altLang="en-US" sz="1800" dirty="0">
                <a:solidFill>
                  <a:srgbClr val="000000"/>
                </a:solidFill>
                <a:cs typeface="Calibri" panose="020F0502020204030204" pitchFamily="34" charset="0"/>
              </a:rPr>
              <a:t>How to create an Interface?</a:t>
            </a:r>
          </a:p>
          <a:p>
            <a:pPr marL="0" indent="0">
              <a:buNone/>
            </a:pPr>
            <a:r>
              <a:rPr lang="en-US" altLang="en-US" sz="1800" dirty="0">
                <a:solidFill>
                  <a:srgbClr val="000000"/>
                </a:solidFill>
                <a:cs typeface="Calibri" panose="020F0502020204030204" pitchFamily="34" charset="0"/>
              </a:rPr>
              <a:t>To create an interface, the ‘class’ keyword should be replaced with the ‘interface’ keyword</a:t>
            </a:r>
          </a:p>
          <a:p>
            <a:pPr lvl="1">
              <a:spcBef>
                <a:spcPts val="1000"/>
              </a:spcBef>
              <a:buFont typeface="Wingdings" panose="05000000000000000000" pitchFamily="2" charset="2"/>
              <a:buChar char="§"/>
            </a:pPr>
            <a:r>
              <a:rPr lang="en-US" altLang="en-US" sz="1800" dirty="0">
                <a:solidFill>
                  <a:srgbClr val="000000"/>
                </a:solidFill>
                <a:cs typeface="Calibri" panose="020F0502020204030204" pitchFamily="34" charset="0"/>
              </a:rPr>
              <a:t>To create a Shape interface, instead of</a:t>
            </a:r>
          </a:p>
          <a:p>
            <a:pPr marL="1371600" lvl="3" indent="0">
              <a:spcBef>
                <a:spcPts val="1000"/>
              </a:spcBef>
              <a:buNone/>
            </a:pPr>
            <a:r>
              <a:rPr lang="en-US" altLang="en-US" dirty="0">
                <a:solidFill>
                  <a:srgbClr val="000000"/>
                </a:solidFill>
                <a:cs typeface="Calibri" panose="020F0502020204030204" pitchFamily="34" charset="0"/>
              </a:rPr>
              <a:t>public </a:t>
            </a:r>
            <a:r>
              <a:rPr lang="en-US" altLang="en-US" dirty="0">
                <a:solidFill>
                  <a:srgbClr val="974806"/>
                </a:solidFill>
                <a:cs typeface="Calibri" panose="020F0502020204030204" pitchFamily="34" charset="0"/>
              </a:rPr>
              <a:t>class</a:t>
            </a:r>
            <a:r>
              <a:rPr lang="en-US" altLang="en-US" dirty="0">
                <a:solidFill>
                  <a:srgbClr val="000000"/>
                </a:solidFill>
                <a:cs typeface="Calibri" panose="020F0502020204030204" pitchFamily="34" charset="0"/>
              </a:rPr>
              <a:t> Shape </a:t>
            </a:r>
          </a:p>
          <a:p>
            <a:pPr marL="1371600" lvl="3" indent="0">
              <a:spcBef>
                <a:spcPts val="1000"/>
              </a:spcBef>
              <a:buNone/>
            </a:pPr>
            <a:r>
              <a:rPr lang="en-US" altLang="en-US" dirty="0">
                <a:solidFill>
                  <a:srgbClr val="000000"/>
                </a:solidFill>
                <a:cs typeface="Calibri" panose="020F0502020204030204" pitchFamily="34" charset="0"/>
              </a:rPr>
              <a:t>public </a:t>
            </a:r>
            <a:r>
              <a:rPr lang="en-US" altLang="en-US" dirty="0">
                <a:solidFill>
                  <a:srgbClr val="974806"/>
                </a:solidFill>
                <a:cs typeface="Calibri" panose="020F0502020204030204" pitchFamily="34" charset="0"/>
              </a:rPr>
              <a:t>interface</a:t>
            </a:r>
            <a:r>
              <a:rPr lang="en-US" altLang="en-US" dirty="0">
                <a:solidFill>
                  <a:srgbClr val="000000"/>
                </a:solidFill>
                <a:cs typeface="Calibri" panose="020F0502020204030204" pitchFamily="34" charset="0"/>
              </a:rPr>
              <a:t> Shape</a:t>
            </a:r>
            <a:endParaRPr lang="en-US" altLang="en-US" sz="1800" dirty="0">
              <a:solidFill>
                <a:srgbClr val="000000"/>
              </a:solidFill>
              <a:cs typeface="Calibri" panose="020F0502020204030204" pitchFamily="34" charset="0"/>
            </a:endParaRPr>
          </a:p>
          <a:p>
            <a:pPr lvl="1">
              <a:spcBef>
                <a:spcPts val="1000"/>
              </a:spcBef>
              <a:buFont typeface="Wingdings" panose="05000000000000000000" pitchFamily="2" charset="2"/>
              <a:buChar char="§"/>
            </a:pPr>
            <a:r>
              <a:rPr lang="en-US" altLang="en-US" sz="1800" dirty="0">
                <a:solidFill>
                  <a:srgbClr val="000000"/>
                </a:solidFill>
                <a:cs typeface="Calibri" panose="020F0502020204030204" pitchFamily="34" charset="0"/>
              </a:rPr>
              <a:t>To create an interface using IDE, select  </a:t>
            </a:r>
          </a:p>
          <a:p>
            <a:pPr marL="1371600" lvl="3" indent="0">
              <a:spcBef>
                <a:spcPts val="1000"/>
              </a:spcBef>
              <a:buNone/>
            </a:pPr>
            <a:r>
              <a:rPr lang="en-US" altLang="en-US" sz="1600" dirty="0">
                <a:solidFill>
                  <a:srgbClr val="974806"/>
                </a:solidFill>
                <a:cs typeface="Calibri" panose="020F0502020204030204" pitchFamily="34" charset="0"/>
              </a:rPr>
              <a:t>File </a:t>
            </a:r>
            <a:r>
              <a:rPr lang="en-US" altLang="en-US" sz="1600" dirty="0">
                <a:solidFill>
                  <a:srgbClr val="974806"/>
                </a:solidFill>
                <a:sym typeface="Wingdings" panose="05000000000000000000" pitchFamily="2" charset="2"/>
              </a:rPr>
              <a:t> New  Interface</a:t>
            </a:r>
            <a:endParaRPr lang="en-US" altLang="en-US" sz="1600" dirty="0">
              <a:solidFill>
                <a:srgbClr val="974806"/>
              </a:solidFill>
              <a:cs typeface="Calibri" panose="020F0502020204030204" pitchFamily="34" charset="0"/>
            </a:endParaRPr>
          </a:p>
          <a:p>
            <a:pPr marL="1371600" lvl="3" indent="0">
              <a:spcBef>
                <a:spcPts val="1000"/>
              </a:spcBef>
              <a:buNone/>
            </a:pPr>
            <a:endParaRPr lang="en-US" altLang="en-US" sz="1600" dirty="0"/>
          </a:p>
          <a:p>
            <a:pPr marL="0" indent="0">
              <a:buNone/>
            </a:pPr>
            <a:endParaRPr lang="en-US" sz="1800" dirty="0"/>
          </a:p>
        </p:txBody>
      </p:sp>
      <p:sp>
        <p:nvSpPr>
          <p:cNvPr id="4" name="Rounded Rectangle 13"/>
          <p:cNvSpPr>
            <a:spLocks noChangeArrowheads="1"/>
          </p:cNvSpPr>
          <p:nvPr/>
        </p:nvSpPr>
        <p:spPr bwMode="auto">
          <a:xfrm>
            <a:off x="2473568" y="3031271"/>
            <a:ext cx="649777" cy="251191"/>
          </a:xfrm>
          <a:prstGeom prst="roundRect">
            <a:avLst>
              <a:gd name="adj" fmla="val 16667"/>
            </a:avLst>
          </a:prstGeom>
          <a:noFill/>
          <a:ln w="254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Rounded Rectangle 14"/>
          <p:cNvSpPr>
            <a:spLocks noChangeArrowheads="1"/>
          </p:cNvSpPr>
          <p:nvPr/>
        </p:nvSpPr>
        <p:spPr bwMode="auto">
          <a:xfrm>
            <a:off x="2508738" y="3392121"/>
            <a:ext cx="926123" cy="288925"/>
          </a:xfrm>
          <a:prstGeom prst="roundRect">
            <a:avLst>
              <a:gd name="adj" fmla="val 16667"/>
            </a:avLst>
          </a:prstGeom>
          <a:noFill/>
          <a:ln w="25400">
            <a:solidFill>
              <a:srgbClr val="0066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r="51390" b="68750"/>
          <a:stretch>
            <a:fillRect/>
          </a:stretch>
        </p:blipFill>
        <p:spPr bwMode="auto">
          <a:xfrm>
            <a:off x="1449976" y="4492111"/>
            <a:ext cx="6017624" cy="193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13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How to implement an Interface?</a:t>
            </a:r>
          </a:p>
        </p:txBody>
      </p:sp>
      <p:sp>
        <p:nvSpPr>
          <p:cNvPr id="4" name="Rectangle 6"/>
          <p:cNvSpPr>
            <a:spLocks noChangeArrowheads="1"/>
          </p:cNvSpPr>
          <p:nvPr/>
        </p:nvSpPr>
        <p:spPr bwMode="auto">
          <a:xfrm>
            <a:off x="685800" y="1600200"/>
            <a:ext cx="753207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spcBef>
                <a:spcPts val="1200"/>
              </a:spcBef>
            </a:pPr>
            <a:r>
              <a:rPr lang="en-US" altLang="en-US" sz="1600" dirty="0">
                <a:solidFill>
                  <a:srgbClr val="000000"/>
                </a:solidFill>
                <a:cs typeface="Calibri" panose="020F0502020204030204" pitchFamily="34" charset="0"/>
              </a:rPr>
              <a:t>How to implement an Interface?</a:t>
            </a:r>
          </a:p>
          <a:p>
            <a:pPr>
              <a:spcBef>
                <a:spcPts val="1200"/>
              </a:spcBef>
            </a:pPr>
            <a:r>
              <a:rPr lang="en-US" altLang="en-US" sz="1600" dirty="0">
                <a:solidFill>
                  <a:srgbClr val="000000"/>
                </a:solidFill>
                <a:cs typeface="Calibri" panose="020F0502020204030204" pitchFamily="34" charset="0"/>
              </a:rPr>
              <a:t>Step 1:  </a:t>
            </a:r>
            <a:r>
              <a:rPr lang="en-US" altLang="en-US" sz="1600" b="0" dirty="0">
                <a:solidFill>
                  <a:srgbClr val="000000"/>
                </a:solidFill>
                <a:cs typeface="Calibri" panose="020F0502020204030204" pitchFamily="34" charset="0"/>
              </a:rPr>
              <a:t>Create an Interface</a:t>
            </a:r>
            <a:endParaRPr lang="en-US" altLang="en-US" sz="14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l="30453" t="18680" r="44948" b="64835"/>
          <a:stretch>
            <a:fillRect/>
          </a:stretch>
        </p:blipFill>
        <p:spPr bwMode="auto">
          <a:xfrm>
            <a:off x="685800" y="2606675"/>
            <a:ext cx="510540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Brace 8"/>
          <p:cNvSpPr>
            <a:spLocks/>
          </p:cNvSpPr>
          <p:nvPr/>
        </p:nvSpPr>
        <p:spPr bwMode="auto">
          <a:xfrm>
            <a:off x="5791200" y="3289300"/>
            <a:ext cx="304800" cy="533400"/>
          </a:xfrm>
          <a:prstGeom prst="rightBrace">
            <a:avLst>
              <a:gd name="adj1" fmla="val 7997"/>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7" name="Rectangle 9"/>
          <p:cNvSpPr>
            <a:spLocks noChangeArrowheads="1"/>
          </p:cNvSpPr>
          <p:nvPr/>
        </p:nvSpPr>
        <p:spPr bwMode="auto">
          <a:xfrm>
            <a:off x="6324600" y="3200400"/>
            <a:ext cx="1143000" cy="609600"/>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dirty="0">
                <a:solidFill>
                  <a:srgbClr val="000000"/>
                </a:solidFill>
                <a:latin typeface="Calibri" panose="020F0502020204030204" pitchFamily="34" charset="0"/>
                <a:cs typeface="Calibri" panose="020F0502020204030204" pitchFamily="34" charset="0"/>
                <a:sym typeface="Calibri" panose="020F0502020204030204" pitchFamily="34" charset="0"/>
              </a:rPr>
              <a:t>Abstract Methods</a:t>
            </a:r>
          </a:p>
        </p:txBody>
      </p:sp>
      <p:sp>
        <p:nvSpPr>
          <p:cNvPr id="8" name="Rectangle 11"/>
          <p:cNvSpPr>
            <a:spLocks noChangeArrowheads="1"/>
          </p:cNvSpPr>
          <p:nvPr/>
        </p:nvSpPr>
        <p:spPr bwMode="auto">
          <a:xfrm>
            <a:off x="1708150" y="2606675"/>
            <a:ext cx="1371600" cy="533400"/>
          </a:xfrm>
          <a:prstGeom prst="rect">
            <a:avLst/>
          </a:prstGeom>
          <a:noFill/>
          <a:ln w="254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9" name="Rounded Rectangle 12"/>
          <p:cNvSpPr>
            <a:spLocks noChangeArrowheads="1"/>
          </p:cNvSpPr>
          <p:nvPr/>
        </p:nvSpPr>
        <p:spPr bwMode="auto">
          <a:xfrm>
            <a:off x="3962400" y="2291239"/>
            <a:ext cx="2362200" cy="762000"/>
          </a:xfrm>
          <a:prstGeom prst="roundRect">
            <a:avLst>
              <a:gd name="adj" fmla="val 16667"/>
            </a:avLst>
          </a:prstGeom>
          <a:gradFill rotWithShape="1">
            <a:gsLst>
              <a:gs pos="0">
                <a:srgbClr val="FFA5A3"/>
              </a:gs>
              <a:gs pos="34999">
                <a:srgbClr val="FFBEBE"/>
              </a:gs>
              <a:gs pos="100000">
                <a:srgbClr val="FFE6E6"/>
              </a:gs>
            </a:gsLst>
            <a:lin ang="16200000" scaled="1"/>
          </a:gradFill>
          <a:ln w="9525">
            <a:solidFill>
              <a:schemeClr val="accent2"/>
            </a:solidFill>
            <a:round/>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dirty="0">
                <a:solidFill>
                  <a:srgbClr val="000000"/>
                </a:solidFill>
                <a:latin typeface="Calibri" panose="020F0502020204030204" pitchFamily="34" charset="0"/>
                <a:cs typeface="Calibri" panose="020F0502020204030204" pitchFamily="34" charset="0"/>
                <a:sym typeface="Calibri" panose="020F0502020204030204" pitchFamily="34" charset="0"/>
              </a:rPr>
              <a:t>The ‘</a:t>
            </a:r>
            <a:r>
              <a:rPr lang="en-US" altLang="en-US" sz="1600" dirty="0">
                <a:solidFill>
                  <a:srgbClr val="974806"/>
                </a:solidFill>
                <a:latin typeface="Calibri" panose="020F0502020204030204" pitchFamily="34" charset="0"/>
                <a:cs typeface="Calibri" panose="020F0502020204030204" pitchFamily="34" charset="0"/>
                <a:sym typeface="Calibri" panose="020F0502020204030204" pitchFamily="34" charset="0"/>
              </a:rPr>
              <a:t>interface</a:t>
            </a:r>
            <a:r>
              <a:rPr lang="en-US" altLang="en-US" sz="1600" dirty="0">
                <a:solidFill>
                  <a:srgbClr val="000000"/>
                </a:solidFill>
                <a:latin typeface="Calibri" panose="020F0502020204030204" pitchFamily="34" charset="0"/>
                <a:cs typeface="Calibri" panose="020F0502020204030204" pitchFamily="34" charset="0"/>
                <a:sym typeface="Calibri" panose="020F0502020204030204" pitchFamily="34" charset="0"/>
              </a:rPr>
              <a:t>’ keyword is used instead of the ‘class’ keyword</a:t>
            </a:r>
          </a:p>
        </p:txBody>
      </p:sp>
    </p:spTree>
    <p:extLst>
      <p:ext uri="{BB962C8B-B14F-4D97-AF65-F5344CB8AC3E}">
        <p14:creationId xmlns:p14="http://schemas.microsoft.com/office/powerpoint/2010/main" val="224077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p:cBhvr>
                                        <p:cTn id="7" dur="500"/>
                                        <p:tgtEl>
                                          <p:spTgt spid="8"/>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p:cBhvr>
                                        <p:cTn id="10" dur="500"/>
                                        <p:tgtEl>
                                          <p:spTgt spid="9"/>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p:cBhvr>
                                        <p:cTn id="13" dur="500"/>
                                        <p:tgtEl>
                                          <p:spTgt spid="7"/>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P spid="7" grpId="0" bldLvl="0" animBg="1" autoUpdateAnimBg="0"/>
      <p:bldP spid="8" grpId="0" bldLvl="0" animBg="1" autoUpdateAnimBg="0"/>
      <p:bldP spid="9"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How to implement an Interface?</a:t>
            </a:r>
          </a:p>
        </p:txBody>
      </p:sp>
      <p:sp>
        <p:nvSpPr>
          <p:cNvPr id="4" name="Rectangle 6"/>
          <p:cNvSpPr>
            <a:spLocks noChangeArrowheads="1"/>
          </p:cNvSpPr>
          <p:nvPr/>
        </p:nvSpPr>
        <p:spPr bwMode="auto">
          <a:xfrm>
            <a:off x="533400" y="1600200"/>
            <a:ext cx="8458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spcBef>
                <a:spcPts val="1200"/>
              </a:spcBef>
            </a:pPr>
            <a:r>
              <a:rPr lang="en-US" altLang="en-US" sz="1600" dirty="0">
                <a:solidFill>
                  <a:srgbClr val="000000"/>
                </a:solidFill>
                <a:cs typeface="Calibri" panose="020F0502020204030204" pitchFamily="34" charset="0"/>
              </a:rPr>
              <a:t>How to implement an Interface?</a:t>
            </a:r>
          </a:p>
          <a:p>
            <a:pPr>
              <a:spcBef>
                <a:spcPts val="1200"/>
              </a:spcBef>
            </a:pPr>
            <a:r>
              <a:rPr lang="en-US" altLang="en-US" sz="1600" dirty="0">
                <a:solidFill>
                  <a:srgbClr val="000000"/>
                </a:solidFill>
                <a:cs typeface="Calibri" panose="020F0502020204030204" pitchFamily="34" charset="0"/>
              </a:rPr>
              <a:t>Step 2:</a:t>
            </a:r>
            <a:r>
              <a:rPr lang="en-US" altLang="en-US" sz="1600" b="0" dirty="0">
                <a:solidFill>
                  <a:srgbClr val="000000"/>
                </a:solidFill>
                <a:cs typeface="Calibri" panose="020F0502020204030204" pitchFamily="34" charset="0"/>
              </a:rPr>
              <a:t> Create the implementation class using the ‘</a:t>
            </a:r>
            <a:r>
              <a:rPr lang="en-US" altLang="en-US" sz="1600" dirty="0">
                <a:solidFill>
                  <a:srgbClr val="974806"/>
                </a:solidFill>
                <a:cs typeface="Calibri" panose="020F0502020204030204" pitchFamily="34" charset="0"/>
              </a:rPr>
              <a:t>implements</a:t>
            </a:r>
            <a:r>
              <a:rPr lang="en-US" altLang="en-US" sz="1600" b="0" dirty="0">
                <a:solidFill>
                  <a:srgbClr val="000000"/>
                </a:solidFill>
                <a:cs typeface="Calibri" panose="020F0502020204030204" pitchFamily="34" charset="0"/>
              </a:rPr>
              <a:t>’ keyword</a:t>
            </a:r>
            <a:endParaRPr lang="en-US" altLang="en-US" sz="14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7246" t="18130" r="49413" b="40109"/>
          <a:stretch>
            <a:fillRect/>
          </a:stretch>
        </p:blipFill>
        <p:spPr bwMode="auto">
          <a:xfrm>
            <a:off x="533401" y="2438400"/>
            <a:ext cx="5304692"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Brace 8"/>
          <p:cNvSpPr>
            <a:spLocks/>
          </p:cNvSpPr>
          <p:nvPr/>
        </p:nvSpPr>
        <p:spPr bwMode="auto">
          <a:xfrm>
            <a:off x="4343400" y="2549770"/>
            <a:ext cx="228600" cy="304800"/>
          </a:xfrm>
          <a:prstGeom prst="rightBrace">
            <a:avLst>
              <a:gd name="adj1" fmla="val 8000"/>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7" name="Rounded Rectangle 13"/>
          <p:cNvSpPr>
            <a:spLocks noChangeArrowheads="1"/>
          </p:cNvSpPr>
          <p:nvPr/>
        </p:nvSpPr>
        <p:spPr bwMode="auto">
          <a:xfrm>
            <a:off x="4876800" y="2438400"/>
            <a:ext cx="3657600" cy="762000"/>
          </a:xfrm>
          <a:prstGeom prst="roundRect">
            <a:avLst>
              <a:gd name="adj" fmla="val 16667"/>
            </a:avLst>
          </a:prstGeom>
          <a:gradFill rotWithShape="1">
            <a:gsLst>
              <a:gs pos="0">
                <a:srgbClr val="FFA5A3"/>
              </a:gs>
              <a:gs pos="34999">
                <a:srgbClr val="FFBEBE"/>
              </a:gs>
              <a:gs pos="100000">
                <a:srgbClr val="FFE6E6"/>
              </a:gs>
            </a:gsLst>
            <a:lin ang="16200000" scaled="1"/>
          </a:gradFill>
          <a:ln w="9525">
            <a:solidFill>
              <a:schemeClr val="accent2"/>
            </a:solidFill>
            <a:round/>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b="0">
                <a:solidFill>
                  <a:srgbClr val="000000"/>
                </a:solidFill>
                <a:latin typeface="Calibri" panose="020F0502020204030204" pitchFamily="34" charset="0"/>
                <a:cs typeface="Calibri" panose="020F0502020204030204" pitchFamily="34" charset="0"/>
                <a:sym typeface="Calibri" panose="020F0502020204030204" pitchFamily="34" charset="0"/>
              </a:rPr>
              <a:t>‘</a:t>
            </a:r>
            <a:r>
              <a:rPr lang="en-US" altLang="en-US" sz="1600">
                <a:solidFill>
                  <a:srgbClr val="974806"/>
                </a:solidFill>
                <a:latin typeface="Calibri" panose="020F0502020204030204" pitchFamily="34" charset="0"/>
                <a:cs typeface="Calibri" panose="020F0502020204030204" pitchFamily="34" charset="0"/>
                <a:sym typeface="Calibri" panose="020F0502020204030204" pitchFamily="34" charset="0"/>
              </a:rPr>
              <a:t>implements</a:t>
            </a:r>
            <a:r>
              <a:rPr lang="en-US" altLang="en-US" sz="1600" b="0">
                <a:solidFill>
                  <a:srgbClr val="000000"/>
                </a:solidFill>
                <a:latin typeface="Calibri" panose="020F0502020204030204" pitchFamily="34" charset="0"/>
                <a:cs typeface="Calibri" panose="020F0502020204030204" pitchFamily="34" charset="0"/>
                <a:sym typeface="Calibri" panose="020F0502020204030204" pitchFamily="34" charset="0"/>
              </a:rPr>
              <a:t>’ keyword is used to indicate that </a:t>
            </a:r>
            <a:r>
              <a:rPr lang="en-US" altLang="en-US" sz="1600">
                <a:solidFill>
                  <a:srgbClr val="000000"/>
                </a:solidFill>
                <a:latin typeface="Calibri" panose="020F0502020204030204" pitchFamily="34" charset="0"/>
                <a:cs typeface="Calibri" panose="020F0502020204030204" pitchFamily="34" charset="0"/>
                <a:sym typeface="Calibri" panose="020F0502020204030204" pitchFamily="34" charset="0"/>
              </a:rPr>
              <a:t>class</a:t>
            </a:r>
            <a:r>
              <a:rPr lang="en-US" altLang="en-US" sz="1600" b="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en-US" altLang="en-US" sz="1600">
                <a:solidFill>
                  <a:srgbClr val="000000"/>
                </a:solidFill>
                <a:latin typeface="Calibri" panose="020F0502020204030204" pitchFamily="34" charset="0"/>
                <a:cs typeface="Calibri" panose="020F0502020204030204" pitchFamily="34" charset="0"/>
                <a:sym typeface="Calibri" panose="020F0502020204030204" pitchFamily="34" charset="0"/>
              </a:rPr>
              <a:t>Circle</a:t>
            </a:r>
            <a:r>
              <a:rPr lang="en-US" altLang="en-US" sz="1600" b="0">
                <a:solidFill>
                  <a:srgbClr val="000000"/>
                </a:solidFill>
                <a:latin typeface="Calibri" panose="020F0502020204030204" pitchFamily="34" charset="0"/>
                <a:cs typeface="Calibri" panose="020F0502020204030204" pitchFamily="34" charset="0"/>
                <a:sym typeface="Calibri" panose="020F0502020204030204" pitchFamily="34" charset="0"/>
              </a:rPr>
              <a:t> is the </a:t>
            </a:r>
            <a:r>
              <a:rPr lang="en-US" altLang="en-US" sz="1600">
                <a:solidFill>
                  <a:srgbClr val="000000"/>
                </a:solidFill>
                <a:latin typeface="Calibri" panose="020F0502020204030204" pitchFamily="34" charset="0"/>
                <a:cs typeface="Calibri" panose="020F0502020204030204" pitchFamily="34" charset="0"/>
                <a:sym typeface="Calibri" panose="020F0502020204030204" pitchFamily="34" charset="0"/>
              </a:rPr>
              <a:t>implementation</a:t>
            </a:r>
            <a:r>
              <a:rPr lang="en-US" altLang="en-US" sz="1600" b="0">
                <a:solidFill>
                  <a:srgbClr val="000000"/>
                </a:solidFill>
                <a:latin typeface="Calibri" panose="020F0502020204030204" pitchFamily="34" charset="0"/>
                <a:cs typeface="Calibri" panose="020F0502020204030204" pitchFamily="34" charset="0"/>
                <a:sym typeface="Calibri" panose="020F0502020204030204" pitchFamily="34" charset="0"/>
              </a:rPr>
              <a:t> class for the </a:t>
            </a:r>
            <a:r>
              <a:rPr lang="en-US" altLang="en-US" sz="1600">
                <a:solidFill>
                  <a:srgbClr val="000000"/>
                </a:solidFill>
                <a:latin typeface="Calibri" panose="020F0502020204030204" pitchFamily="34" charset="0"/>
                <a:cs typeface="Calibri" panose="020F0502020204030204" pitchFamily="34" charset="0"/>
                <a:sym typeface="Calibri" panose="020F0502020204030204" pitchFamily="34" charset="0"/>
              </a:rPr>
              <a:t>interface</a:t>
            </a:r>
            <a:r>
              <a:rPr lang="en-US" altLang="en-US" sz="1600" b="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en-US" altLang="en-US" sz="1600">
                <a:solidFill>
                  <a:srgbClr val="000000"/>
                </a:solidFill>
                <a:latin typeface="Calibri" panose="020F0502020204030204" pitchFamily="34" charset="0"/>
                <a:cs typeface="Calibri" panose="020F0502020204030204" pitchFamily="34" charset="0"/>
                <a:sym typeface="Calibri" panose="020F0502020204030204" pitchFamily="34" charset="0"/>
              </a:rPr>
              <a:t>Shape</a:t>
            </a:r>
            <a:r>
              <a:rPr lang="en-US" altLang="en-US" sz="1600" b="0">
                <a:solidFill>
                  <a:srgbClr val="000000"/>
                </a:solidFill>
                <a:latin typeface="Calibri" panose="020F0502020204030204" pitchFamily="34" charset="0"/>
                <a:cs typeface="Calibri" panose="020F0502020204030204" pitchFamily="34" charset="0"/>
                <a:sym typeface="Calibri" panose="020F0502020204030204" pitchFamily="34" charset="0"/>
              </a:rPr>
              <a:t>’</a:t>
            </a:r>
          </a:p>
        </p:txBody>
      </p:sp>
      <p:sp>
        <p:nvSpPr>
          <p:cNvPr id="8" name="Right Brace 14"/>
          <p:cNvSpPr>
            <a:spLocks/>
          </p:cNvSpPr>
          <p:nvPr/>
        </p:nvSpPr>
        <p:spPr bwMode="auto">
          <a:xfrm>
            <a:off x="4876800" y="3487726"/>
            <a:ext cx="193431" cy="1194276"/>
          </a:xfrm>
          <a:prstGeom prst="rightBrace">
            <a:avLst>
              <a:gd name="adj1" fmla="val 8000"/>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9" name="Rounded Rectangle 15"/>
          <p:cNvSpPr>
            <a:spLocks noChangeArrowheads="1"/>
          </p:cNvSpPr>
          <p:nvPr/>
        </p:nvSpPr>
        <p:spPr bwMode="auto">
          <a:xfrm>
            <a:off x="5562600" y="3651738"/>
            <a:ext cx="2971800" cy="762000"/>
          </a:xfrm>
          <a:prstGeom prst="roundRect">
            <a:avLst>
              <a:gd name="adj" fmla="val 16667"/>
            </a:avLst>
          </a:prstGeom>
          <a:gradFill rotWithShape="1">
            <a:gsLst>
              <a:gs pos="0">
                <a:srgbClr val="FFA5A3"/>
              </a:gs>
              <a:gs pos="34999">
                <a:srgbClr val="FFBEBE"/>
              </a:gs>
              <a:gs pos="100000">
                <a:srgbClr val="FFE6E6"/>
              </a:gs>
            </a:gsLst>
            <a:lin ang="16200000" scaled="1"/>
          </a:gradFill>
          <a:ln w="9525">
            <a:solidFill>
              <a:schemeClr val="accent2"/>
            </a:solidFill>
            <a:round/>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b="0" dirty="0">
                <a:solidFill>
                  <a:srgbClr val="000000"/>
                </a:solidFill>
                <a:latin typeface="Calibri" panose="020F0502020204030204" pitchFamily="34" charset="0"/>
                <a:cs typeface="Calibri" panose="020F0502020204030204" pitchFamily="34" charset="0"/>
                <a:sym typeface="Calibri" panose="020F0502020204030204" pitchFamily="34" charset="0"/>
              </a:rPr>
              <a:t>The actual implementation logic for the methods in the interface is provided in this class</a:t>
            </a:r>
          </a:p>
        </p:txBody>
      </p:sp>
      <p:sp>
        <p:nvSpPr>
          <p:cNvPr id="10" name="Rounded Rectangle 16"/>
          <p:cNvSpPr>
            <a:spLocks noChangeArrowheads="1"/>
          </p:cNvSpPr>
          <p:nvPr/>
        </p:nvSpPr>
        <p:spPr bwMode="auto">
          <a:xfrm>
            <a:off x="984738" y="5562600"/>
            <a:ext cx="6605954" cy="762000"/>
          </a:xfrm>
          <a:prstGeom prst="roundRect">
            <a:avLst>
              <a:gd name="adj" fmla="val 7436"/>
            </a:avLst>
          </a:prstGeom>
          <a:gradFill rotWithShape="1">
            <a:gsLst>
              <a:gs pos="0">
                <a:srgbClr val="A3C2FF"/>
              </a:gs>
              <a:gs pos="34999">
                <a:srgbClr val="BDD5FF"/>
              </a:gs>
              <a:gs pos="100000">
                <a:srgbClr val="E5EEFF"/>
              </a:gs>
            </a:gsLst>
            <a:lin ang="16200000" scaled="1"/>
          </a:gradFill>
          <a:ln w="9525">
            <a:solidFill>
              <a:schemeClr val="accent1"/>
            </a:solidFill>
            <a:round/>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b="0" dirty="0">
                <a:solidFill>
                  <a:srgbClr val="000000"/>
                </a:solidFill>
              </a:rPr>
              <a:t>Similarly, other shape objects can be created by interface programming by implementing generic </a:t>
            </a:r>
            <a:r>
              <a:rPr lang="en-US" altLang="en-US" sz="1600" dirty="0">
                <a:solidFill>
                  <a:srgbClr val="000000"/>
                </a:solidFill>
              </a:rPr>
              <a:t>Shape</a:t>
            </a:r>
            <a:r>
              <a:rPr lang="en-US" altLang="en-US" sz="1600" b="0" dirty="0">
                <a:solidFill>
                  <a:srgbClr val="000000"/>
                </a:solidFill>
              </a:rPr>
              <a:t> </a:t>
            </a:r>
            <a:r>
              <a:rPr lang="en-US" altLang="en-US" sz="1600" dirty="0">
                <a:solidFill>
                  <a:srgbClr val="000000"/>
                </a:solidFill>
              </a:rPr>
              <a:t>interface.</a:t>
            </a:r>
          </a:p>
        </p:txBody>
      </p:sp>
    </p:spTree>
    <p:extLst>
      <p:ext uri="{BB962C8B-B14F-4D97-AF65-F5344CB8AC3E}">
        <p14:creationId xmlns:p14="http://schemas.microsoft.com/office/powerpoint/2010/main" val="222639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P spid="7" grpId="0" bldLvl="0" animBg="1" autoUpdateAnimBg="0"/>
      <p:bldP spid="8" grpId="0" bldLvl="0" animBg="1" autoUpdateAnimBg="0"/>
      <p:bldP spid="9" grpId="0" bldLvl="0" animBg="1" autoUpdateAnimBg="0"/>
      <p:bldP spid="10" grpId="0" bldLvl="0" animBg="1" autoUpdateAnimBg="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709</TotalTime>
  <Words>2321</Words>
  <Application>Microsoft Office PowerPoint</Application>
  <PresentationFormat>On-screen Show (4:3)</PresentationFormat>
  <Paragraphs>281</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Black</vt:lpstr>
      <vt:lpstr>Calibri</vt:lpstr>
      <vt:lpstr>Calibri Light</vt:lpstr>
      <vt:lpstr>Trebuchet MS</vt:lpstr>
      <vt:lpstr>Vivaldi</vt:lpstr>
      <vt:lpstr>Wingdings</vt:lpstr>
      <vt:lpstr>Office Theme</vt:lpstr>
      <vt:lpstr>JAVA @11</vt:lpstr>
      <vt:lpstr>Objective</vt:lpstr>
      <vt:lpstr>Interface</vt:lpstr>
      <vt:lpstr>Interface</vt:lpstr>
      <vt:lpstr>Interface in real world</vt:lpstr>
      <vt:lpstr>Analogy between Interface and Passport office</vt:lpstr>
      <vt:lpstr>Develop an Interface</vt:lpstr>
      <vt:lpstr>How to implement an Interface?</vt:lpstr>
      <vt:lpstr>How to implement an Interface?</vt:lpstr>
      <vt:lpstr>Implementing Interface</vt:lpstr>
      <vt:lpstr>Why do we use Interface?</vt:lpstr>
      <vt:lpstr>Why do we use Interface?</vt:lpstr>
      <vt:lpstr>Why do we use Interface?</vt:lpstr>
      <vt:lpstr>Example - Interface</vt:lpstr>
      <vt:lpstr>Interface vs Abstract classes</vt:lpstr>
      <vt:lpstr>Interface vs Abstract classes</vt:lpstr>
      <vt:lpstr>Interface as a Type</vt:lpstr>
      <vt:lpstr>Interface as a type</vt:lpstr>
      <vt:lpstr>Example – Declaring Interface reference</vt:lpstr>
      <vt:lpstr>Interface – Lend a Hand</vt:lpstr>
      <vt:lpstr>Solution - Interface</vt:lpstr>
      <vt:lpstr>Interface vs Class</vt:lpstr>
      <vt:lpstr>Developer faces a problem again</vt:lpstr>
      <vt:lpstr>Max Solution</vt:lpstr>
      <vt:lpstr>Inheritance among Interfaces</vt:lpstr>
      <vt:lpstr>Interface and Polymorphism</vt:lpstr>
      <vt:lpstr>IS-A and HAS-A Relationship</vt:lpstr>
      <vt:lpstr>Using IS-A relationship</vt:lpstr>
      <vt:lpstr>Using IS-A relationship</vt:lpstr>
      <vt:lpstr>Using HAS-A relationship</vt:lpstr>
      <vt:lpstr>Time To Reflect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Eyeopen</dc:creator>
  <cp:lastModifiedBy>Marikannan Rajendran</cp:lastModifiedBy>
  <cp:revision>35</cp:revision>
  <dcterms:created xsi:type="dcterms:W3CDTF">2017-10-28T05:09:06Z</dcterms:created>
  <dcterms:modified xsi:type="dcterms:W3CDTF">2022-04-06T08:24:55Z</dcterms:modified>
</cp:coreProperties>
</file>