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86" r:id="rId5"/>
    <p:sldId id="285" r:id="rId6"/>
    <p:sldId id="284" r:id="rId7"/>
    <p:sldId id="283" r:id="rId8"/>
    <p:sldId id="282" r:id="rId9"/>
    <p:sldId id="281" r:id="rId10"/>
    <p:sldId id="280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3" r:id="rId26"/>
    <p:sldId id="302" r:id="rId27"/>
    <p:sldId id="301" r:id="rId28"/>
    <p:sldId id="304" r:id="rId29"/>
    <p:sldId id="305" r:id="rId30"/>
    <p:sldId id="278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330B5D37-4978-45E0-9DC0-0B9D99500FF2}"/>
    <pc:docChg chg="undo custSel addSld delSld modSld">
      <pc:chgData name="Marikannan Rajendran" userId="ddd1a9cbcb789ac2" providerId="LiveId" clId="{330B5D37-4978-45E0-9DC0-0B9D99500FF2}" dt="2022-04-02T14:55:28.852" v="423" actId="1076"/>
      <pc:docMkLst>
        <pc:docMk/>
      </pc:docMkLst>
      <pc:sldChg chg="modSp mod">
        <pc:chgData name="Marikannan Rajendran" userId="ddd1a9cbcb789ac2" providerId="LiveId" clId="{330B5D37-4978-45E0-9DC0-0B9D99500FF2}" dt="2022-04-02T13:28:37.311" v="6" actId="20577"/>
        <pc:sldMkLst>
          <pc:docMk/>
          <pc:sldMk cId="763898988" sldId="256"/>
        </pc:sldMkLst>
        <pc:spChg chg="mod">
          <ac:chgData name="Marikannan Rajendran" userId="ddd1a9cbcb789ac2" providerId="LiveId" clId="{330B5D37-4978-45E0-9DC0-0B9D99500FF2}" dt="2022-04-02T13:28:37.311" v="6" actId="20577"/>
          <ac:spMkLst>
            <pc:docMk/>
            <pc:sldMk cId="763898988" sldId="256"/>
            <ac:spMk id="3" creationId="{118E729B-11CB-4807-BCB4-3E3B8E8A19F6}"/>
          </ac:spMkLst>
        </pc:spChg>
      </pc:sldChg>
      <pc:sldChg chg="modSp mod">
        <pc:chgData name="Marikannan Rajendran" userId="ddd1a9cbcb789ac2" providerId="LiveId" clId="{330B5D37-4978-45E0-9DC0-0B9D99500FF2}" dt="2022-04-02T14:19:25.137" v="26"/>
        <pc:sldMkLst>
          <pc:docMk/>
          <pc:sldMk cId="2600278777" sldId="258"/>
        </pc:sldMkLst>
        <pc:spChg chg="mod">
          <ac:chgData name="Marikannan Rajendran" userId="ddd1a9cbcb789ac2" providerId="LiveId" clId="{330B5D37-4978-45E0-9DC0-0B9D99500FF2}" dt="2022-04-02T14:19:25.137" v="26"/>
          <ac:spMkLst>
            <pc:docMk/>
            <pc:sldMk cId="2600278777" sldId="258"/>
            <ac:spMk id="4" creationId="{E4EE437F-CF40-4261-BDD1-8F59757DD061}"/>
          </ac:spMkLst>
        </pc:spChg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3465643216" sldId="259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1720218756" sldId="260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2887753222" sldId="261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2326472296" sldId="262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1656049255" sldId="263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3000568357" sldId="264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4187060053" sldId="265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713867278" sldId="266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1741560234" sldId="267"/>
        </pc:sldMkLst>
      </pc:sldChg>
      <pc:sldChg chg="del">
        <pc:chgData name="Marikannan Rajendran" userId="ddd1a9cbcb789ac2" providerId="LiveId" clId="{330B5D37-4978-45E0-9DC0-0B9D99500FF2}" dt="2022-04-02T13:28:50.686" v="7" actId="47"/>
        <pc:sldMkLst>
          <pc:docMk/>
          <pc:sldMk cId="2665349532" sldId="268"/>
        </pc:sldMkLst>
      </pc:sldChg>
      <pc:sldChg chg="modSp mod">
        <pc:chgData name="Marikannan Rajendran" userId="ddd1a9cbcb789ac2" providerId="LiveId" clId="{330B5D37-4978-45E0-9DC0-0B9D99500FF2}" dt="2022-04-02T13:28:58.442" v="20" actId="20577"/>
        <pc:sldMkLst>
          <pc:docMk/>
          <pc:sldMk cId="9680698" sldId="269"/>
        </pc:sldMkLst>
        <pc:spChg chg="mod">
          <ac:chgData name="Marikannan Rajendran" userId="ddd1a9cbcb789ac2" providerId="LiveId" clId="{330B5D37-4978-45E0-9DC0-0B9D99500FF2}" dt="2022-04-02T13:28:58.442" v="20" actId="20577"/>
          <ac:spMkLst>
            <pc:docMk/>
            <pc:sldMk cId="9680698" sldId="269"/>
            <ac:spMk id="3" creationId="{A5143FB2-84DC-471E-BF9F-CBB7A102485B}"/>
          </ac:spMkLst>
        </pc:spChg>
      </pc:sldChg>
      <pc:sldChg chg="modSp mod">
        <pc:chgData name="Marikannan Rajendran" userId="ddd1a9cbcb789ac2" providerId="LiveId" clId="{330B5D37-4978-45E0-9DC0-0B9D99500FF2}" dt="2022-04-02T14:18:55.345" v="25" actId="12"/>
        <pc:sldMkLst>
          <pc:docMk/>
          <pc:sldMk cId="1142160568" sldId="278"/>
        </pc:sldMkLst>
        <pc:spChg chg="mod">
          <ac:chgData name="Marikannan Rajendran" userId="ddd1a9cbcb789ac2" providerId="LiveId" clId="{330B5D37-4978-45E0-9DC0-0B9D99500FF2}" dt="2022-04-02T14:18:55.345" v="25" actId="12"/>
          <ac:spMkLst>
            <pc:docMk/>
            <pc:sldMk cId="1142160568" sldId="278"/>
            <ac:spMk id="6" creationId="{00000000-0000-0000-0000-000000000000}"/>
          </ac:spMkLst>
        </pc:spChg>
      </pc:sldChg>
      <pc:sldChg chg="addSp delSp modSp new mod modAnim">
        <pc:chgData name="Marikannan Rajendran" userId="ddd1a9cbcb789ac2" providerId="LiveId" clId="{330B5D37-4978-45E0-9DC0-0B9D99500FF2}" dt="2022-04-02T14:20:48.121" v="31" actId="207"/>
        <pc:sldMkLst>
          <pc:docMk/>
          <pc:sldMk cId="3132742196" sldId="279"/>
        </pc:sldMkLst>
        <pc:spChg chg="mod">
          <ac:chgData name="Marikannan Rajendran" userId="ddd1a9cbcb789ac2" providerId="LiveId" clId="{330B5D37-4978-45E0-9DC0-0B9D99500FF2}" dt="2022-04-02T14:20:26.512" v="28"/>
          <ac:spMkLst>
            <pc:docMk/>
            <pc:sldMk cId="3132742196" sldId="279"/>
            <ac:spMk id="2" creationId="{50968625-25CE-4295-83F7-5776DEACD550}"/>
          </ac:spMkLst>
        </pc:spChg>
        <pc:spChg chg="del">
          <ac:chgData name="Marikannan Rajendran" userId="ddd1a9cbcb789ac2" providerId="LiveId" clId="{330B5D37-4978-45E0-9DC0-0B9D99500FF2}" dt="2022-04-02T14:20:29.393" v="29" actId="478"/>
          <ac:spMkLst>
            <pc:docMk/>
            <pc:sldMk cId="3132742196" sldId="279"/>
            <ac:spMk id="3" creationId="{A07429EB-3978-498D-A8A7-F935AAB71964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4" creationId="{239E223F-2300-4AB9-821C-2091C457C19B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5" creationId="{AA8938ED-AFFD-4B9C-BF8A-A20FC472C5A6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6" creationId="{606509E8-E5FA-4CAF-A0D1-69CE8E251575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7" creationId="{83B34871-4A43-484B-A4D5-298C3EBD8F32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9" creationId="{4A8127DD-EB80-430E-B2CE-324783FCB0AE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0" creationId="{E8F51277-D31D-421E-8062-3EE68F352F9C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1" creationId="{2CBBC249-8522-4087-B78D-CE5ED15A6A60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2" creationId="{7E7A3514-6CD0-4608-ACA0-925B84C98139}"/>
          </ac:spMkLst>
        </pc:spChg>
        <pc:spChg chg="add mod">
          <ac:chgData name="Marikannan Rajendran" userId="ddd1a9cbcb789ac2" providerId="LiveId" clId="{330B5D37-4978-45E0-9DC0-0B9D99500FF2}" dt="2022-04-02T14:20:48.121" v="31" actId="207"/>
          <ac:spMkLst>
            <pc:docMk/>
            <pc:sldMk cId="3132742196" sldId="279"/>
            <ac:spMk id="13" creationId="{062411A7-72E2-489D-AE2C-FFEEF9933DCC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4" creationId="{F9A9A758-1DF1-42A9-BBAD-3CF699151A33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5" creationId="{F08F5BA7-D239-4DC7-B130-532646244E44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6" creationId="{044C9E6F-C038-4402-AE18-2CC1AFA4C23E}"/>
          </ac:spMkLst>
        </pc:spChg>
        <pc:spChg chg="add mod">
          <ac:chgData name="Marikannan Rajendran" userId="ddd1a9cbcb789ac2" providerId="LiveId" clId="{330B5D37-4978-45E0-9DC0-0B9D99500FF2}" dt="2022-04-02T14:20:37.834" v="30"/>
          <ac:spMkLst>
            <pc:docMk/>
            <pc:sldMk cId="3132742196" sldId="279"/>
            <ac:spMk id="17" creationId="{40EE57BE-9375-47FA-A706-1A7D9824299D}"/>
          </ac:spMkLst>
        </pc:spChg>
        <pc:picChg chg="add mod">
          <ac:chgData name="Marikannan Rajendran" userId="ddd1a9cbcb789ac2" providerId="LiveId" clId="{330B5D37-4978-45E0-9DC0-0B9D99500FF2}" dt="2022-04-02T14:20:37.834" v="30"/>
          <ac:picMkLst>
            <pc:docMk/>
            <pc:sldMk cId="3132742196" sldId="279"/>
            <ac:picMk id="8" creationId="{15C656E7-88F4-40D5-A24A-17481A5A18A5}"/>
          </ac:picMkLst>
        </pc:picChg>
      </pc:sldChg>
      <pc:sldChg chg="addSp delSp modSp new mod modAnim">
        <pc:chgData name="Marikannan Rajendran" userId="ddd1a9cbcb789ac2" providerId="LiveId" clId="{330B5D37-4978-45E0-9DC0-0B9D99500FF2}" dt="2022-04-02T14:28:47.942" v="85" actId="207"/>
        <pc:sldMkLst>
          <pc:docMk/>
          <pc:sldMk cId="2329126419" sldId="280"/>
        </pc:sldMkLst>
        <pc:spChg chg="mod">
          <ac:chgData name="Marikannan Rajendran" userId="ddd1a9cbcb789ac2" providerId="LiveId" clId="{330B5D37-4978-45E0-9DC0-0B9D99500FF2}" dt="2022-04-02T14:28:02.556" v="76"/>
          <ac:spMkLst>
            <pc:docMk/>
            <pc:sldMk cId="2329126419" sldId="280"/>
            <ac:spMk id="2" creationId="{2F8B02ED-FECF-4FA8-9F51-22846D20D19A}"/>
          </ac:spMkLst>
        </pc:spChg>
        <pc:spChg chg="del">
          <ac:chgData name="Marikannan Rajendran" userId="ddd1a9cbcb789ac2" providerId="LiveId" clId="{330B5D37-4978-45E0-9DC0-0B9D99500FF2}" dt="2022-04-02T14:28:07.118" v="77" actId="478"/>
          <ac:spMkLst>
            <pc:docMk/>
            <pc:sldMk cId="2329126419" sldId="280"/>
            <ac:spMk id="3" creationId="{48A218D2-4020-40CB-8135-64417E926A99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4" creationId="{633CA6AF-6F9A-4889-856C-FB2B0A1FFEAF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5" creationId="{052E7864-47A4-4D24-AF44-9CB887C7303F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6" creationId="{D996CA65-DC7F-4831-9538-0E9F3F3FCFCE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7" creationId="{0F41773E-17AC-41FA-BFC5-989EA1E5B04E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8" creationId="{367873E9-A9B3-41D6-8BB0-0F071537C653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9" creationId="{76130A23-A1FB-441A-84E3-328E2DBB9273}"/>
          </ac:spMkLst>
        </pc:spChg>
        <pc:spChg chg="add mod">
          <ac:chgData name="Marikannan Rajendran" userId="ddd1a9cbcb789ac2" providerId="LiveId" clId="{330B5D37-4978-45E0-9DC0-0B9D99500FF2}" dt="2022-04-02T14:28:15.681" v="78"/>
          <ac:spMkLst>
            <pc:docMk/>
            <pc:sldMk cId="2329126419" sldId="280"/>
            <ac:spMk id="10" creationId="{4B4BC4B1-E599-4702-AA8B-2179CC6C4355}"/>
          </ac:spMkLst>
        </pc:spChg>
        <pc:spChg chg="add mod">
          <ac:chgData name="Marikannan Rajendran" userId="ddd1a9cbcb789ac2" providerId="LiveId" clId="{330B5D37-4978-45E0-9DC0-0B9D99500FF2}" dt="2022-04-02T14:28:47.942" v="85" actId="207"/>
          <ac:spMkLst>
            <pc:docMk/>
            <pc:sldMk cId="2329126419" sldId="280"/>
            <ac:spMk id="11" creationId="{EE3C9034-99EF-4902-91D9-3E593D6AC640}"/>
          </ac:spMkLst>
        </pc:spChg>
      </pc:sldChg>
      <pc:sldChg chg="addSp delSp modSp new mod modAnim">
        <pc:chgData name="Marikannan Rajendran" userId="ddd1a9cbcb789ac2" providerId="LiveId" clId="{330B5D37-4978-45E0-9DC0-0B9D99500FF2}" dt="2022-04-02T14:27:42.456" v="75" actId="207"/>
        <pc:sldMkLst>
          <pc:docMk/>
          <pc:sldMk cId="1640390929" sldId="281"/>
        </pc:sldMkLst>
        <pc:spChg chg="mod">
          <ac:chgData name="Marikannan Rajendran" userId="ddd1a9cbcb789ac2" providerId="LiveId" clId="{330B5D37-4978-45E0-9DC0-0B9D99500FF2}" dt="2022-04-02T14:27:21.978" v="72"/>
          <ac:spMkLst>
            <pc:docMk/>
            <pc:sldMk cId="1640390929" sldId="281"/>
            <ac:spMk id="2" creationId="{9CB33102-E7E5-46AD-B3DA-E2F047BE754F}"/>
          </ac:spMkLst>
        </pc:spChg>
        <pc:spChg chg="del">
          <ac:chgData name="Marikannan Rajendran" userId="ddd1a9cbcb789ac2" providerId="LiveId" clId="{330B5D37-4978-45E0-9DC0-0B9D99500FF2}" dt="2022-04-02T14:27:24.767" v="73" actId="478"/>
          <ac:spMkLst>
            <pc:docMk/>
            <pc:sldMk cId="1640390929" sldId="281"/>
            <ac:spMk id="3" creationId="{7D387F94-7D84-4370-BC4E-3A76FB620BF6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4" creationId="{1F0E8320-3C19-41C0-B2C0-8FB7161183C7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5" creationId="{BF6EBD63-D070-485A-98A2-A1F0FB840F87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6" creationId="{02DF84D1-50FE-4436-8A24-12C8B4738912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7" creationId="{3C499729-AEAF-4F36-9B0C-87E54F2F8A19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8" creationId="{E89BE51D-9615-4DBE-BCAF-E8FB0DDD071B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9" creationId="{E1D7239C-3214-49AB-9D24-20B7BAC52255}"/>
          </ac:spMkLst>
        </pc:spChg>
        <pc:spChg chg="add mod">
          <ac:chgData name="Marikannan Rajendran" userId="ddd1a9cbcb789ac2" providerId="LiveId" clId="{330B5D37-4978-45E0-9DC0-0B9D99500FF2}" dt="2022-04-02T14:27:35.494" v="74"/>
          <ac:spMkLst>
            <pc:docMk/>
            <pc:sldMk cId="1640390929" sldId="281"/>
            <ac:spMk id="10" creationId="{7F519734-F437-4266-90CC-2B6858AD4876}"/>
          </ac:spMkLst>
        </pc:spChg>
        <pc:spChg chg="add mod">
          <ac:chgData name="Marikannan Rajendran" userId="ddd1a9cbcb789ac2" providerId="LiveId" clId="{330B5D37-4978-45E0-9DC0-0B9D99500FF2}" dt="2022-04-02T14:27:42.456" v="75" actId="207"/>
          <ac:spMkLst>
            <pc:docMk/>
            <pc:sldMk cId="1640390929" sldId="281"/>
            <ac:spMk id="11" creationId="{14770285-5C2E-4776-BC91-E89C648EE50F}"/>
          </ac:spMkLst>
        </pc:spChg>
      </pc:sldChg>
      <pc:sldChg chg="addSp delSp modSp new mod modAnim">
        <pc:chgData name="Marikannan Rajendran" userId="ddd1a9cbcb789ac2" providerId="LiveId" clId="{330B5D37-4978-45E0-9DC0-0B9D99500FF2}" dt="2022-04-02T14:26:59.763" v="71" actId="207"/>
        <pc:sldMkLst>
          <pc:docMk/>
          <pc:sldMk cId="3057175528" sldId="282"/>
        </pc:sldMkLst>
        <pc:spChg chg="mod">
          <ac:chgData name="Marikannan Rajendran" userId="ddd1a9cbcb789ac2" providerId="LiveId" clId="{330B5D37-4978-45E0-9DC0-0B9D99500FF2}" dt="2022-04-02T14:26:21.787" v="68"/>
          <ac:spMkLst>
            <pc:docMk/>
            <pc:sldMk cId="3057175528" sldId="282"/>
            <ac:spMk id="2" creationId="{47630E16-FDC7-406D-BE24-D8050B993E2A}"/>
          </ac:spMkLst>
        </pc:spChg>
        <pc:spChg chg="del">
          <ac:chgData name="Marikannan Rajendran" userId="ddd1a9cbcb789ac2" providerId="LiveId" clId="{330B5D37-4978-45E0-9DC0-0B9D99500FF2}" dt="2022-04-02T14:26:26.066" v="69" actId="478"/>
          <ac:spMkLst>
            <pc:docMk/>
            <pc:sldMk cId="3057175528" sldId="282"/>
            <ac:spMk id="3" creationId="{44FE5024-F515-4346-8964-251E29F43185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4" creationId="{5A6EEF7D-B512-4CFD-9D88-CE2C387B81D3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5" creationId="{591BC9B8-687F-4809-AEC6-4D876DBDE256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6" creationId="{AC9CD72C-32FB-4C3B-BECD-B8C4A451C902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7" creationId="{4EFDCF8D-6E6D-40D6-8A3A-5BFB82AE0D04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8" creationId="{BD9B3AFD-170B-4392-897C-D13BB0600703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9" creationId="{CD5AE241-CE3A-4B8D-9BF1-2EA4F247FFD4}"/>
          </ac:spMkLst>
        </pc:spChg>
        <pc:spChg chg="add mod">
          <ac:chgData name="Marikannan Rajendran" userId="ddd1a9cbcb789ac2" providerId="LiveId" clId="{330B5D37-4978-45E0-9DC0-0B9D99500FF2}" dt="2022-04-02T14:26:33.057" v="70"/>
          <ac:spMkLst>
            <pc:docMk/>
            <pc:sldMk cId="3057175528" sldId="282"/>
            <ac:spMk id="10" creationId="{9A5FC509-5A9C-498E-AD3B-123151F46023}"/>
          </ac:spMkLst>
        </pc:spChg>
        <pc:spChg chg="add mod">
          <ac:chgData name="Marikannan Rajendran" userId="ddd1a9cbcb789ac2" providerId="LiveId" clId="{330B5D37-4978-45E0-9DC0-0B9D99500FF2}" dt="2022-04-02T14:26:59.763" v="71" actId="207"/>
          <ac:spMkLst>
            <pc:docMk/>
            <pc:sldMk cId="3057175528" sldId="282"/>
            <ac:spMk id="11" creationId="{D532F731-322D-4208-91B2-1C7BC1D91FBE}"/>
          </ac:spMkLst>
        </pc:spChg>
      </pc:sldChg>
      <pc:sldChg chg="addSp delSp modSp new mod">
        <pc:chgData name="Marikannan Rajendran" userId="ddd1a9cbcb789ac2" providerId="LiveId" clId="{330B5D37-4978-45E0-9DC0-0B9D99500FF2}" dt="2022-04-02T14:25:58.206" v="67" actId="207"/>
        <pc:sldMkLst>
          <pc:docMk/>
          <pc:sldMk cId="3074178665" sldId="283"/>
        </pc:sldMkLst>
        <pc:spChg chg="mod">
          <ac:chgData name="Marikannan Rajendran" userId="ddd1a9cbcb789ac2" providerId="LiveId" clId="{330B5D37-4978-45E0-9DC0-0B9D99500FF2}" dt="2022-04-02T14:25:38.615" v="64"/>
          <ac:spMkLst>
            <pc:docMk/>
            <pc:sldMk cId="3074178665" sldId="283"/>
            <ac:spMk id="2" creationId="{CD23B80E-0C52-42B4-901B-2A9043A6B775}"/>
          </ac:spMkLst>
        </pc:spChg>
        <pc:spChg chg="del">
          <ac:chgData name="Marikannan Rajendran" userId="ddd1a9cbcb789ac2" providerId="LiveId" clId="{330B5D37-4978-45E0-9DC0-0B9D99500FF2}" dt="2022-04-02T14:25:41.627" v="65" actId="478"/>
          <ac:spMkLst>
            <pc:docMk/>
            <pc:sldMk cId="3074178665" sldId="283"/>
            <ac:spMk id="3" creationId="{01AE4977-2472-49DE-9BD0-4EC895644574}"/>
          </ac:spMkLst>
        </pc:spChg>
        <pc:spChg chg="add mod">
          <ac:chgData name="Marikannan Rajendran" userId="ddd1a9cbcb789ac2" providerId="LiveId" clId="{330B5D37-4978-45E0-9DC0-0B9D99500FF2}" dt="2022-04-02T14:25:58.206" v="67" actId="207"/>
          <ac:spMkLst>
            <pc:docMk/>
            <pc:sldMk cId="3074178665" sldId="283"/>
            <ac:spMk id="4" creationId="{B885A182-F5D7-4891-A18E-7FE7F4CF6006}"/>
          </ac:spMkLst>
        </pc:spChg>
        <pc:spChg chg="mod">
          <ac:chgData name="Marikannan Rajendran" userId="ddd1a9cbcb789ac2" providerId="LiveId" clId="{330B5D37-4978-45E0-9DC0-0B9D99500FF2}" dt="2022-04-02T14:25:47.579" v="66"/>
          <ac:spMkLst>
            <pc:docMk/>
            <pc:sldMk cId="3074178665" sldId="283"/>
            <ac:spMk id="7" creationId="{9932C049-E8A4-41BB-B535-A3BB380AD5F7}"/>
          </ac:spMkLst>
        </pc:spChg>
        <pc:grpChg chg="add mod">
          <ac:chgData name="Marikannan Rajendran" userId="ddd1a9cbcb789ac2" providerId="LiveId" clId="{330B5D37-4978-45E0-9DC0-0B9D99500FF2}" dt="2022-04-02T14:25:47.579" v="66"/>
          <ac:grpSpMkLst>
            <pc:docMk/>
            <pc:sldMk cId="3074178665" sldId="283"/>
            <ac:grpSpMk id="5" creationId="{45C917DB-7A31-4F9E-A3B6-45913DA343C8}"/>
          </ac:grpSpMkLst>
        </pc:grpChg>
        <pc:picChg chg="mod">
          <ac:chgData name="Marikannan Rajendran" userId="ddd1a9cbcb789ac2" providerId="LiveId" clId="{330B5D37-4978-45E0-9DC0-0B9D99500FF2}" dt="2022-04-02T14:25:47.579" v="66"/>
          <ac:picMkLst>
            <pc:docMk/>
            <pc:sldMk cId="3074178665" sldId="283"/>
            <ac:picMk id="6" creationId="{A249207F-3AA6-4E1D-8E5F-3ECBF52CE100}"/>
          </ac:picMkLst>
        </pc:picChg>
      </pc:sldChg>
      <pc:sldChg chg="addSp delSp modSp new mod">
        <pc:chgData name="Marikannan Rajendran" userId="ddd1a9cbcb789ac2" providerId="LiveId" clId="{330B5D37-4978-45E0-9DC0-0B9D99500FF2}" dt="2022-04-02T14:25:15.967" v="63" actId="207"/>
        <pc:sldMkLst>
          <pc:docMk/>
          <pc:sldMk cId="367958803" sldId="284"/>
        </pc:sldMkLst>
        <pc:spChg chg="mod">
          <ac:chgData name="Marikannan Rajendran" userId="ddd1a9cbcb789ac2" providerId="LiveId" clId="{330B5D37-4978-45E0-9DC0-0B9D99500FF2}" dt="2022-04-02T14:24:43.370" v="60"/>
          <ac:spMkLst>
            <pc:docMk/>
            <pc:sldMk cId="367958803" sldId="284"/>
            <ac:spMk id="2" creationId="{66DE7451-C5DC-473E-8CF0-23EBFD3AAC3B}"/>
          </ac:spMkLst>
        </pc:spChg>
        <pc:spChg chg="del">
          <ac:chgData name="Marikannan Rajendran" userId="ddd1a9cbcb789ac2" providerId="LiveId" clId="{330B5D37-4978-45E0-9DC0-0B9D99500FF2}" dt="2022-04-02T14:25:01.784" v="61" actId="478"/>
          <ac:spMkLst>
            <pc:docMk/>
            <pc:sldMk cId="367958803" sldId="284"/>
            <ac:spMk id="3" creationId="{86E422BB-337D-4EDF-80CF-D2A0DAA4EA6C}"/>
          </ac:spMkLst>
        </pc:spChg>
        <pc:spChg chg="add mod">
          <ac:chgData name="Marikannan Rajendran" userId="ddd1a9cbcb789ac2" providerId="LiveId" clId="{330B5D37-4978-45E0-9DC0-0B9D99500FF2}" dt="2022-04-02T14:25:15.967" v="63" actId="207"/>
          <ac:spMkLst>
            <pc:docMk/>
            <pc:sldMk cId="367958803" sldId="284"/>
            <ac:spMk id="5" creationId="{9EEECB91-D6C4-4A32-9809-BEF9B238AE35}"/>
          </ac:spMkLst>
        </pc:spChg>
        <pc:graphicFrameChg chg="add mod">
          <ac:chgData name="Marikannan Rajendran" userId="ddd1a9cbcb789ac2" providerId="LiveId" clId="{330B5D37-4978-45E0-9DC0-0B9D99500FF2}" dt="2022-04-02T14:25:02.907" v="62"/>
          <ac:graphicFrameMkLst>
            <pc:docMk/>
            <pc:sldMk cId="367958803" sldId="284"/>
            <ac:graphicFrameMk id="4" creationId="{DA111EBD-FF63-45BF-9860-B436CA5D6A19}"/>
          </ac:graphicFrameMkLst>
        </pc:graphicFrameChg>
      </pc:sldChg>
      <pc:sldChg chg="addSp delSp modSp new mod">
        <pc:chgData name="Marikannan Rajendran" userId="ddd1a9cbcb789ac2" providerId="LiveId" clId="{330B5D37-4978-45E0-9DC0-0B9D99500FF2}" dt="2022-04-02T14:24:23.892" v="59" actId="14100"/>
        <pc:sldMkLst>
          <pc:docMk/>
          <pc:sldMk cId="4122431609" sldId="285"/>
        </pc:sldMkLst>
        <pc:spChg chg="mod">
          <ac:chgData name="Marikannan Rajendran" userId="ddd1a9cbcb789ac2" providerId="LiveId" clId="{330B5D37-4978-45E0-9DC0-0B9D99500FF2}" dt="2022-04-02T14:24:04.882" v="55"/>
          <ac:spMkLst>
            <pc:docMk/>
            <pc:sldMk cId="4122431609" sldId="285"/>
            <ac:spMk id="2" creationId="{F706864F-FFE2-4148-AE20-A5B2A90855EB}"/>
          </ac:spMkLst>
        </pc:spChg>
        <pc:spChg chg="del">
          <ac:chgData name="Marikannan Rajendran" userId="ddd1a9cbcb789ac2" providerId="LiveId" clId="{330B5D37-4978-45E0-9DC0-0B9D99500FF2}" dt="2022-04-02T14:24:07.803" v="56" actId="478"/>
          <ac:spMkLst>
            <pc:docMk/>
            <pc:sldMk cId="4122431609" sldId="285"/>
            <ac:spMk id="3" creationId="{4B6F7F4E-C2E4-4AE9-AFD4-9F50EF693967}"/>
          </ac:spMkLst>
        </pc:spChg>
        <pc:spChg chg="add mod">
          <ac:chgData name="Marikannan Rajendran" userId="ddd1a9cbcb789ac2" providerId="LiveId" clId="{330B5D37-4978-45E0-9DC0-0B9D99500FF2}" dt="2022-04-02T14:24:23.892" v="59" actId="14100"/>
          <ac:spMkLst>
            <pc:docMk/>
            <pc:sldMk cId="4122431609" sldId="285"/>
            <ac:spMk id="4" creationId="{32650DE1-900B-4C65-B14C-322F79DAF236}"/>
          </ac:spMkLst>
        </pc:spChg>
      </pc:sldChg>
      <pc:sldChg chg="addSp delSp modSp new mod">
        <pc:chgData name="Marikannan Rajendran" userId="ddd1a9cbcb789ac2" providerId="LiveId" clId="{330B5D37-4978-45E0-9DC0-0B9D99500FF2}" dt="2022-04-02T14:23:30.351" v="54" actId="20577"/>
        <pc:sldMkLst>
          <pc:docMk/>
          <pc:sldMk cId="3748725489" sldId="286"/>
        </pc:sldMkLst>
        <pc:spChg chg="mod">
          <ac:chgData name="Marikannan Rajendran" userId="ddd1a9cbcb789ac2" providerId="LiveId" clId="{330B5D37-4978-45E0-9DC0-0B9D99500FF2}" dt="2022-04-02T14:22:14.887" v="42"/>
          <ac:spMkLst>
            <pc:docMk/>
            <pc:sldMk cId="3748725489" sldId="286"/>
            <ac:spMk id="2" creationId="{D9F8BA1F-D3A4-4BC7-9AB5-BBC163587AE5}"/>
          </ac:spMkLst>
        </pc:spChg>
        <pc:spChg chg="del">
          <ac:chgData name="Marikannan Rajendran" userId="ddd1a9cbcb789ac2" providerId="LiveId" clId="{330B5D37-4978-45E0-9DC0-0B9D99500FF2}" dt="2022-04-02T14:22:17.773" v="43" actId="478"/>
          <ac:spMkLst>
            <pc:docMk/>
            <pc:sldMk cId="3748725489" sldId="286"/>
            <ac:spMk id="3" creationId="{62453984-8A2D-4F67-B212-F4C4BF4E7612}"/>
          </ac:spMkLst>
        </pc:spChg>
        <pc:spChg chg="add mod">
          <ac:chgData name="Marikannan Rajendran" userId="ddd1a9cbcb789ac2" providerId="LiveId" clId="{330B5D37-4978-45E0-9DC0-0B9D99500FF2}" dt="2022-04-02T14:22:24.663" v="44"/>
          <ac:spMkLst>
            <pc:docMk/>
            <pc:sldMk cId="3748725489" sldId="286"/>
            <ac:spMk id="4" creationId="{2D66E654-EEBB-49E4-A7B2-C53542BE777F}"/>
          </ac:spMkLst>
        </pc:spChg>
        <pc:spChg chg="add mod">
          <ac:chgData name="Marikannan Rajendran" userId="ddd1a9cbcb789ac2" providerId="LiveId" clId="{330B5D37-4978-45E0-9DC0-0B9D99500FF2}" dt="2022-04-02T14:22:24.663" v="44"/>
          <ac:spMkLst>
            <pc:docMk/>
            <pc:sldMk cId="3748725489" sldId="286"/>
            <ac:spMk id="5" creationId="{ED939E48-5440-4BD3-B5F5-4FC229125E3B}"/>
          </ac:spMkLst>
        </pc:spChg>
        <pc:spChg chg="add mod">
          <ac:chgData name="Marikannan Rajendran" userId="ddd1a9cbcb789ac2" providerId="LiveId" clId="{330B5D37-4978-45E0-9DC0-0B9D99500FF2}" dt="2022-04-02T14:22:24.663" v="44"/>
          <ac:spMkLst>
            <pc:docMk/>
            <pc:sldMk cId="3748725489" sldId="286"/>
            <ac:spMk id="6" creationId="{EFB62580-9F82-440F-A0A7-BF6DAB8B8AED}"/>
          </ac:spMkLst>
        </pc:spChg>
        <pc:spChg chg="add mod">
          <ac:chgData name="Marikannan Rajendran" userId="ddd1a9cbcb789ac2" providerId="LiveId" clId="{330B5D37-4978-45E0-9DC0-0B9D99500FF2}" dt="2022-04-02T14:22:39.621" v="46" actId="207"/>
          <ac:spMkLst>
            <pc:docMk/>
            <pc:sldMk cId="3748725489" sldId="286"/>
            <ac:spMk id="7" creationId="{8FC9DE7B-A993-4046-B553-D8818BBD9253}"/>
          </ac:spMkLst>
        </pc:spChg>
        <pc:spChg chg="add mod">
          <ac:chgData name="Marikannan Rajendran" userId="ddd1a9cbcb789ac2" providerId="LiveId" clId="{330B5D37-4978-45E0-9DC0-0B9D99500FF2}" dt="2022-04-02T14:23:30.351" v="54" actId="20577"/>
          <ac:spMkLst>
            <pc:docMk/>
            <pc:sldMk cId="3748725489" sldId="286"/>
            <ac:spMk id="8" creationId="{722E88CD-8FC6-425E-9D52-A409CDC6920C}"/>
          </ac:spMkLst>
        </pc:spChg>
      </pc:sldChg>
      <pc:sldChg chg="addSp delSp modSp mod">
        <pc:chgData name="Marikannan Rajendran" userId="ddd1a9cbcb789ac2" providerId="LiveId" clId="{330B5D37-4978-45E0-9DC0-0B9D99500FF2}" dt="2022-04-02T14:31:22.142" v="90" actId="207"/>
        <pc:sldMkLst>
          <pc:docMk/>
          <pc:sldMk cId="3130742519" sldId="287"/>
        </pc:sldMkLst>
        <pc:spChg chg="mod">
          <ac:chgData name="Marikannan Rajendran" userId="ddd1a9cbcb789ac2" providerId="LiveId" clId="{330B5D37-4978-45E0-9DC0-0B9D99500FF2}" dt="2022-04-02T14:30:52.227" v="86"/>
          <ac:spMkLst>
            <pc:docMk/>
            <pc:sldMk cId="3130742519" sldId="287"/>
            <ac:spMk id="2" creationId="{D9F8BA1F-D3A4-4BC7-9AB5-BBC163587AE5}"/>
          </ac:spMkLst>
        </pc:spChg>
        <pc:spChg chg="del">
          <ac:chgData name="Marikannan Rajendran" userId="ddd1a9cbcb789ac2" providerId="LiveId" clId="{330B5D37-4978-45E0-9DC0-0B9D99500FF2}" dt="2022-04-02T14:30:59.447" v="87" actId="478"/>
          <ac:spMkLst>
            <pc:docMk/>
            <pc:sldMk cId="3130742519" sldId="287"/>
            <ac:spMk id="3" creationId="{62453984-8A2D-4F67-B212-F4C4BF4E7612}"/>
          </ac:spMkLst>
        </pc:spChg>
        <pc:spChg chg="add mod">
          <ac:chgData name="Marikannan Rajendran" userId="ddd1a9cbcb789ac2" providerId="LiveId" clId="{330B5D37-4978-45E0-9DC0-0B9D99500FF2}" dt="2022-04-02T14:31:22.142" v="90" actId="207"/>
          <ac:spMkLst>
            <pc:docMk/>
            <pc:sldMk cId="3130742519" sldId="287"/>
            <ac:spMk id="4" creationId="{817C0831-A986-4BC5-86C7-0F97D7534E68}"/>
          </ac:spMkLst>
        </pc:spChg>
        <pc:picChg chg="add mod">
          <ac:chgData name="Marikannan Rajendran" userId="ddd1a9cbcb789ac2" providerId="LiveId" clId="{330B5D37-4978-45E0-9DC0-0B9D99500FF2}" dt="2022-04-02T14:31:00.075" v="88"/>
          <ac:picMkLst>
            <pc:docMk/>
            <pc:sldMk cId="3130742519" sldId="287"/>
            <ac:picMk id="5" creationId="{82AC4970-8951-4266-9299-7E1AA0CD9422}"/>
          </ac:picMkLst>
        </pc:picChg>
      </pc:sldChg>
      <pc:sldChg chg="addSp delSp modSp mod modAnim">
        <pc:chgData name="Marikannan Rajendran" userId="ddd1a9cbcb789ac2" providerId="LiveId" clId="{330B5D37-4978-45E0-9DC0-0B9D99500FF2}" dt="2022-04-02T14:32:44.429" v="106" actId="14100"/>
        <pc:sldMkLst>
          <pc:docMk/>
          <pc:sldMk cId="3987711789" sldId="288"/>
        </pc:sldMkLst>
        <pc:spChg chg="mod">
          <ac:chgData name="Marikannan Rajendran" userId="ddd1a9cbcb789ac2" providerId="LiveId" clId="{330B5D37-4978-45E0-9DC0-0B9D99500FF2}" dt="2022-04-02T14:31:42.504" v="91"/>
          <ac:spMkLst>
            <pc:docMk/>
            <pc:sldMk cId="3987711789" sldId="288"/>
            <ac:spMk id="2" creationId="{F706864F-FFE2-4148-AE20-A5B2A90855EB}"/>
          </ac:spMkLst>
        </pc:spChg>
        <pc:spChg chg="del">
          <ac:chgData name="Marikannan Rajendran" userId="ddd1a9cbcb789ac2" providerId="LiveId" clId="{330B5D37-4978-45E0-9DC0-0B9D99500FF2}" dt="2022-04-02T14:31:45.520" v="92" actId="478"/>
          <ac:spMkLst>
            <pc:docMk/>
            <pc:sldMk cId="3987711789" sldId="288"/>
            <ac:spMk id="3" creationId="{4B6F7F4E-C2E4-4AE9-AFD4-9F50EF693967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4" creationId="{441CAD5B-EBEB-44B5-B976-CF930709A2CF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5" creationId="{8D689D35-822D-4F2E-B053-D1046098DCDB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6" creationId="{59C80638-F67E-42EA-A35A-CE9C4B81BA05}"/>
          </ac:spMkLst>
        </pc:spChg>
        <pc:spChg chg="add mod">
          <ac:chgData name="Marikannan Rajendran" userId="ddd1a9cbcb789ac2" providerId="LiveId" clId="{330B5D37-4978-45E0-9DC0-0B9D99500FF2}" dt="2022-04-02T14:32:06.583" v="98" actId="6549"/>
          <ac:spMkLst>
            <pc:docMk/>
            <pc:sldMk cId="3987711789" sldId="288"/>
            <ac:spMk id="7" creationId="{C19403E4-D8F1-4145-A104-709BE60EF096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8" creationId="{0D500E6F-8244-483C-99BD-6CEE277845F0}"/>
          </ac:spMkLst>
        </pc:spChg>
        <pc:spChg chg="add mod">
          <ac:chgData name="Marikannan Rajendran" userId="ddd1a9cbcb789ac2" providerId="LiveId" clId="{330B5D37-4978-45E0-9DC0-0B9D99500FF2}" dt="2022-04-02T14:32:44.429" v="106" actId="14100"/>
          <ac:spMkLst>
            <pc:docMk/>
            <pc:sldMk cId="3987711789" sldId="288"/>
            <ac:spMk id="9" creationId="{E9B7FAFF-E90A-4081-BC8E-89550B621D78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10" creationId="{C6B3AB7C-59A5-4F93-8597-4CA888249E1C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11" creationId="{E64E1F56-B045-4696-887E-81D49774B721}"/>
          </ac:spMkLst>
        </pc:spChg>
        <pc:spChg chg="add mod">
          <ac:chgData name="Marikannan Rajendran" userId="ddd1a9cbcb789ac2" providerId="LiveId" clId="{330B5D37-4978-45E0-9DC0-0B9D99500FF2}" dt="2022-04-02T14:31:55.465" v="93"/>
          <ac:spMkLst>
            <pc:docMk/>
            <pc:sldMk cId="3987711789" sldId="288"/>
            <ac:spMk id="12" creationId="{05F2B4DE-EE4D-4BEF-B019-32159BD07705}"/>
          </ac:spMkLst>
        </pc:spChg>
        <pc:spChg chg="add mod">
          <ac:chgData name="Marikannan Rajendran" userId="ddd1a9cbcb789ac2" providerId="LiveId" clId="{330B5D37-4978-45E0-9DC0-0B9D99500FF2}" dt="2022-04-02T14:32:29.264" v="103" actId="14100"/>
          <ac:spMkLst>
            <pc:docMk/>
            <pc:sldMk cId="3987711789" sldId="288"/>
            <ac:spMk id="13" creationId="{E70C107C-5C9B-4D72-BF20-9134296C5B8F}"/>
          </ac:spMkLst>
        </pc:spChg>
      </pc:sldChg>
      <pc:sldChg chg="addSp delSp modSp mod modAnim">
        <pc:chgData name="Marikannan Rajendran" userId="ddd1a9cbcb789ac2" providerId="LiveId" clId="{330B5D37-4978-45E0-9DC0-0B9D99500FF2}" dt="2022-04-02T14:33:54.163" v="113" actId="20577"/>
        <pc:sldMkLst>
          <pc:docMk/>
          <pc:sldMk cId="3971701513" sldId="289"/>
        </pc:sldMkLst>
        <pc:spChg chg="mod">
          <ac:chgData name="Marikannan Rajendran" userId="ddd1a9cbcb789ac2" providerId="LiveId" clId="{330B5D37-4978-45E0-9DC0-0B9D99500FF2}" dt="2022-04-02T14:33:06.351" v="107"/>
          <ac:spMkLst>
            <pc:docMk/>
            <pc:sldMk cId="3971701513" sldId="289"/>
            <ac:spMk id="2" creationId="{66DE7451-C5DC-473E-8CF0-23EBFD3AAC3B}"/>
          </ac:spMkLst>
        </pc:spChg>
        <pc:spChg chg="del">
          <ac:chgData name="Marikannan Rajendran" userId="ddd1a9cbcb789ac2" providerId="LiveId" clId="{330B5D37-4978-45E0-9DC0-0B9D99500FF2}" dt="2022-04-02T14:33:15.265" v="108" actId="478"/>
          <ac:spMkLst>
            <pc:docMk/>
            <pc:sldMk cId="3971701513" sldId="289"/>
            <ac:spMk id="3" creationId="{86E422BB-337D-4EDF-80CF-D2A0DAA4EA6C}"/>
          </ac:spMkLst>
        </pc:spChg>
        <pc:spChg chg="add mod">
          <ac:chgData name="Marikannan Rajendran" userId="ddd1a9cbcb789ac2" providerId="LiveId" clId="{330B5D37-4978-45E0-9DC0-0B9D99500FF2}" dt="2022-04-02T14:33:16.436" v="109"/>
          <ac:spMkLst>
            <pc:docMk/>
            <pc:sldMk cId="3971701513" sldId="289"/>
            <ac:spMk id="4" creationId="{D50D2813-B4B2-4CC1-98FE-9E790F9EA6D8}"/>
          </ac:spMkLst>
        </pc:spChg>
        <pc:spChg chg="add mod">
          <ac:chgData name="Marikannan Rajendran" userId="ddd1a9cbcb789ac2" providerId="LiveId" clId="{330B5D37-4978-45E0-9DC0-0B9D99500FF2}" dt="2022-04-02T14:33:54.163" v="113" actId="20577"/>
          <ac:spMkLst>
            <pc:docMk/>
            <pc:sldMk cId="3971701513" sldId="289"/>
            <ac:spMk id="5" creationId="{2F30745B-F871-4B86-B6DE-C34BD8BDDA2E}"/>
          </ac:spMkLst>
        </pc:spChg>
        <pc:picChg chg="add mod">
          <ac:chgData name="Marikannan Rajendran" userId="ddd1a9cbcb789ac2" providerId="LiveId" clId="{330B5D37-4978-45E0-9DC0-0B9D99500FF2}" dt="2022-04-02T14:33:16.436" v="109"/>
          <ac:picMkLst>
            <pc:docMk/>
            <pc:sldMk cId="3971701513" sldId="289"/>
            <ac:picMk id="6" creationId="{ACC62495-F0D1-4ABA-9428-0BC6773B39AE}"/>
          </ac:picMkLst>
        </pc:picChg>
      </pc:sldChg>
      <pc:sldChg chg="addSp delSp modSp mod">
        <pc:chgData name="Marikannan Rajendran" userId="ddd1a9cbcb789ac2" providerId="LiveId" clId="{330B5D37-4978-45E0-9DC0-0B9D99500FF2}" dt="2022-04-02T14:36:05.115" v="156" actId="20577"/>
        <pc:sldMkLst>
          <pc:docMk/>
          <pc:sldMk cId="104192524" sldId="290"/>
        </pc:sldMkLst>
        <pc:spChg chg="mod">
          <ac:chgData name="Marikannan Rajendran" userId="ddd1a9cbcb789ac2" providerId="LiveId" clId="{330B5D37-4978-45E0-9DC0-0B9D99500FF2}" dt="2022-04-02T14:34:46.037" v="118" actId="113"/>
          <ac:spMkLst>
            <pc:docMk/>
            <pc:sldMk cId="104192524" sldId="290"/>
            <ac:spMk id="2" creationId="{CD23B80E-0C52-42B4-901B-2A9043A6B775}"/>
          </ac:spMkLst>
        </pc:spChg>
        <pc:spChg chg="del">
          <ac:chgData name="Marikannan Rajendran" userId="ddd1a9cbcb789ac2" providerId="LiveId" clId="{330B5D37-4978-45E0-9DC0-0B9D99500FF2}" dt="2022-04-02T14:34:50.160" v="119" actId="478"/>
          <ac:spMkLst>
            <pc:docMk/>
            <pc:sldMk cId="104192524" sldId="290"/>
            <ac:spMk id="3" creationId="{01AE4977-2472-49DE-9BD0-4EC895644574}"/>
          </ac:spMkLst>
        </pc:spChg>
        <pc:spChg chg="add mod">
          <ac:chgData name="Marikannan Rajendran" userId="ddd1a9cbcb789ac2" providerId="LiveId" clId="{330B5D37-4978-45E0-9DC0-0B9D99500FF2}" dt="2022-04-02T14:36:05.115" v="156" actId="20577"/>
          <ac:spMkLst>
            <pc:docMk/>
            <pc:sldMk cId="104192524" sldId="290"/>
            <ac:spMk id="4" creationId="{9BABE331-EE7A-4497-86A3-FBAD051E3078}"/>
          </ac:spMkLst>
        </pc:spChg>
        <pc:spChg chg="add mod">
          <ac:chgData name="Marikannan Rajendran" userId="ddd1a9cbcb789ac2" providerId="LiveId" clId="{330B5D37-4978-45E0-9DC0-0B9D99500FF2}" dt="2022-04-02T14:35:16.935" v="133" actId="207"/>
          <ac:spMkLst>
            <pc:docMk/>
            <pc:sldMk cId="104192524" sldId="290"/>
            <ac:spMk id="5" creationId="{77C3DF59-C014-4F31-A030-60F4DB63D586}"/>
          </ac:spMkLst>
        </pc:spChg>
        <pc:picChg chg="add mod">
          <ac:chgData name="Marikannan Rajendran" userId="ddd1a9cbcb789ac2" providerId="LiveId" clId="{330B5D37-4978-45E0-9DC0-0B9D99500FF2}" dt="2022-04-02T14:35:07.967" v="132" actId="1035"/>
          <ac:picMkLst>
            <pc:docMk/>
            <pc:sldMk cId="104192524" sldId="290"/>
            <ac:picMk id="6" creationId="{D8BEAACF-BE1E-4AEE-9593-CC2215AA250D}"/>
          </ac:picMkLst>
        </pc:picChg>
      </pc:sldChg>
      <pc:sldChg chg="addSp delSp modSp mod">
        <pc:chgData name="Marikannan Rajendran" userId="ddd1a9cbcb789ac2" providerId="LiveId" clId="{330B5D37-4978-45E0-9DC0-0B9D99500FF2}" dt="2022-04-02T14:36:59.421" v="164" actId="14100"/>
        <pc:sldMkLst>
          <pc:docMk/>
          <pc:sldMk cId="1144661171" sldId="291"/>
        </pc:sldMkLst>
        <pc:spChg chg="mod">
          <ac:chgData name="Marikannan Rajendran" userId="ddd1a9cbcb789ac2" providerId="LiveId" clId="{330B5D37-4978-45E0-9DC0-0B9D99500FF2}" dt="2022-04-02T14:36:27.530" v="157"/>
          <ac:spMkLst>
            <pc:docMk/>
            <pc:sldMk cId="1144661171" sldId="291"/>
            <ac:spMk id="2" creationId="{47630E16-FDC7-406D-BE24-D8050B993E2A}"/>
          </ac:spMkLst>
        </pc:spChg>
        <pc:spChg chg="del">
          <ac:chgData name="Marikannan Rajendran" userId="ddd1a9cbcb789ac2" providerId="LiveId" clId="{330B5D37-4978-45E0-9DC0-0B9D99500FF2}" dt="2022-04-02T14:36:30.187" v="158" actId="478"/>
          <ac:spMkLst>
            <pc:docMk/>
            <pc:sldMk cId="1144661171" sldId="291"/>
            <ac:spMk id="3" creationId="{44FE5024-F515-4346-8964-251E29F43185}"/>
          </ac:spMkLst>
        </pc:spChg>
        <pc:spChg chg="add mod">
          <ac:chgData name="Marikannan Rajendran" userId="ddd1a9cbcb789ac2" providerId="LiveId" clId="{330B5D37-4978-45E0-9DC0-0B9D99500FF2}" dt="2022-04-02T14:36:52.015" v="162" actId="207"/>
          <ac:spMkLst>
            <pc:docMk/>
            <pc:sldMk cId="1144661171" sldId="291"/>
            <ac:spMk id="4" creationId="{2F75996A-1DC0-4C12-9A90-F32F717E8398}"/>
          </ac:spMkLst>
        </pc:spChg>
        <pc:picChg chg="add mod">
          <ac:chgData name="Marikannan Rajendran" userId="ddd1a9cbcb789ac2" providerId="LiveId" clId="{330B5D37-4978-45E0-9DC0-0B9D99500FF2}" dt="2022-04-02T14:36:59.421" v="164" actId="14100"/>
          <ac:picMkLst>
            <pc:docMk/>
            <pc:sldMk cId="1144661171" sldId="291"/>
            <ac:picMk id="5" creationId="{62C08463-FE72-4D57-B253-91AE969E2BFB}"/>
          </ac:picMkLst>
        </pc:picChg>
      </pc:sldChg>
      <pc:sldChg chg="addSp delSp modSp mod modAnim">
        <pc:chgData name="Marikannan Rajendran" userId="ddd1a9cbcb789ac2" providerId="LiveId" clId="{330B5D37-4978-45E0-9DC0-0B9D99500FF2}" dt="2022-04-02T14:37:58.438" v="184" actId="20577"/>
        <pc:sldMkLst>
          <pc:docMk/>
          <pc:sldMk cId="1567776475" sldId="292"/>
        </pc:sldMkLst>
        <pc:spChg chg="mod">
          <ac:chgData name="Marikannan Rajendran" userId="ddd1a9cbcb789ac2" providerId="LiveId" clId="{330B5D37-4978-45E0-9DC0-0B9D99500FF2}" dt="2022-04-02T14:37:25.817" v="165"/>
          <ac:spMkLst>
            <pc:docMk/>
            <pc:sldMk cId="1567776475" sldId="292"/>
            <ac:spMk id="2" creationId="{9CB33102-E7E5-46AD-B3DA-E2F047BE754F}"/>
          </ac:spMkLst>
        </pc:spChg>
        <pc:spChg chg="del">
          <ac:chgData name="Marikannan Rajendran" userId="ddd1a9cbcb789ac2" providerId="LiveId" clId="{330B5D37-4978-45E0-9DC0-0B9D99500FF2}" dt="2022-04-02T14:37:28.306" v="166" actId="478"/>
          <ac:spMkLst>
            <pc:docMk/>
            <pc:sldMk cId="1567776475" sldId="292"/>
            <ac:spMk id="3" creationId="{7D387F94-7D84-4370-BC4E-3A76FB620BF6}"/>
          </ac:spMkLst>
        </pc:spChg>
        <pc:spChg chg="add mod">
          <ac:chgData name="Marikannan Rajendran" userId="ddd1a9cbcb789ac2" providerId="LiveId" clId="{330B5D37-4978-45E0-9DC0-0B9D99500FF2}" dt="2022-04-02T14:37:39.689" v="167"/>
          <ac:spMkLst>
            <pc:docMk/>
            <pc:sldMk cId="1567776475" sldId="292"/>
            <ac:spMk id="4" creationId="{DABF49E5-18BB-4B5B-B8B9-7FD5FE44A1D4}"/>
          </ac:spMkLst>
        </pc:spChg>
        <pc:spChg chg="add mod">
          <ac:chgData name="Marikannan Rajendran" userId="ddd1a9cbcb789ac2" providerId="LiveId" clId="{330B5D37-4978-45E0-9DC0-0B9D99500FF2}" dt="2022-04-02T14:37:39.689" v="167"/>
          <ac:spMkLst>
            <pc:docMk/>
            <pc:sldMk cId="1567776475" sldId="292"/>
            <ac:spMk id="5" creationId="{CB5A2128-E9EB-4740-B3D3-BCB241D08CB7}"/>
          </ac:spMkLst>
        </pc:spChg>
        <pc:spChg chg="add mod">
          <ac:chgData name="Marikannan Rajendran" userId="ddd1a9cbcb789ac2" providerId="LiveId" clId="{330B5D37-4978-45E0-9DC0-0B9D99500FF2}" dt="2022-04-02T14:37:39.689" v="167"/>
          <ac:spMkLst>
            <pc:docMk/>
            <pc:sldMk cId="1567776475" sldId="292"/>
            <ac:spMk id="6" creationId="{CF39A5C7-04C5-4C76-826B-CD603249AD8E}"/>
          </ac:spMkLst>
        </pc:spChg>
        <pc:spChg chg="add mod">
          <ac:chgData name="Marikannan Rajendran" userId="ddd1a9cbcb789ac2" providerId="LiveId" clId="{330B5D37-4978-45E0-9DC0-0B9D99500FF2}" dt="2022-04-02T14:37:58.438" v="184" actId="20577"/>
          <ac:spMkLst>
            <pc:docMk/>
            <pc:sldMk cId="1567776475" sldId="292"/>
            <ac:spMk id="7" creationId="{9245ABDA-7D0D-4EF7-B78B-FE7EFA7EF2A8}"/>
          </ac:spMkLst>
        </pc:spChg>
        <pc:spChg chg="add mod">
          <ac:chgData name="Marikannan Rajendran" userId="ddd1a9cbcb789ac2" providerId="LiveId" clId="{330B5D37-4978-45E0-9DC0-0B9D99500FF2}" dt="2022-04-02T14:37:54.511" v="183" actId="207"/>
          <ac:spMkLst>
            <pc:docMk/>
            <pc:sldMk cId="1567776475" sldId="292"/>
            <ac:spMk id="8" creationId="{8F797F8E-5E0A-4E1F-8EC1-BC7B8960F08D}"/>
          </ac:spMkLst>
        </pc:spChg>
      </pc:sldChg>
      <pc:sldChg chg="addSp delSp modSp mod">
        <pc:chgData name="Marikannan Rajendran" userId="ddd1a9cbcb789ac2" providerId="LiveId" clId="{330B5D37-4978-45E0-9DC0-0B9D99500FF2}" dt="2022-04-02T14:38:34.161" v="187"/>
        <pc:sldMkLst>
          <pc:docMk/>
          <pc:sldMk cId="867881477" sldId="293"/>
        </pc:sldMkLst>
        <pc:spChg chg="mod">
          <ac:chgData name="Marikannan Rajendran" userId="ddd1a9cbcb789ac2" providerId="LiveId" clId="{330B5D37-4978-45E0-9DC0-0B9D99500FF2}" dt="2022-04-02T14:38:22.645" v="185"/>
          <ac:spMkLst>
            <pc:docMk/>
            <pc:sldMk cId="867881477" sldId="293"/>
            <ac:spMk id="2" creationId="{2F8B02ED-FECF-4FA8-9F51-22846D20D19A}"/>
          </ac:spMkLst>
        </pc:spChg>
        <pc:spChg chg="del">
          <ac:chgData name="Marikannan Rajendran" userId="ddd1a9cbcb789ac2" providerId="LiveId" clId="{330B5D37-4978-45E0-9DC0-0B9D99500FF2}" dt="2022-04-02T14:38:25.116" v="186" actId="478"/>
          <ac:spMkLst>
            <pc:docMk/>
            <pc:sldMk cId="867881477" sldId="293"/>
            <ac:spMk id="3" creationId="{48A218D2-4020-40CB-8135-64417E926A99}"/>
          </ac:spMkLst>
        </pc:spChg>
        <pc:spChg chg="add mod">
          <ac:chgData name="Marikannan Rajendran" userId="ddd1a9cbcb789ac2" providerId="LiveId" clId="{330B5D37-4978-45E0-9DC0-0B9D99500FF2}" dt="2022-04-02T14:38:34.161" v="187"/>
          <ac:spMkLst>
            <pc:docMk/>
            <pc:sldMk cId="867881477" sldId="293"/>
            <ac:spMk id="4" creationId="{CBBEF7B8-3E19-4C0F-B1ED-E5A1100D1E12}"/>
          </ac:spMkLst>
        </pc:spChg>
        <pc:spChg chg="add mod">
          <ac:chgData name="Marikannan Rajendran" userId="ddd1a9cbcb789ac2" providerId="LiveId" clId="{330B5D37-4978-45E0-9DC0-0B9D99500FF2}" dt="2022-04-02T14:38:34.161" v="187"/>
          <ac:spMkLst>
            <pc:docMk/>
            <pc:sldMk cId="867881477" sldId="293"/>
            <ac:spMk id="5" creationId="{55CC699A-C43B-417A-99FC-20A2C61DB1A5}"/>
          </ac:spMkLst>
        </pc:spChg>
        <pc:spChg chg="add mod">
          <ac:chgData name="Marikannan Rajendran" userId="ddd1a9cbcb789ac2" providerId="LiveId" clId="{330B5D37-4978-45E0-9DC0-0B9D99500FF2}" dt="2022-04-02T14:38:34.161" v="187"/>
          <ac:spMkLst>
            <pc:docMk/>
            <pc:sldMk cId="867881477" sldId="293"/>
            <ac:spMk id="6" creationId="{C230B5C8-C193-4203-B4D4-7C56F3A9D5AB}"/>
          </ac:spMkLst>
        </pc:spChg>
        <pc:spChg chg="add mod">
          <ac:chgData name="Marikannan Rajendran" userId="ddd1a9cbcb789ac2" providerId="LiveId" clId="{330B5D37-4978-45E0-9DC0-0B9D99500FF2}" dt="2022-04-02T14:38:34.161" v="187"/>
          <ac:spMkLst>
            <pc:docMk/>
            <pc:sldMk cId="867881477" sldId="293"/>
            <ac:spMk id="7" creationId="{0298D956-F26C-47C9-A0F8-83A14CD7747D}"/>
          </ac:spMkLst>
        </pc:spChg>
        <pc:spChg chg="add mod">
          <ac:chgData name="Marikannan Rajendran" userId="ddd1a9cbcb789ac2" providerId="LiveId" clId="{330B5D37-4978-45E0-9DC0-0B9D99500FF2}" dt="2022-04-02T14:38:34.161" v="187"/>
          <ac:spMkLst>
            <pc:docMk/>
            <pc:sldMk cId="867881477" sldId="293"/>
            <ac:spMk id="8" creationId="{6A370016-52CD-4EAD-B0EA-72E8E3ADF8A1}"/>
          </ac:spMkLst>
        </pc:spChg>
      </pc:sldChg>
      <pc:sldChg chg="addSp delSp modSp mod">
        <pc:chgData name="Marikannan Rajendran" userId="ddd1a9cbcb789ac2" providerId="LiveId" clId="{330B5D37-4978-45E0-9DC0-0B9D99500FF2}" dt="2022-04-02T14:40:06.706" v="230" actId="6549"/>
        <pc:sldMkLst>
          <pc:docMk/>
          <pc:sldMk cId="964823067" sldId="294"/>
        </pc:sldMkLst>
        <pc:spChg chg="mod">
          <ac:chgData name="Marikannan Rajendran" userId="ddd1a9cbcb789ac2" providerId="LiveId" clId="{330B5D37-4978-45E0-9DC0-0B9D99500FF2}" dt="2022-04-02T14:39:00.944" v="189"/>
          <ac:spMkLst>
            <pc:docMk/>
            <pc:sldMk cId="964823067" sldId="294"/>
            <ac:spMk id="2" creationId="{D9F8BA1F-D3A4-4BC7-9AB5-BBC163587AE5}"/>
          </ac:spMkLst>
        </pc:spChg>
        <pc:spChg chg="del">
          <ac:chgData name="Marikannan Rajendran" userId="ddd1a9cbcb789ac2" providerId="LiveId" clId="{330B5D37-4978-45E0-9DC0-0B9D99500FF2}" dt="2022-04-02T14:38:48.421" v="188" actId="478"/>
          <ac:spMkLst>
            <pc:docMk/>
            <pc:sldMk cId="964823067" sldId="294"/>
            <ac:spMk id="3" creationId="{62453984-8A2D-4F67-B212-F4C4BF4E7612}"/>
          </ac:spMkLst>
        </pc:spChg>
        <pc:spChg chg="add mod">
          <ac:chgData name="Marikannan Rajendran" userId="ddd1a9cbcb789ac2" providerId="LiveId" clId="{330B5D37-4978-45E0-9DC0-0B9D99500FF2}" dt="2022-04-02T14:40:06.706" v="230" actId="6549"/>
          <ac:spMkLst>
            <pc:docMk/>
            <pc:sldMk cId="964823067" sldId="294"/>
            <ac:spMk id="4" creationId="{24F4C3DB-F970-4A1C-9026-30F9E08CA6BE}"/>
          </ac:spMkLst>
        </pc:spChg>
        <pc:spChg chg="add mod">
          <ac:chgData name="Marikannan Rajendran" userId="ddd1a9cbcb789ac2" providerId="LiveId" clId="{330B5D37-4978-45E0-9DC0-0B9D99500FF2}" dt="2022-04-02T14:39:28.671" v="212" actId="207"/>
          <ac:spMkLst>
            <pc:docMk/>
            <pc:sldMk cId="964823067" sldId="294"/>
            <ac:spMk id="5" creationId="{420DD447-DC2E-43C6-99EB-4E1746C6D607}"/>
          </ac:spMkLst>
        </pc:spChg>
        <pc:picChg chg="add mod">
          <ac:chgData name="Marikannan Rajendran" userId="ddd1a9cbcb789ac2" providerId="LiveId" clId="{330B5D37-4978-45E0-9DC0-0B9D99500FF2}" dt="2022-04-02T14:39:22.600" v="211" actId="1036"/>
          <ac:picMkLst>
            <pc:docMk/>
            <pc:sldMk cId="964823067" sldId="294"/>
            <ac:picMk id="6" creationId="{DFB22AC6-9D20-48E8-B458-14627CFABBC7}"/>
          </ac:picMkLst>
        </pc:picChg>
      </pc:sldChg>
      <pc:sldChg chg="addSp delSp modSp mod">
        <pc:chgData name="Marikannan Rajendran" userId="ddd1a9cbcb789ac2" providerId="LiveId" clId="{330B5D37-4978-45E0-9DC0-0B9D99500FF2}" dt="2022-04-02T14:41:00.374" v="239" actId="14100"/>
        <pc:sldMkLst>
          <pc:docMk/>
          <pc:sldMk cId="3856486035" sldId="295"/>
        </pc:sldMkLst>
        <pc:spChg chg="mod">
          <ac:chgData name="Marikannan Rajendran" userId="ddd1a9cbcb789ac2" providerId="LiveId" clId="{330B5D37-4978-45E0-9DC0-0B9D99500FF2}" dt="2022-04-02T14:40:25.068" v="231"/>
          <ac:spMkLst>
            <pc:docMk/>
            <pc:sldMk cId="3856486035" sldId="295"/>
            <ac:spMk id="2" creationId="{F706864F-FFE2-4148-AE20-A5B2A90855EB}"/>
          </ac:spMkLst>
        </pc:spChg>
        <pc:spChg chg="del">
          <ac:chgData name="Marikannan Rajendran" userId="ddd1a9cbcb789ac2" providerId="LiveId" clId="{330B5D37-4978-45E0-9DC0-0B9D99500FF2}" dt="2022-04-02T14:40:27.773" v="232" actId="478"/>
          <ac:spMkLst>
            <pc:docMk/>
            <pc:sldMk cId="3856486035" sldId="295"/>
            <ac:spMk id="3" creationId="{4B6F7F4E-C2E4-4AE9-AFD4-9F50EF693967}"/>
          </ac:spMkLst>
        </pc:spChg>
        <pc:spChg chg="add mod">
          <ac:chgData name="Marikannan Rajendran" userId="ddd1a9cbcb789ac2" providerId="LiveId" clId="{330B5D37-4978-45E0-9DC0-0B9D99500FF2}" dt="2022-04-02T14:40:56.747" v="238" actId="14100"/>
          <ac:spMkLst>
            <pc:docMk/>
            <pc:sldMk cId="3856486035" sldId="295"/>
            <ac:spMk id="5" creationId="{00D51A69-0ABF-4DEF-8EE3-8C4FCDA9817C}"/>
          </ac:spMkLst>
        </pc:spChg>
        <pc:picChg chg="add mod">
          <ac:chgData name="Marikannan Rajendran" userId="ddd1a9cbcb789ac2" providerId="LiveId" clId="{330B5D37-4978-45E0-9DC0-0B9D99500FF2}" dt="2022-04-02T14:41:00.374" v="239" actId="14100"/>
          <ac:picMkLst>
            <pc:docMk/>
            <pc:sldMk cId="3856486035" sldId="295"/>
            <ac:picMk id="4" creationId="{B3DC0831-5795-4A57-B739-A5A30997F0C0}"/>
          </ac:picMkLst>
        </pc:picChg>
      </pc:sldChg>
      <pc:sldChg chg="addSp delSp modSp mod modAnim">
        <pc:chgData name="Marikannan Rajendran" userId="ddd1a9cbcb789ac2" providerId="LiveId" clId="{330B5D37-4978-45E0-9DC0-0B9D99500FF2}" dt="2022-04-02T14:42:18.634" v="247" actId="14100"/>
        <pc:sldMkLst>
          <pc:docMk/>
          <pc:sldMk cId="3227336179" sldId="296"/>
        </pc:sldMkLst>
        <pc:spChg chg="mod">
          <ac:chgData name="Marikannan Rajendran" userId="ddd1a9cbcb789ac2" providerId="LiveId" clId="{330B5D37-4978-45E0-9DC0-0B9D99500FF2}" dt="2022-04-02T14:41:18.085" v="240"/>
          <ac:spMkLst>
            <pc:docMk/>
            <pc:sldMk cId="3227336179" sldId="296"/>
            <ac:spMk id="2" creationId="{66DE7451-C5DC-473E-8CF0-23EBFD3AAC3B}"/>
          </ac:spMkLst>
        </pc:spChg>
        <pc:spChg chg="del">
          <ac:chgData name="Marikannan Rajendran" userId="ddd1a9cbcb789ac2" providerId="LiveId" clId="{330B5D37-4978-45E0-9DC0-0B9D99500FF2}" dt="2022-04-02T14:41:20.270" v="241" actId="478"/>
          <ac:spMkLst>
            <pc:docMk/>
            <pc:sldMk cId="3227336179" sldId="296"/>
            <ac:spMk id="3" creationId="{86E422BB-337D-4EDF-80CF-D2A0DAA4EA6C}"/>
          </ac:spMkLst>
        </pc:spChg>
        <pc:spChg chg="add mod">
          <ac:chgData name="Marikannan Rajendran" userId="ddd1a9cbcb789ac2" providerId="LiveId" clId="{330B5D37-4978-45E0-9DC0-0B9D99500FF2}" dt="2022-04-02T14:41:27.545" v="242"/>
          <ac:spMkLst>
            <pc:docMk/>
            <pc:sldMk cId="3227336179" sldId="296"/>
            <ac:spMk id="4" creationId="{4241340C-0F3E-4436-8CF4-BF1517363964}"/>
          </ac:spMkLst>
        </pc:spChg>
        <pc:spChg chg="add mod">
          <ac:chgData name="Marikannan Rajendran" userId="ddd1a9cbcb789ac2" providerId="LiveId" clId="{330B5D37-4978-45E0-9DC0-0B9D99500FF2}" dt="2022-04-02T14:41:27.545" v="242"/>
          <ac:spMkLst>
            <pc:docMk/>
            <pc:sldMk cId="3227336179" sldId="296"/>
            <ac:spMk id="5" creationId="{591EEF23-704B-40B2-BE27-4632F91578FA}"/>
          </ac:spMkLst>
        </pc:spChg>
        <pc:spChg chg="add mod">
          <ac:chgData name="Marikannan Rajendran" userId="ddd1a9cbcb789ac2" providerId="LiveId" clId="{330B5D37-4978-45E0-9DC0-0B9D99500FF2}" dt="2022-04-02T14:41:27.545" v="242"/>
          <ac:spMkLst>
            <pc:docMk/>
            <pc:sldMk cId="3227336179" sldId="296"/>
            <ac:spMk id="6" creationId="{0ACF59CF-B84D-40EE-848E-30C28DBCB0A0}"/>
          </ac:spMkLst>
        </pc:spChg>
        <pc:spChg chg="add mod">
          <ac:chgData name="Marikannan Rajendran" userId="ddd1a9cbcb789ac2" providerId="LiveId" clId="{330B5D37-4978-45E0-9DC0-0B9D99500FF2}" dt="2022-04-02T14:41:27.545" v="242"/>
          <ac:spMkLst>
            <pc:docMk/>
            <pc:sldMk cId="3227336179" sldId="296"/>
            <ac:spMk id="7" creationId="{597B648F-1B77-42A5-B233-2349E66F53CA}"/>
          </ac:spMkLst>
        </pc:spChg>
        <pc:spChg chg="add mod">
          <ac:chgData name="Marikannan Rajendran" userId="ddd1a9cbcb789ac2" providerId="LiveId" clId="{330B5D37-4978-45E0-9DC0-0B9D99500FF2}" dt="2022-04-02T14:42:18.634" v="247" actId="14100"/>
          <ac:spMkLst>
            <pc:docMk/>
            <pc:sldMk cId="3227336179" sldId="296"/>
            <ac:spMk id="8" creationId="{E4A849A5-E433-4B19-A75A-D4472A831362}"/>
          </ac:spMkLst>
        </pc:spChg>
        <pc:spChg chg="add mod">
          <ac:chgData name="Marikannan Rajendran" userId="ddd1a9cbcb789ac2" providerId="LiveId" clId="{330B5D37-4978-45E0-9DC0-0B9D99500FF2}" dt="2022-04-02T14:41:45.885" v="245" actId="207"/>
          <ac:spMkLst>
            <pc:docMk/>
            <pc:sldMk cId="3227336179" sldId="296"/>
            <ac:spMk id="9" creationId="{5F31EE3A-4F84-4CA2-8CE4-70A15508058B}"/>
          </ac:spMkLst>
        </pc:spChg>
        <pc:spChg chg="add mod">
          <ac:chgData name="Marikannan Rajendran" userId="ddd1a9cbcb789ac2" providerId="LiveId" clId="{330B5D37-4978-45E0-9DC0-0B9D99500FF2}" dt="2022-04-02T14:41:45.885" v="245" actId="207"/>
          <ac:spMkLst>
            <pc:docMk/>
            <pc:sldMk cId="3227336179" sldId="296"/>
            <ac:spMk id="10" creationId="{11AE2B39-A605-41C1-A831-30122D978A6F}"/>
          </ac:spMkLst>
        </pc:spChg>
        <pc:picChg chg="add mod">
          <ac:chgData name="Marikannan Rajendran" userId="ddd1a9cbcb789ac2" providerId="LiveId" clId="{330B5D37-4978-45E0-9DC0-0B9D99500FF2}" dt="2022-04-02T14:41:27.545" v="242"/>
          <ac:picMkLst>
            <pc:docMk/>
            <pc:sldMk cId="3227336179" sldId="296"/>
            <ac:picMk id="11" creationId="{7AAF6BA3-FCD5-4D1E-AA3C-69809B0A1964}"/>
          </ac:picMkLst>
        </pc:picChg>
      </pc:sldChg>
      <pc:sldChg chg="addSp delSp modSp mod">
        <pc:chgData name="Marikannan Rajendran" userId="ddd1a9cbcb789ac2" providerId="LiveId" clId="{330B5D37-4978-45E0-9DC0-0B9D99500FF2}" dt="2022-04-02T14:43:03.998" v="254" actId="20577"/>
        <pc:sldMkLst>
          <pc:docMk/>
          <pc:sldMk cId="3534677278" sldId="297"/>
        </pc:sldMkLst>
        <pc:spChg chg="mod">
          <ac:chgData name="Marikannan Rajendran" userId="ddd1a9cbcb789ac2" providerId="LiveId" clId="{330B5D37-4978-45E0-9DC0-0B9D99500FF2}" dt="2022-04-02T14:42:37.927" v="248"/>
          <ac:spMkLst>
            <pc:docMk/>
            <pc:sldMk cId="3534677278" sldId="297"/>
            <ac:spMk id="2" creationId="{CD23B80E-0C52-42B4-901B-2A9043A6B775}"/>
          </ac:spMkLst>
        </pc:spChg>
        <pc:spChg chg="del">
          <ac:chgData name="Marikannan Rajendran" userId="ddd1a9cbcb789ac2" providerId="LiveId" clId="{330B5D37-4978-45E0-9DC0-0B9D99500FF2}" dt="2022-04-02T14:42:48.817" v="249" actId="478"/>
          <ac:spMkLst>
            <pc:docMk/>
            <pc:sldMk cId="3534677278" sldId="297"/>
            <ac:spMk id="3" creationId="{01AE4977-2472-49DE-9BD0-4EC895644574}"/>
          </ac:spMkLst>
        </pc:spChg>
        <pc:spChg chg="add mod">
          <ac:chgData name="Marikannan Rajendran" userId="ddd1a9cbcb789ac2" providerId="LiveId" clId="{330B5D37-4978-45E0-9DC0-0B9D99500FF2}" dt="2022-04-02T14:43:03.998" v="254" actId="20577"/>
          <ac:spMkLst>
            <pc:docMk/>
            <pc:sldMk cId="3534677278" sldId="297"/>
            <ac:spMk id="4" creationId="{86E1CCC3-008A-47BF-9D86-185358279971}"/>
          </ac:spMkLst>
        </pc:spChg>
        <pc:spChg chg="add mod">
          <ac:chgData name="Marikannan Rajendran" userId="ddd1a9cbcb789ac2" providerId="LiveId" clId="{330B5D37-4978-45E0-9DC0-0B9D99500FF2}" dt="2022-04-02T14:42:56.334" v="251" actId="207"/>
          <ac:spMkLst>
            <pc:docMk/>
            <pc:sldMk cId="3534677278" sldId="297"/>
            <ac:spMk id="5" creationId="{7F53BC58-8361-4C5E-8CEC-3D0936E66335}"/>
          </ac:spMkLst>
        </pc:spChg>
        <pc:picChg chg="add mod">
          <ac:chgData name="Marikannan Rajendran" userId="ddd1a9cbcb789ac2" providerId="LiveId" clId="{330B5D37-4978-45E0-9DC0-0B9D99500FF2}" dt="2022-04-02T14:42:49.508" v="250"/>
          <ac:picMkLst>
            <pc:docMk/>
            <pc:sldMk cId="3534677278" sldId="297"/>
            <ac:picMk id="6" creationId="{150177D7-FB8D-413F-B711-6001B1BAB212}"/>
          </ac:picMkLst>
        </pc:picChg>
      </pc:sldChg>
      <pc:sldChg chg="addSp delSp modSp mod">
        <pc:chgData name="Marikannan Rajendran" userId="ddd1a9cbcb789ac2" providerId="LiveId" clId="{330B5D37-4978-45E0-9DC0-0B9D99500FF2}" dt="2022-04-02T14:43:44.438" v="260" actId="207"/>
        <pc:sldMkLst>
          <pc:docMk/>
          <pc:sldMk cId="3465791065" sldId="298"/>
        </pc:sldMkLst>
        <pc:spChg chg="mod">
          <ac:chgData name="Marikannan Rajendran" userId="ddd1a9cbcb789ac2" providerId="LiveId" clId="{330B5D37-4978-45E0-9DC0-0B9D99500FF2}" dt="2022-04-02T14:43:30.455" v="257" actId="6549"/>
          <ac:spMkLst>
            <pc:docMk/>
            <pc:sldMk cId="3465791065" sldId="298"/>
            <ac:spMk id="2" creationId="{47630E16-FDC7-406D-BE24-D8050B993E2A}"/>
          </ac:spMkLst>
        </pc:spChg>
        <pc:spChg chg="del">
          <ac:chgData name="Marikannan Rajendran" userId="ddd1a9cbcb789ac2" providerId="LiveId" clId="{330B5D37-4978-45E0-9DC0-0B9D99500FF2}" dt="2022-04-02T14:43:32.732" v="258" actId="478"/>
          <ac:spMkLst>
            <pc:docMk/>
            <pc:sldMk cId="3465791065" sldId="298"/>
            <ac:spMk id="3" creationId="{44FE5024-F515-4346-8964-251E29F43185}"/>
          </ac:spMkLst>
        </pc:spChg>
        <pc:spChg chg="add mod">
          <ac:chgData name="Marikannan Rajendran" userId="ddd1a9cbcb789ac2" providerId="LiveId" clId="{330B5D37-4978-45E0-9DC0-0B9D99500FF2}" dt="2022-04-02T14:43:44.438" v="260" actId="207"/>
          <ac:spMkLst>
            <pc:docMk/>
            <pc:sldMk cId="3465791065" sldId="298"/>
            <ac:spMk id="5" creationId="{284E12FB-4476-4E28-A981-C5BC2185F6F2}"/>
          </ac:spMkLst>
        </pc:spChg>
        <pc:picChg chg="add mod">
          <ac:chgData name="Marikannan Rajendran" userId="ddd1a9cbcb789ac2" providerId="LiveId" clId="{330B5D37-4978-45E0-9DC0-0B9D99500FF2}" dt="2022-04-02T14:43:39.076" v="259"/>
          <ac:picMkLst>
            <pc:docMk/>
            <pc:sldMk cId="3465791065" sldId="298"/>
            <ac:picMk id="4" creationId="{65F094F3-DDEB-463F-B841-771E5C2D847A}"/>
          </ac:picMkLst>
        </pc:picChg>
      </pc:sldChg>
      <pc:sldChg chg="addSp delSp modSp mod modAnim">
        <pc:chgData name="Marikannan Rajendran" userId="ddd1a9cbcb789ac2" providerId="LiveId" clId="{330B5D37-4978-45E0-9DC0-0B9D99500FF2}" dt="2022-04-02T14:44:32.378" v="268" actId="6549"/>
        <pc:sldMkLst>
          <pc:docMk/>
          <pc:sldMk cId="2354821674" sldId="299"/>
        </pc:sldMkLst>
        <pc:spChg chg="mod">
          <ac:chgData name="Marikannan Rajendran" userId="ddd1a9cbcb789ac2" providerId="LiveId" clId="{330B5D37-4978-45E0-9DC0-0B9D99500FF2}" dt="2022-04-02T14:44:05.241" v="261"/>
          <ac:spMkLst>
            <pc:docMk/>
            <pc:sldMk cId="2354821674" sldId="299"/>
            <ac:spMk id="2" creationId="{9CB33102-E7E5-46AD-B3DA-E2F047BE754F}"/>
          </ac:spMkLst>
        </pc:spChg>
        <pc:spChg chg="del">
          <ac:chgData name="Marikannan Rajendran" userId="ddd1a9cbcb789ac2" providerId="LiveId" clId="{330B5D37-4978-45E0-9DC0-0B9D99500FF2}" dt="2022-04-02T14:44:14.623" v="262" actId="478"/>
          <ac:spMkLst>
            <pc:docMk/>
            <pc:sldMk cId="2354821674" sldId="299"/>
            <ac:spMk id="3" creationId="{7D387F94-7D84-4370-BC4E-3A76FB620BF6}"/>
          </ac:spMkLst>
        </pc:spChg>
        <pc:spChg chg="add mod">
          <ac:chgData name="Marikannan Rajendran" userId="ddd1a9cbcb789ac2" providerId="LiveId" clId="{330B5D37-4978-45E0-9DC0-0B9D99500FF2}" dt="2022-04-02T14:44:15.311" v="263"/>
          <ac:spMkLst>
            <pc:docMk/>
            <pc:sldMk cId="2354821674" sldId="299"/>
            <ac:spMk id="4" creationId="{E61CF9BC-2D6B-47D3-B75B-C649E42CE337}"/>
          </ac:spMkLst>
        </pc:spChg>
        <pc:spChg chg="add mod">
          <ac:chgData name="Marikannan Rajendran" userId="ddd1a9cbcb789ac2" providerId="LiveId" clId="{330B5D37-4978-45E0-9DC0-0B9D99500FF2}" dt="2022-04-02T14:44:15.311" v="263"/>
          <ac:spMkLst>
            <pc:docMk/>
            <pc:sldMk cId="2354821674" sldId="299"/>
            <ac:spMk id="5" creationId="{D3B4F148-C293-42E7-9ACB-0307A4B3DF57}"/>
          </ac:spMkLst>
        </pc:spChg>
        <pc:spChg chg="add mod">
          <ac:chgData name="Marikannan Rajendran" userId="ddd1a9cbcb789ac2" providerId="LiveId" clId="{330B5D37-4978-45E0-9DC0-0B9D99500FF2}" dt="2022-04-02T14:44:15.311" v="263"/>
          <ac:spMkLst>
            <pc:docMk/>
            <pc:sldMk cId="2354821674" sldId="299"/>
            <ac:spMk id="6" creationId="{18D5FF6D-B4AB-489D-8491-6861B213BD5C}"/>
          </ac:spMkLst>
        </pc:spChg>
        <pc:spChg chg="add mod">
          <ac:chgData name="Marikannan Rajendran" userId="ddd1a9cbcb789ac2" providerId="LiveId" clId="{330B5D37-4978-45E0-9DC0-0B9D99500FF2}" dt="2022-04-02T14:44:32.378" v="268" actId="6549"/>
          <ac:spMkLst>
            <pc:docMk/>
            <pc:sldMk cId="2354821674" sldId="299"/>
            <ac:spMk id="7" creationId="{E8FF27CA-C787-464E-8E18-D5B833FBB415}"/>
          </ac:spMkLst>
        </pc:spChg>
        <pc:spChg chg="add mod">
          <ac:chgData name="Marikannan Rajendran" userId="ddd1a9cbcb789ac2" providerId="LiveId" clId="{330B5D37-4978-45E0-9DC0-0B9D99500FF2}" dt="2022-04-02T14:44:21.836" v="264" actId="207"/>
          <ac:spMkLst>
            <pc:docMk/>
            <pc:sldMk cId="2354821674" sldId="299"/>
            <ac:spMk id="8" creationId="{FCFDD4E9-0B14-4417-8AE8-ED8F908D9180}"/>
          </ac:spMkLst>
        </pc:spChg>
      </pc:sldChg>
      <pc:sldChg chg="addSp delSp modSp mod delAnim modAnim">
        <pc:chgData name="Marikannan Rajendran" userId="ddd1a9cbcb789ac2" providerId="LiveId" clId="{330B5D37-4978-45E0-9DC0-0B9D99500FF2}" dt="2022-04-02T14:46:59.310" v="335" actId="20577"/>
        <pc:sldMkLst>
          <pc:docMk/>
          <pc:sldMk cId="4276083116" sldId="300"/>
        </pc:sldMkLst>
        <pc:spChg chg="mod">
          <ac:chgData name="Marikannan Rajendran" userId="ddd1a9cbcb789ac2" providerId="LiveId" clId="{330B5D37-4978-45E0-9DC0-0B9D99500FF2}" dt="2022-04-02T14:45:51.574" v="302" actId="20577"/>
          <ac:spMkLst>
            <pc:docMk/>
            <pc:sldMk cId="4276083116" sldId="300"/>
            <ac:spMk id="2" creationId="{2F8B02ED-FECF-4FA8-9F51-22846D20D19A}"/>
          </ac:spMkLst>
        </pc:spChg>
        <pc:spChg chg="del">
          <ac:chgData name="Marikannan Rajendran" userId="ddd1a9cbcb789ac2" providerId="LiveId" clId="{330B5D37-4978-45E0-9DC0-0B9D99500FF2}" dt="2022-04-02T14:44:49.062" v="270" actId="478"/>
          <ac:spMkLst>
            <pc:docMk/>
            <pc:sldMk cId="4276083116" sldId="300"/>
            <ac:spMk id="3" creationId="{48A218D2-4020-40CB-8135-64417E926A99}"/>
          </ac:spMkLst>
        </pc:spChg>
        <pc:spChg chg="add mod">
          <ac:chgData name="Marikannan Rajendran" userId="ddd1a9cbcb789ac2" providerId="LiveId" clId="{330B5D37-4978-45E0-9DC0-0B9D99500FF2}" dt="2022-04-02T14:44:59.882" v="271"/>
          <ac:spMkLst>
            <pc:docMk/>
            <pc:sldMk cId="4276083116" sldId="300"/>
            <ac:spMk id="4" creationId="{BF1C40E5-0FD9-4285-865E-BE69499DFA7A}"/>
          </ac:spMkLst>
        </pc:spChg>
        <pc:spChg chg="add mod">
          <ac:chgData name="Marikannan Rajendran" userId="ddd1a9cbcb789ac2" providerId="LiveId" clId="{330B5D37-4978-45E0-9DC0-0B9D99500FF2}" dt="2022-04-02T14:44:59.882" v="271"/>
          <ac:spMkLst>
            <pc:docMk/>
            <pc:sldMk cId="4276083116" sldId="300"/>
            <ac:spMk id="5" creationId="{D3762C6D-72AF-4562-A6BF-7546B2F51AE1}"/>
          </ac:spMkLst>
        </pc:spChg>
        <pc:spChg chg="add mod">
          <ac:chgData name="Marikannan Rajendran" userId="ddd1a9cbcb789ac2" providerId="LiveId" clId="{330B5D37-4978-45E0-9DC0-0B9D99500FF2}" dt="2022-04-02T14:44:59.882" v="271"/>
          <ac:spMkLst>
            <pc:docMk/>
            <pc:sldMk cId="4276083116" sldId="300"/>
            <ac:spMk id="6" creationId="{9520B62F-8F69-40C8-9322-96BCAE73DF50}"/>
          </ac:spMkLst>
        </pc:spChg>
        <pc:spChg chg="add del mod">
          <ac:chgData name="Marikannan Rajendran" userId="ddd1a9cbcb789ac2" providerId="LiveId" clId="{330B5D37-4978-45E0-9DC0-0B9D99500FF2}" dt="2022-04-02T14:46:06.050" v="303" actId="478"/>
          <ac:spMkLst>
            <pc:docMk/>
            <pc:sldMk cId="4276083116" sldId="300"/>
            <ac:spMk id="7" creationId="{AC205ECD-2D33-41D3-9C96-C783843532E2}"/>
          </ac:spMkLst>
        </pc:spChg>
        <pc:spChg chg="add del mod">
          <ac:chgData name="Marikannan Rajendran" userId="ddd1a9cbcb789ac2" providerId="LiveId" clId="{330B5D37-4978-45E0-9DC0-0B9D99500FF2}" dt="2022-04-02T14:46:08.984" v="304" actId="478"/>
          <ac:spMkLst>
            <pc:docMk/>
            <pc:sldMk cId="4276083116" sldId="300"/>
            <ac:spMk id="8" creationId="{D8C420FE-151F-4452-A17B-FC9C131A3E36}"/>
          </ac:spMkLst>
        </pc:spChg>
        <pc:spChg chg="add mod">
          <ac:chgData name="Marikannan Rajendran" userId="ddd1a9cbcb789ac2" providerId="LiveId" clId="{330B5D37-4978-45E0-9DC0-0B9D99500FF2}" dt="2022-04-02T14:46:09.719" v="305"/>
          <ac:spMkLst>
            <pc:docMk/>
            <pc:sldMk cId="4276083116" sldId="300"/>
            <ac:spMk id="9" creationId="{CFB2E888-5C7B-4542-B760-12CBE12F54CF}"/>
          </ac:spMkLst>
        </pc:spChg>
        <pc:spChg chg="add mod">
          <ac:chgData name="Marikannan Rajendran" userId="ddd1a9cbcb789ac2" providerId="LiveId" clId="{330B5D37-4978-45E0-9DC0-0B9D99500FF2}" dt="2022-04-02T14:46:09.719" v="305"/>
          <ac:spMkLst>
            <pc:docMk/>
            <pc:sldMk cId="4276083116" sldId="300"/>
            <ac:spMk id="10" creationId="{CF19B45A-6300-4974-B2DF-3D30D2AEAF0C}"/>
          </ac:spMkLst>
        </pc:spChg>
        <pc:spChg chg="add mod">
          <ac:chgData name="Marikannan Rajendran" userId="ddd1a9cbcb789ac2" providerId="LiveId" clId="{330B5D37-4978-45E0-9DC0-0B9D99500FF2}" dt="2022-04-02T14:46:09.719" v="305"/>
          <ac:spMkLst>
            <pc:docMk/>
            <pc:sldMk cId="4276083116" sldId="300"/>
            <ac:spMk id="11" creationId="{14752ECC-3FFD-4549-88C5-D27D3346823F}"/>
          </ac:spMkLst>
        </pc:spChg>
        <pc:spChg chg="add mod">
          <ac:chgData name="Marikannan Rajendran" userId="ddd1a9cbcb789ac2" providerId="LiveId" clId="{330B5D37-4978-45E0-9DC0-0B9D99500FF2}" dt="2022-04-02T14:46:38.926" v="331" actId="6549"/>
          <ac:spMkLst>
            <pc:docMk/>
            <pc:sldMk cId="4276083116" sldId="300"/>
            <ac:spMk id="12" creationId="{0C34553C-3814-4F81-9A9B-8141674A09A8}"/>
          </ac:spMkLst>
        </pc:spChg>
        <pc:spChg chg="add mod">
          <ac:chgData name="Marikannan Rajendran" userId="ddd1a9cbcb789ac2" providerId="LiveId" clId="{330B5D37-4978-45E0-9DC0-0B9D99500FF2}" dt="2022-04-02T14:46:59.310" v="335" actId="20577"/>
          <ac:spMkLst>
            <pc:docMk/>
            <pc:sldMk cId="4276083116" sldId="300"/>
            <ac:spMk id="13" creationId="{FF4C2372-0AEB-4CDD-9F1E-1D211C5FF1DB}"/>
          </ac:spMkLst>
        </pc:spChg>
      </pc:sldChg>
      <pc:sldChg chg="addSp delSp modSp new mod">
        <pc:chgData name="Marikannan Rajendran" userId="ddd1a9cbcb789ac2" providerId="LiveId" clId="{330B5D37-4978-45E0-9DC0-0B9D99500FF2}" dt="2022-04-02T14:49:14.049" v="358" actId="20577"/>
        <pc:sldMkLst>
          <pc:docMk/>
          <pc:sldMk cId="1103052401" sldId="301"/>
        </pc:sldMkLst>
        <pc:spChg chg="mod">
          <ac:chgData name="Marikannan Rajendran" userId="ddd1a9cbcb789ac2" providerId="LiveId" clId="{330B5D37-4978-45E0-9DC0-0B9D99500FF2}" dt="2022-04-02T14:48:43.717" v="352"/>
          <ac:spMkLst>
            <pc:docMk/>
            <pc:sldMk cId="1103052401" sldId="301"/>
            <ac:spMk id="2" creationId="{983E306E-705C-41D4-83D4-F8D6530BC28C}"/>
          </ac:spMkLst>
        </pc:spChg>
        <pc:spChg chg="del">
          <ac:chgData name="Marikannan Rajendran" userId="ddd1a9cbcb789ac2" providerId="LiveId" clId="{330B5D37-4978-45E0-9DC0-0B9D99500FF2}" dt="2022-04-02T14:48:48.873" v="353" actId="478"/>
          <ac:spMkLst>
            <pc:docMk/>
            <pc:sldMk cId="1103052401" sldId="301"/>
            <ac:spMk id="3" creationId="{0F1D9348-22C0-4656-80DC-46FDB76BDD48}"/>
          </ac:spMkLst>
        </pc:spChg>
        <pc:spChg chg="add mod">
          <ac:chgData name="Marikannan Rajendran" userId="ddd1a9cbcb789ac2" providerId="LiveId" clId="{330B5D37-4978-45E0-9DC0-0B9D99500FF2}" dt="2022-04-02T14:49:14.049" v="358" actId="20577"/>
          <ac:spMkLst>
            <pc:docMk/>
            <pc:sldMk cId="1103052401" sldId="301"/>
            <ac:spMk id="4" creationId="{92281632-3865-4820-A6CE-526BA5D601CD}"/>
          </ac:spMkLst>
        </pc:spChg>
        <pc:spChg chg="add mod">
          <ac:chgData name="Marikannan Rajendran" userId="ddd1a9cbcb789ac2" providerId="LiveId" clId="{330B5D37-4978-45E0-9DC0-0B9D99500FF2}" dt="2022-04-02T14:49:04.034" v="355" actId="207"/>
          <ac:spMkLst>
            <pc:docMk/>
            <pc:sldMk cId="1103052401" sldId="301"/>
            <ac:spMk id="5" creationId="{B49AFA99-4FE8-4CA0-B6A5-02937CD34836}"/>
          </ac:spMkLst>
        </pc:spChg>
        <pc:picChg chg="add mod">
          <ac:chgData name="Marikannan Rajendran" userId="ddd1a9cbcb789ac2" providerId="LiveId" clId="{330B5D37-4978-45E0-9DC0-0B9D99500FF2}" dt="2022-04-02T14:48:56.937" v="354"/>
          <ac:picMkLst>
            <pc:docMk/>
            <pc:sldMk cId="1103052401" sldId="301"/>
            <ac:picMk id="6" creationId="{3A72CF1D-371B-4CCB-898E-2E73FE899A1C}"/>
          </ac:picMkLst>
        </pc:picChg>
      </pc:sldChg>
      <pc:sldChg chg="addSp delSp modSp new mod modAnim">
        <pc:chgData name="Marikannan Rajendran" userId="ddd1a9cbcb789ac2" providerId="LiveId" clId="{330B5D37-4978-45E0-9DC0-0B9D99500FF2}" dt="2022-04-02T14:48:25.555" v="351" actId="6549"/>
        <pc:sldMkLst>
          <pc:docMk/>
          <pc:sldMk cId="3218301984" sldId="302"/>
        </pc:sldMkLst>
        <pc:spChg chg="mod">
          <ac:chgData name="Marikannan Rajendran" userId="ddd1a9cbcb789ac2" providerId="LiveId" clId="{330B5D37-4978-45E0-9DC0-0B9D99500FF2}" dt="2022-04-02T14:48:05.965" v="345"/>
          <ac:spMkLst>
            <pc:docMk/>
            <pc:sldMk cId="3218301984" sldId="302"/>
            <ac:spMk id="2" creationId="{06673AAF-9A08-4EEA-8A12-688DF0E5CC51}"/>
          </ac:spMkLst>
        </pc:spChg>
        <pc:spChg chg="del">
          <ac:chgData name="Marikannan Rajendran" userId="ddd1a9cbcb789ac2" providerId="LiveId" clId="{330B5D37-4978-45E0-9DC0-0B9D99500FF2}" dt="2022-04-02T14:48:08.243" v="346" actId="478"/>
          <ac:spMkLst>
            <pc:docMk/>
            <pc:sldMk cId="3218301984" sldId="302"/>
            <ac:spMk id="3" creationId="{43B83936-0961-43BD-81C3-71FD6E0FBAB6}"/>
          </ac:spMkLst>
        </pc:spChg>
        <pc:spChg chg="add mod">
          <ac:chgData name="Marikannan Rajendran" userId="ddd1a9cbcb789ac2" providerId="LiveId" clId="{330B5D37-4978-45E0-9DC0-0B9D99500FF2}" dt="2022-04-02T14:48:25.555" v="351" actId="6549"/>
          <ac:spMkLst>
            <pc:docMk/>
            <pc:sldMk cId="3218301984" sldId="302"/>
            <ac:spMk id="4" creationId="{3F58BFE6-1E7D-461D-A912-E0915AF211FC}"/>
          </ac:spMkLst>
        </pc:spChg>
      </pc:sldChg>
      <pc:sldChg chg="addSp delSp modSp new mod modAnim">
        <pc:chgData name="Marikannan Rajendran" userId="ddd1a9cbcb789ac2" providerId="LiveId" clId="{330B5D37-4978-45E0-9DC0-0B9D99500FF2}" dt="2022-04-02T14:47:52.286" v="344" actId="6549"/>
        <pc:sldMkLst>
          <pc:docMk/>
          <pc:sldMk cId="4020904369" sldId="303"/>
        </pc:sldMkLst>
        <pc:spChg chg="mod">
          <ac:chgData name="Marikannan Rajendran" userId="ddd1a9cbcb789ac2" providerId="LiveId" clId="{330B5D37-4978-45E0-9DC0-0B9D99500FF2}" dt="2022-04-02T14:47:20.343" v="336"/>
          <ac:spMkLst>
            <pc:docMk/>
            <pc:sldMk cId="4020904369" sldId="303"/>
            <ac:spMk id="2" creationId="{39771ACD-42BB-45F0-9F64-CB8656D9BDD7}"/>
          </ac:spMkLst>
        </pc:spChg>
        <pc:spChg chg="del">
          <ac:chgData name="Marikannan Rajendran" userId="ddd1a9cbcb789ac2" providerId="LiveId" clId="{330B5D37-4978-45E0-9DC0-0B9D99500FF2}" dt="2022-04-02T14:47:23.372" v="337" actId="478"/>
          <ac:spMkLst>
            <pc:docMk/>
            <pc:sldMk cId="4020904369" sldId="303"/>
            <ac:spMk id="3" creationId="{14CAE4B8-C110-4E22-B1C4-070661584AA5}"/>
          </ac:spMkLst>
        </pc:spChg>
        <pc:spChg chg="add mod">
          <ac:chgData name="Marikannan Rajendran" userId="ddd1a9cbcb789ac2" providerId="LiveId" clId="{330B5D37-4978-45E0-9DC0-0B9D99500FF2}" dt="2022-04-02T14:47:30.846" v="338"/>
          <ac:spMkLst>
            <pc:docMk/>
            <pc:sldMk cId="4020904369" sldId="303"/>
            <ac:spMk id="4" creationId="{7923400C-4646-465B-8077-92F5946571D1}"/>
          </ac:spMkLst>
        </pc:spChg>
        <pc:spChg chg="add mod">
          <ac:chgData name="Marikannan Rajendran" userId="ddd1a9cbcb789ac2" providerId="LiveId" clId="{330B5D37-4978-45E0-9DC0-0B9D99500FF2}" dt="2022-04-02T14:47:30.846" v="338"/>
          <ac:spMkLst>
            <pc:docMk/>
            <pc:sldMk cId="4020904369" sldId="303"/>
            <ac:spMk id="5" creationId="{33DC8D41-2624-49B6-81CA-B81082A89FCF}"/>
          </ac:spMkLst>
        </pc:spChg>
        <pc:spChg chg="add mod">
          <ac:chgData name="Marikannan Rajendran" userId="ddd1a9cbcb789ac2" providerId="LiveId" clId="{330B5D37-4978-45E0-9DC0-0B9D99500FF2}" dt="2022-04-02T14:47:30.846" v="338"/>
          <ac:spMkLst>
            <pc:docMk/>
            <pc:sldMk cId="4020904369" sldId="303"/>
            <ac:spMk id="6" creationId="{74AE4B70-D448-4785-837C-0CFD94A673BD}"/>
          </ac:spMkLst>
        </pc:spChg>
        <pc:spChg chg="add mod">
          <ac:chgData name="Marikannan Rajendran" userId="ddd1a9cbcb789ac2" providerId="LiveId" clId="{330B5D37-4978-45E0-9DC0-0B9D99500FF2}" dt="2022-04-02T14:47:52.286" v="344" actId="6549"/>
          <ac:spMkLst>
            <pc:docMk/>
            <pc:sldMk cId="4020904369" sldId="303"/>
            <ac:spMk id="7" creationId="{950E41F3-E71C-4CC9-912C-8D8EB969C256}"/>
          </ac:spMkLst>
        </pc:spChg>
        <pc:spChg chg="add mod">
          <ac:chgData name="Marikannan Rajendran" userId="ddd1a9cbcb789ac2" providerId="LiveId" clId="{330B5D37-4978-45E0-9DC0-0B9D99500FF2}" dt="2022-04-02T14:47:44.195" v="341" actId="207"/>
          <ac:spMkLst>
            <pc:docMk/>
            <pc:sldMk cId="4020904369" sldId="303"/>
            <ac:spMk id="8" creationId="{704E9E83-344D-4E0C-8E1D-41D9BCB39C09}"/>
          </ac:spMkLst>
        </pc:spChg>
      </pc:sldChg>
      <pc:sldChg chg="addSp delSp modSp new mod">
        <pc:chgData name="Marikannan Rajendran" userId="ddd1a9cbcb789ac2" providerId="LiveId" clId="{330B5D37-4978-45E0-9DC0-0B9D99500FF2}" dt="2022-04-02T14:49:59.456" v="366" actId="207"/>
        <pc:sldMkLst>
          <pc:docMk/>
          <pc:sldMk cId="1649082104" sldId="304"/>
        </pc:sldMkLst>
        <pc:spChg chg="mod">
          <ac:chgData name="Marikannan Rajendran" userId="ddd1a9cbcb789ac2" providerId="LiveId" clId="{330B5D37-4978-45E0-9DC0-0B9D99500FF2}" dt="2022-04-02T14:49:37.330" v="361"/>
          <ac:spMkLst>
            <pc:docMk/>
            <pc:sldMk cId="1649082104" sldId="304"/>
            <ac:spMk id="2" creationId="{0AA51B8C-ABD5-4E9F-B52C-B3A111A92D1D}"/>
          </ac:spMkLst>
        </pc:spChg>
        <pc:spChg chg="del">
          <ac:chgData name="Marikannan Rajendran" userId="ddd1a9cbcb789ac2" providerId="LiveId" clId="{330B5D37-4978-45E0-9DC0-0B9D99500FF2}" dt="2022-04-02T14:49:40.375" v="362" actId="478"/>
          <ac:spMkLst>
            <pc:docMk/>
            <pc:sldMk cId="1649082104" sldId="304"/>
            <ac:spMk id="3" creationId="{F5A2D30A-D65C-4762-984A-5DA14BAEF9D0}"/>
          </ac:spMkLst>
        </pc:spChg>
        <pc:spChg chg="add mod">
          <ac:chgData name="Marikannan Rajendran" userId="ddd1a9cbcb789ac2" providerId="LiveId" clId="{330B5D37-4978-45E0-9DC0-0B9D99500FF2}" dt="2022-04-02T14:49:59.456" v="366" actId="207"/>
          <ac:spMkLst>
            <pc:docMk/>
            <pc:sldMk cId="1649082104" sldId="304"/>
            <ac:spMk id="5" creationId="{7960349A-CD29-478D-B081-EC37C17A198A}"/>
          </ac:spMkLst>
        </pc:spChg>
        <pc:picChg chg="add mod">
          <ac:chgData name="Marikannan Rajendran" userId="ddd1a9cbcb789ac2" providerId="LiveId" clId="{330B5D37-4978-45E0-9DC0-0B9D99500FF2}" dt="2022-04-02T14:49:46.463" v="363"/>
          <ac:picMkLst>
            <pc:docMk/>
            <pc:sldMk cId="1649082104" sldId="304"/>
            <ac:picMk id="4" creationId="{291DDCE2-8883-4CCC-8025-90EF46DD6ED1}"/>
          </ac:picMkLst>
        </pc:picChg>
      </pc:sldChg>
      <pc:sldChg chg="addSp delSp modSp new mod">
        <pc:chgData name="Marikannan Rajendran" userId="ddd1a9cbcb789ac2" providerId="LiveId" clId="{330B5D37-4978-45E0-9DC0-0B9D99500FF2}" dt="2022-04-02T14:55:28.852" v="423" actId="1076"/>
        <pc:sldMkLst>
          <pc:docMk/>
          <pc:sldMk cId="790246092" sldId="305"/>
        </pc:sldMkLst>
        <pc:spChg chg="mod">
          <ac:chgData name="Marikannan Rajendran" userId="ddd1a9cbcb789ac2" providerId="LiveId" clId="{330B5D37-4978-45E0-9DC0-0B9D99500FF2}" dt="2022-04-02T14:50:12.307" v="367"/>
          <ac:spMkLst>
            <pc:docMk/>
            <pc:sldMk cId="790246092" sldId="305"/>
            <ac:spMk id="2" creationId="{C9526059-08ED-450B-B840-68E514E9E5F6}"/>
          </ac:spMkLst>
        </pc:spChg>
        <pc:spChg chg="del">
          <ac:chgData name="Marikannan Rajendran" userId="ddd1a9cbcb789ac2" providerId="LiveId" clId="{330B5D37-4978-45E0-9DC0-0B9D99500FF2}" dt="2022-04-02T14:50:14.917" v="368" actId="478"/>
          <ac:spMkLst>
            <pc:docMk/>
            <pc:sldMk cId="790246092" sldId="305"/>
            <ac:spMk id="3" creationId="{1B197424-4EB6-47A2-8EA2-37CE515923A3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4" creationId="{B20C28FA-5515-4164-B13A-A131329684FB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7" creationId="{0776E66F-B9B0-463A-8FEB-0384D8755167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9" creationId="{C4855BF9-D337-4415-AF6A-977DAC01A17D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10" creationId="{7F055B4F-B1A5-4989-BDF5-96A61B65E971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11" creationId="{A9BBA039-5F05-43A3-B219-6E628FA28751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12" creationId="{0B084113-2BBA-43C1-A662-2AD1B6BBB99C}"/>
          </ac:spMkLst>
        </pc:spChg>
        <pc:spChg chg="add del mod">
          <ac:chgData name="Marikannan Rajendran" userId="ddd1a9cbcb789ac2" providerId="LiveId" clId="{330B5D37-4978-45E0-9DC0-0B9D99500FF2}" dt="2022-04-02T14:50:25.473" v="371"/>
          <ac:spMkLst>
            <pc:docMk/>
            <pc:sldMk cId="790246092" sldId="305"/>
            <ac:spMk id="13" creationId="{D765B297-D1DD-4809-AA92-B99A11911E21}"/>
          </ac:spMkLst>
        </pc:spChg>
        <pc:spChg chg="add mod">
          <ac:chgData name="Marikannan Rajendran" userId="ddd1a9cbcb789ac2" providerId="LiveId" clId="{330B5D37-4978-45E0-9DC0-0B9D99500FF2}" dt="2022-04-02T14:55:11.878" v="422" actId="12"/>
          <ac:spMkLst>
            <pc:docMk/>
            <pc:sldMk cId="790246092" sldId="305"/>
            <ac:spMk id="15" creationId="{3953F0A6-08D0-4318-9722-0E6686762AF8}"/>
          </ac:spMkLst>
        </pc:spChg>
        <pc:spChg chg="add mod">
          <ac:chgData name="Marikannan Rajendran" userId="ddd1a9cbcb789ac2" providerId="LiveId" clId="{330B5D37-4978-45E0-9DC0-0B9D99500FF2}" dt="2022-04-02T14:51:35.736" v="378"/>
          <ac:spMkLst>
            <pc:docMk/>
            <pc:sldMk cId="790246092" sldId="305"/>
            <ac:spMk id="18" creationId="{CA09A955-8AB6-4216-BEF9-5F8BC81FD023}"/>
          </ac:spMkLst>
        </pc:spChg>
        <pc:spChg chg="add mod">
          <ac:chgData name="Marikannan Rajendran" userId="ddd1a9cbcb789ac2" providerId="LiveId" clId="{330B5D37-4978-45E0-9DC0-0B9D99500FF2}" dt="2022-04-02T14:51:49.925" v="381" actId="14100"/>
          <ac:spMkLst>
            <pc:docMk/>
            <pc:sldMk cId="790246092" sldId="305"/>
            <ac:spMk id="19" creationId="{6F3323AB-97E1-48FD-8911-7BA29EE8E390}"/>
          </ac:spMkLst>
        </pc:spChg>
        <pc:spChg chg="add mod">
          <ac:chgData name="Marikannan Rajendran" userId="ddd1a9cbcb789ac2" providerId="LiveId" clId="{330B5D37-4978-45E0-9DC0-0B9D99500FF2}" dt="2022-04-02T14:51:54.562" v="382" actId="207"/>
          <ac:spMkLst>
            <pc:docMk/>
            <pc:sldMk cId="790246092" sldId="305"/>
            <ac:spMk id="20" creationId="{BEF71D8C-29AA-42C9-A84F-38B197144DC6}"/>
          </ac:spMkLst>
        </pc:spChg>
        <pc:spChg chg="add mod">
          <ac:chgData name="Marikannan Rajendran" userId="ddd1a9cbcb789ac2" providerId="LiveId" clId="{330B5D37-4978-45E0-9DC0-0B9D99500FF2}" dt="2022-04-02T14:52:16.449" v="419" actId="1037"/>
          <ac:spMkLst>
            <pc:docMk/>
            <pc:sldMk cId="790246092" sldId="305"/>
            <ac:spMk id="22" creationId="{AEFA2E05-27FD-4C1E-94BE-9FDAB183F45E}"/>
          </ac:spMkLst>
        </pc:spChg>
        <pc:spChg chg="add mod">
          <ac:chgData name="Marikannan Rajendran" userId="ddd1a9cbcb789ac2" providerId="LiveId" clId="{330B5D37-4978-45E0-9DC0-0B9D99500FF2}" dt="2022-04-02T14:52:16.449" v="419" actId="1037"/>
          <ac:spMkLst>
            <pc:docMk/>
            <pc:sldMk cId="790246092" sldId="305"/>
            <ac:spMk id="23" creationId="{90A7569E-D675-456E-9362-869A95148A1B}"/>
          </ac:spMkLst>
        </pc:spChg>
        <pc:spChg chg="add mod">
          <ac:chgData name="Marikannan Rajendran" userId="ddd1a9cbcb789ac2" providerId="LiveId" clId="{330B5D37-4978-45E0-9DC0-0B9D99500FF2}" dt="2022-04-02T14:52:25.508" v="420" actId="207"/>
          <ac:spMkLst>
            <pc:docMk/>
            <pc:sldMk cId="790246092" sldId="305"/>
            <ac:spMk id="24" creationId="{AC587511-C443-46F9-A8C8-F5CE5F930791}"/>
          </ac:spMkLst>
        </pc:spChg>
        <pc:picChg chg="add del mod">
          <ac:chgData name="Marikannan Rajendran" userId="ddd1a9cbcb789ac2" providerId="LiveId" clId="{330B5D37-4978-45E0-9DC0-0B9D99500FF2}" dt="2022-04-02T14:50:25.473" v="371"/>
          <ac:picMkLst>
            <pc:docMk/>
            <pc:sldMk cId="790246092" sldId="305"/>
            <ac:picMk id="5" creationId="{92D5F331-A42B-4D2D-B5DF-102813D68A9C}"/>
          </ac:picMkLst>
        </pc:picChg>
        <pc:picChg chg="add del mod">
          <ac:chgData name="Marikannan Rajendran" userId="ddd1a9cbcb789ac2" providerId="LiveId" clId="{330B5D37-4978-45E0-9DC0-0B9D99500FF2}" dt="2022-04-02T14:50:25.473" v="371"/>
          <ac:picMkLst>
            <pc:docMk/>
            <pc:sldMk cId="790246092" sldId="305"/>
            <ac:picMk id="6" creationId="{2F835D5F-9D64-44C7-A381-44DB4ED43EFE}"/>
          </ac:picMkLst>
        </pc:picChg>
        <pc:picChg chg="add del mod">
          <ac:chgData name="Marikannan Rajendran" userId="ddd1a9cbcb789ac2" providerId="LiveId" clId="{330B5D37-4978-45E0-9DC0-0B9D99500FF2}" dt="2022-04-02T14:50:25.473" v="371"/>
          <ac:picMkLst>
            <pc:docMk/>
            <pc:sldMk cId="790246092" sldId="305"/>
            <ac:picMk id="8" creationId="{D5974E3F-A035-4573-BBD3-50FE5016F8E5}"/>
          </ac:picMkLst>
        </pc:picChg>
        <pc:picChg chg="add mod">
          <ac:chgData name="Marikannan Rajendran" userId="ddd1a9cbcb789ac2" providerId="LiveId" clId="{330B5D37-4978-45E0-9DC0-0B9D99500FF2}" dt="2022-04-02T14:55:28.852" v="423" actId="1076"/>
          <ac:picMkLst>
            <pc:docMk/>
            <pc:sldMk cId="790246092" sldId="305"/>
            <ac:picMk id="16" creationId="{86A92D1B-8650-4A92-ABC0-258142150B66}"/>
          </ac:picMkLst>
        </pc:picChg>
        <pc:picChg chg="add mod">
          <ac:chgData name="Marikannan Rajendran" userId="ddd1a9cbcb789ac2" providerId="LiveId" clId="{330B5D37-4978-45E0-9DC0-0B9D99500FF2}" dt="2022-04-02T14:51:35.736" v="378"/>
          <ac:picMkLst>
            <pc:docMk/>
            <pc:sldMk cId="790246092" sldId="305"/>
            <ac:picMk id="17" creationId="{2452FAE9-611D-4FCA-9750-9D408E7D55F9}"/>
          </ac:picMkLst>
        </pc:picChg>
        <pc:picChg chg="add mod">
          <ac:chgData name="Marikannan Rajendran" userId="ddd1a9cbcb789ac2" providerId="LiveId" clId="{330B5D37-4978-45E0-9DC0-0B9D99500FF2}" dt="2022-04-02T14:52:16.449" v="419" actId="1037"/>
          <ac:picMkLst>
            <pc:docMk/>
            <pc:sldMk cId="790246092" sldId="305"/>
            <ac:picMk id="21" creationId="{529E344A-6D4F-43F8-8765-2D81E0331C1C}"/>
          </ac:picMkLst>
        </pc:picChg>
      </pc:sldChg>
    </pc:docChg>
  </pc:docChgLst>
  <pc:docChgLst>
    <pc:chgData name="Marikannan Rajendran" userId="ddd1a9cbcb789ac2" providerId="LiveId" clId="{F79311CD-C55A-4F1A-8BC3-001127D87E7F}"/>
    <pc:docChg chg="custSel delSld modSld modMainMaster">
      <pc:chgData name="Marikannan Rajendran" userId="ddd1a9cbcb789ac2" providerId="LiveId" clId="{F79311CD-C55A-4F1A-8BC3-001127D87E7F}" dt="2022-04-02T11:08:57.249" v="58" actId="20577"/>
      <pc:docMkLst>
        <pc:docMk/>
      </pc:docMkLst>
      <pc:sldChg chg="modSp mod">
        <pc:chgData name="Marikannan Rajendran" userId="ddd1a9cbcb789ac2" providerId="LiveId" clId="{F79311CD-C55A-4F1A-8BC3-001127D87E7F}" dt="2022-04-02T11:08:09.189" v="43" actId="20577"/>
        <pc:sldMkLst>
          <pc:docMk/>
          <pc:sldMk cId="763898988" sldId="256"/>
        </pc:sldMkLst>
        <pc:spChg chg="mod">
          <ac:chgData name="Marikannan Rajendran" userId="ddd1a9cbcb789ac2" providerId="LiveId" clId="{F79311CD-C55A-4F1A-8BC3-001127D87E7F}" dt="2022-04-02T11:08:09.189" v="43" actId="20577"/>
          <ac:spMkLst>
            <pc:docMk/>
            <pc:sldMk cId="763898988" sldId="256"/>
            <ac:spMk id="2" creationId="{68C5D659-9FD0-4308-9779-24E83492EF51}"/>
          </ac:spMkLst>
        </pc:spChg>
      </pc:sldChg>
      <pc:sldChg chg="del">
        <pc:chgData name="Marikannan Rajendran" userId="ddd1a9cbcb789ac2" providerId="LiveId" clId="{F79311CD-C55A-4F1A-8BC3-001127D87E7F}" dt="2022-04-02T11:08:13.316" v="44" actId="2696"/>
        <pc:sldMkLst>
          <pc:docMk/>
          <pc:sldMk cId="1576961360" sldId="257"/>
        </pc:sldMkLst>
      </pc:sldChg>
      <pc:sldChg chg="modSp mod">
        <pc:chgData name="Marikannan Rajendran" userId="ddd1a9cbcb789ac2" providerId="LiveId" clId="{F79311CD-C55A-4F1A-8BC3-001127D87E7F}" dt="2022-04-02T11:08:18.464" v="45" actId="14100"/>
        <pc:sldMkLst>
          <pc:docMk/>
          <pc:sldMk cId="3465643216" sldId="259"/>
        </pc:sldMkLst>
        <pc:spChg chg="mod">
          <ac:chgData name="Marikannan Rajendran" userId="ddd1a9cbcb789ac2" providerId="LiveId" clId="{F79311CD-C55A-4F1A-8BC3-001127D87E7F}" dt="2022-04-02T11:08:18.464" v="45" actId="14100"/>
          <ac:spMkLst>
            <pc:docMk/>
            <pc:sldMk cId="3465643216" sldId="259"/>
            <ac:spMk id="4" creationId="{DE8487D9-CB55-48F7-898C-A1E59392E331}"/>
          </ac:spMkLst>
        </pc:spChg>
      </pc:sldChg>
      <pc:sldChg chg="modSp">
        <pc:chgData name="Marikannan Rajendran" userId="ddd1a9cbcb789ac2" providerId="LiveId" clId="{F79311CD-C55A-4F1A-8BC3-001127D87E7F}" dt="2022-04-02T11:08:39.612" v="48" actId="12"/>
        <pc:sldMkLst>
          <pc:docMk/>
          <pc:sldMk cId="1720218756" sldId="260"/>
        </pc:sldMkLst>
        <pc:spChg chg="mod">
          <ac:chgData name="Marikannan Rajendran" userId="ddd1a9cbcb789ac2" providerId="LiveId" clId="{F79311CD-C55A-4F1A-8BC3-001127D87E7F}" dt="2022-04-02T11:08:39.612" v="48" actId="12"/>
          <ac:spMkLst>
            <pc:docMk/>
            <pc:sldMk cId="1720218756" sldId="260"/>
            <ac:spMk id="6" creationId="{473F9DBA-AC28-4746-A0D2-C120FE3EF861}"/>
          </ac:spMkLst>
        </pc:spChg>
      </pc:sldChg>
      <pc:sldChg chg="modSp mod">
        <pc:chgData name="Marikannan Rajendran" userId="ddd1a9cbcb789ac2" providerId="LiveId" clId="{F79311CD-C55A-4F1A-8BC3-001127D87E7F}" dt="2022-04-02T11:08:57.249" v="58" actId="20577"/>
        <pc:sldMkLst>
          <pc:docMk/>
          <pc:sldMk cId="2887753222" sldId="261"/>
        </pc:sldMkLst>
        <pc:spChg chg="mod">
          <ac:chgData name="Marikannan Rajendran" userId="ddd1a9cbcb789ac2" providerId="LiveId" clId="{F79311CD-C55A-4F1A-8BC3-001127D87E7F}" dt="2022-04-02T11:08:57.249" v="58" actId="20577"/>
          <ac:spMkLst>
            <pc:docMk/>
            <pc:sldMk cId="2887753222" sldId="261"/>
            <ac:spMk id="6" creationId="{EA9F10EE-9CF1-4ECD-A9FF-5F9E45E7748E}"/>
          </ac:spMkLst>
        </pc:spChg>
      </pc:sldChg>
      <pc:sldMasterChg chg="modSldLayout">
        <pc:chgData name="Marikannan Rajendran" userId="ddd1a9cbcb789ac2" providerId="LiveId" clId="{F79311CD-C55A-4F1A-8BC3-001127D87E7F}" dt="2022-04-02T11:07:52.129" v="35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F79311CD-C55A-4F1A-8BC3-001127D87E7F}" dt="2022-04-02T11:06:38.356" v="2" actId="478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F79311CD-C55A-4F1A-8BC3-001127D87E7F}" dt="2022-04-02T11:06:36.046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spChg chg="del">
            <ac:chgData name="Marikannan Rajendran" userId="ddd1a9cbcb789ac2" providerId="LiveId" clId="{F79311CD-C55A-4F1A-8BC3-001127D87E7F}" dt="2022-04-02T11:06:38.356" v="2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  <pc:picChg chg="del">
            <ac:chgData name="Marikannan Rajendran" userId="ddd1a9cbcb789ac2" providerId="LiveId" clId="{F79311CD-C55A-4F1A-8BC3-001127D87E7F}" dt="2022-04-02T11:06:28.796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">
          <pc:chgData name="Marikannan Rajendran" userId="ddd1a9cbcb789ac2" providerId="LiveId" clId="{F79311CD-C55A-4F1A-8BC3-001127D87E7F}" dt="2022-04-02T11:06:41.393" v="3" actId="478"/>
          <pc:sldLayoutMkLst>
            <pc:docMk/>
            <pc:sldMasterMk cId="2244574538" sldId="2147483660"/>
            <pc:sldLayoutMk cId="1641131575" sldId="2147483662"/>
          </pc:sldLayoutMkLst>
          <pc:picChg chg="del">
            <ac:chgData name="Marikannan Rajendran" userId="ddd1a9cbcb789ac2" providerId="LiveId" clId="{F79311CD-C55A-4F1A-8BC3-001127D87E7F}" dt="2022-04-02T11:06:41.393" v="3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modSp">
          <pc:chgData name="Marikannan Rajendran" userId="ddd1a9cbcb789ac2" providerId="LiveId" clId="{F79311CD-C55A-4F1A-8BC3-001127D87E7F}" dt="2022-04-02T11:07:47.592" v="34" actId="207"/>
          <pc:sldLayoutMkLst>
            <pc:docMk/>
            <pc:sldMasterMk cId="2244574538" sldId="2147483660"/>
            <pc:sldLayoutMk cId="1884286158" sldId="2147483664"/>
          </pc:sldLayoutMkLst>
          <pc:spChg chg="mod">
            <ac:chgData name="Marikannan Rajendran" userId="ddd1a9cbcb789ac2" providerId="LiveId" clId="{F79311CD-C55A-4F1A-8BC3-001127D87E7F}" dt="2022-04-02T11:07:47.592" v="34" actId="207"/>
            <ac:spMkLst>
              <pc:docMk/>
              <pc:sldMasterMk cId="2244574538" sldId="2147483660"/>
              <pc:sldLayoutMk cId="1884286158" sldId="2147483664"/>
              <ac:spMk id="2" creationId="{00000000-0000-0000-0000-000000000000}"/>
            </ac:spMkLst>
          </pc:spChg>
        </pc:sldLayoutChg>
        <pc:sldLayoutChg chg="modSp">
          <pc:chgData name="Marikannan Rajendran" userId="ddd1a9cbcb789ac2" providerId="LiveId" clId="{F79311CD-C55A-4F1A-8BC3-001127D87E7F}" dt="2022-04-02T11:07:52.129" v="35" actId="207"/>
          <pc:sldLayoutMkLst>
            <pc:docMk/>
            <pc:sldMasterMk cId="2244574538" sldId="2147483660"/>
            <pc:sldLayoutMk cId="2977326880" sldId="2147483665"/>
          </pc:sldLayoutMkLst>
          <pc:spChg chg="mod">
            <ac:chgData name="Marikannan Rajendran" userId="ddd1a9cbcb789ac2" providerId="LiveId" clId="{F79311CD-C55A-4F1A-8BC3-001127D87E7F}" dt="2022-04-02T11:07:52.129" v="35" actId="207"/>
            <ac:spMkLst>
              <pc:docMk/>
              <pc:sldMasterMk cId="2244574538" sldId="2147483660"/>
              <pc:sldLayoutMk cId="2977326880" sldId="2147483665"/>
              <ac:spMk id="2" creationId="{00000000-0000-0000-0000-000000000000}"/>
            </ac:spMkLst>
          </pc:spChg>
        </pc:sldLayoutChg>
        <pc:sldLayoutChg chg="delSp modSp mod">
          <pc:chgData name="Marikannan Rajendran" userId="ddd1a9cbcb789ac2" providerId="LiveId" clId="{F79311CD-C55A-4F1A-8BC3-001127D87E7F}" dt="2022-04-02T11:07:29.897" v="33" actId="2057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F79311CD-C55A-4F1A-8BC3-001127D87E7F}" dt="2022-04-02T11:07:11.203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F79311CD-C55A-4F1A-8BC3-001127D87E7F}" dt="2022-04-02T11:07:18.674" v="6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F79311CD-C55A-4F1A-8BC3-001127D87E7F}" dt="2022-04-02T11:07:29.897" v="33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F79311CD-C55A-4F1A-8BC3-001127D87E7F}" dt="2022-04-02T11:07:06.856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66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8109247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66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@11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02ED-FECF-4FA8-9F51-22846D20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Convert int to String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33CA6AF-6F9A-4889-856C-FB2B0A1F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52E7864-47A4-4D24-AF44-9CB887C7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996CA65-DC7F-4831-9538-0E9F3F3F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41773E-17AC-41FA-BFC5-989EA1E5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367873E9-A9B3-41D6-8BB0-0F071537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293688" indent="-1127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How to convert int to String &amp; vice versa?</a:t>
            </a:r>
          </a:p>
          <a:p>
            <a:pPr lvl="1"/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You will often have the need to convert String to int and vice versa. This is done using methods in the Integer class. </a:t>
            </a:r>
          </a:p>
          <a:p>
            <a:pPr lvl="1"/>
            <a:endParaRPr lang="en-US" altLang="en-US" b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6130A23-A1FB-441A-84E3-328E2DBB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5867400" cy="1477963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16200000" scaled="1"/>
          </a:gradFill>
          <a:ln w="9525" cap="flat" cmpd="sng">
            <a:solidFill>
              <a:srgbClr val="4BACC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Example1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 penn = 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Integer.parseInt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(“45000”);</a:t>
            </a:r>
          </a:p>
          <a:p>
            <a:pPr lvl="1"/>
            <a:endParaRPr lang="en-US" altLang="en-US" b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above statement converts the String “45000” into an int data type with value as 45000. 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B4BC4B1-E599-4702-AA8B-2179CC6C4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14850"/>
            <a:ext cx="5791200" cy="1477963"/>
          </a:xfrm>
          <a:prstGeom prst="rect">
            <a:avLst/>
          </a:prstGeom>
          <a:gradFill rotWithShape="1">
            <a:gsLst>
              <a:gs pos="0">
                <a:srgbClr val="FFD1BB"/>
              </a:gs>
              <a:gs pos="34999">
                <a:srgbClr val="FFDDCF"/>
              </a:gs>
              <a:gs pos="100000">
                <a:srgbClr val="FFF2ED"/>
              </a:gs>
            </a:gsLst>
            <a:lin ang="16200000" scaled="1"/>
          </a:gradFill>
          <a:ln w="9525" cap="flat" cmpd="sng">
            <a:solidFill>
              <a:srgbClr val="F7964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Example2</a:t>
            </a:r>
            <a:r>
              <a:rPr lang="en-US" alt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:</a:t>
            </a:r>
          </a:p>
          <a:p>
            <a:pPr lvl="1"/>
            <a:r>
              <a:rPr lang="en-US" alt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String </a:t>
            </a:r>
            <a:r>
              <a:rPr lang="en-US" altLang="en-US" b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penn</a:t>
            </a:r>
            <a:r>
              <a:rPr lang="en-US" alt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Integer.toString</a:t>
            </a:r>
            <a:r>
              <a:rPr lang="en-US" alt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(100);</a:t>
            </a:r>
          </a:p>
          <a:p>
            <a:pPr lvl="1"/>
            <a:endParaRPr lang="en-US" alt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above statement converts the int 100 into an String data type with value as 100. </a:t>
            </a:r>
            <a:endParaRPr lang="en-US" altLang="en-US" dirty="0"/>
          </a:p>
        </p:txBody>
      </p:sp>
      <p:sp>
        <p:nvSpPr>
          <p:cNvPr id="11" name="Explosion 1 10">
            <a:extLst>
              <a:ext uri="{FF2B5EF4-FFF2-40B4-BE49-F238E27FC236}">
                <a16:creationId xmlns:a16="http://schemas.microsoft.com/office/drawing/2014/main" id="{EE3C9034-99EF-4902-91D9-3E593D6A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10035"/>
            <a:ext cx="2895600" cy="3382777"/>
          </a:xfrm>
          <a:prstGeom prst="irregularSeal1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Similarly, String object can be converted to any primitive using the corresponding 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23291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A1F-D3A4-4BC7-9AB5-BBC1635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Wrapper Classes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17C0831-A986-4BC5-86C7-0F97D7534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87" y="1858963"/>
            <a:ext cx="886731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en-US" sz="28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Let us learn about each of the Wrapper classes in detail</a:t>
            </a:r>
            <a:endParaRPr lang="en-US" altLang="en-US" dirty="0"/>
          </a:p>
        </p:txBody>
      </p:sp>
      <p:pic>
        <p:nvPicPr>
          <p:cNvPr id="5" name="Picture 5" descr="coverage.jpg">
            <a:extLst>
              <a:ext uri="{FF2B5EF4-FFF2-40B4-BE49-F238E27FC236}">
                <a16:creationId xmlns:a16="http://schemas.microsoft.com/office/drawing/2014/main" id="{82AC4970-8951-4266-9299-7E1AA0CD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0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74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864F-FFE2-4148-AE20-A5B2A90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Integer Wrapper Class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41CAD5B-EBEB-44B5-B976-CF930709A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D689D35-822D-4F2E-B053-D1046098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9C80638-F67E-42EA-A35A-CE9C4B81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19403E4-D8F1-4145-A104-709BE60E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1775"/>
            <a:ext cx="84582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Integer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class wraps a value of the primitive type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into an object.</a:t>
            </a:r>
          </a:p>
          <a:p>
            <a:pPr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to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vice versa, as well as other useful methods for processing int value.</a:t>
            </a:r>
            <a:endParaRPr lang="en-US" altLang="zh-CN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D500E6F-8244-483C-99BD-6CEE2778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33800"/>
            <a:ext cx="3508375" cy="738188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600" b="0">
                <a:solidFill>
                  <a:srgbClr val="000000"/>
                </a:solidFill>
              </a:rPr>
              <a:t>Integer intObject = new Integer(5);</a:t>
            </a:r>
          </a:p>
          <a:p>
            <a:pPr>
              <a:spcBef>
                <a:spcPts val="1200"/>
              </a:spcBef>
            </a:pPr>
            <a:r>
              <a:rPr lang="en-US" altLang="zh-CN" sz="1600" b="0">
                <a:solidFill>
                  <a:srgbClr val="000000"/>
                </a:solidFill>
              </a:rPr>
              <a:t>int priIntValue = intObject.</a:t>
            </a:r>
            <a:r>
              <a:rPr lang="en-US" altLang="zh-CN" sz="1600">
                <a:solidFill>
                  <a:srgbClr val="000000"/>
                </a:solidFill>
              </a:rPr>
              <a:t>intValue()</a:t>
            </a:r>
            <a:r>
              <a:rPr lang="en-US" altLang="zh-CN" sz="1600" b="0">
                <a:solidFill>
                  <a:srgbClr val="000000"/>
                </a:solidFill>
              </a:rPr>
              <a:t>;</a:t>
            </a:r>
            <a:endParaRPr lang="en-US" altLang="zh-CN"/>
          </a:p>
        </p:txBody>
      </p:sp>
      <p:sp>
        <p:nvSpPr>
          <p:cNvPr id="9" name="Rectangular Callout 9">
            <a:extLst>
              <a:ext uri="{FF2B5EF4-FFF2-40B4-BE49-F238E27FC236}">
                <a16:creationId xmlns:a16="http://schemas.microsoft.com/office/drawing/2014/main" id="{E9B7FAFF-E90A-4081-BC8E-89550B62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3581400"/>
            <a:ext cx="3362325" cy="990600"/>
          </a:xfrm>
          <a:prstGeom prst="wedgeRectCallout">
            <a:avLst>
              <a:gd name="adj1" fmla="val -76837"/>
              <a:gd name="adj2" fmla="val 7220"/>
            </a:avLst>
          </a:prstGeom>
          <a:gradFill rotWithShape="1">
            <a:gsLst>
              <a:gs pos="0">
                <a:srgbClr val="C8B3E9"/>
              </a:gs>
              <a:gs pos="34999">
                <a:srgbClr val="D9CAEE"/>
              </a:gs>
              <a:gs pos="100000">
                <a:srgbClr val="EFE8FA"/>
              </a:gs>
            </a:gsLst>
            <a:lin ang="16200000" scaled="1"/>
          </a:gradFill>
          <a:ln w="9525" cap="flat" cmpd="sng">
            <a:solidFill>
              <a:srgbClr val="8064A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600" b="0" dirty="0">
                <a:solidFill>
                  <a:srgbClr val="000000"/>
                </a:solidFill>
              </a:rPr>
              <a:t>The Integer object with value 5 is converted into a primitive int data type.</a:t>
            </a:r>
            <a:endParaRPr lang="en-US" altLang="en-US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6B3AB7C-59A5-4F93-8597-4CA88824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05100"/>
            <a:ext cx="6515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Let us learn to use the various Integer APIs:</a:t>
            </a:r>
          </a:p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Example 1: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get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the primitive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int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Value of the Integer object</a:t>
            </a:r>
            <a:endParaRPr lang="en-US" altLang="zh-CN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64E1F56-B045-4696-887E-81D49774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4659313"/>
            <a:ext cx="784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Example 2: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get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the value of the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Integer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as a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5F2B4DE-EE4D-4BEF-B019-32159BD07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81613"/>
            <a:ext cx="3871913" cy="738187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1600" b="0">
                <a:solidFill>
                  <a:srgbClr val="000000"/>
                </a:solidFill>
              </a:rPr>
              <a:t>Integer intObject = new Integer(5);</a:t>
            </a:r>
          </a:p>
          <a:p>
            <a:pPr>
              <a:spcBef>
                <a:spcPts val="1200"/>
              </a:spcBef>
            </a:pPr>
            <a:r>
              <a:rPr lang="en-US" altLang="zh-CN" sz="1600" b="0">
                <a:solidFill>
                  <a:srgbClr val="000000"/>
                </a:solidFill>
              </a:rPr>
              <a:t>String stringValue = intObject.</a:t>
            </a:r>
            <a:r>
              <a:rPr lang="en-US" altLang="zh-CN" sz="1600">
                <a:solidFill>
                  <a:srgbClr val="000000"/>
                </a:solidFill>
              </a:rPr>
              <a:t>toString()</a:t>
            </a:r>
            <a:r>
              <a:rPr lang="en-US" altLang="zh-CN" sz="1600" b="0">
                <a:solidFill>
                  <a:srgbClr val="000000"/>
                </a:solidFill>
              </a:rPr>
              <a:t>;</a:t>
            </a:r>
            <a:endParaRPr lang="en-US" altLang="zh-CN"/>
          </a:p>
        </p:txBody>
      </p:sp>
      <p:sp>
        <p:nvSpPr>
          <p:cNvPr id="13" name="Rectangular Callout 13">
            <a:extLst>
              <a:ext uri="{FF2B5EF4-FFF2-40B4-BE49-F238E27FC236}">
                <a16:creationId xmlns:a16="http://schemas.microsoft.com/office/drawing/2014/main" id="{E70C107C-5C9B-4D72-BF20-9134296C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5281612"/>
            <a:ext cx="3362325" cy="738188"/>
          </a:xfrm>
          <a:prstGeom prst="wedgeRectCallout">
            <a:avLst>
              <a:gd name="adj1" fmla="val -68499"/>
              <a:gd name="adj2" fmla="val 8504"/>
            </a:avLst>
          </a:prstGeom>
          <a:gradFill rotWithShape="1">
            <a:gsLst>
              <a:gs pos="0">
                <a:srgbClr val="C8B3E9"/>
              </a:gs>
              <a:gs pos="34999">
                <a:srgbClr val="D9CAEE"/>
              </a:gs>
              <a:gs pos="100000">
                <a:srgbClr val="EFE8FA"/>
              </a:gs>
            </a:gsLst>
            <a:lin ang="16200000" scaled="1"/>
          </a:gradFill>
          <a:ln w="9525" cap="flat" cmpd="sng">
            <a:solidFill>
              <a:srgbClr val="8064A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600" b="0" dirty="0">
                <a:solidFill>
                  <a:srgbClr val="000000"/>
                </a:solidFill>
              </a:rPr>
              <a:t>The Integer object with value 5 is converted into a String Object.</a:t>
            </a:r>
          </a:p>
        </p:txBody>
      </p:sp>
    </p:spTree>
    <p:extLst>
      <p:ext uri="{BB962C8B-B14F-4D97-AF65-F5344CB8AC3E}">
        <p14:creationId xmlns:p14="http://schemas.microsoft.com/office/powerpoint/2010/main" val="39877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0" grpId="0" bldLvl="0" autoUpdateAnimBg="0"/>
      <p:bldP spid="11" grpId="0" bldLvl="0" autoUpdateAnimBg="0"/>
      <p:bldP spid="12" grpId="0" bldLvl="0" animBg="1" autoUpdateAnimBg="0"/>
      <p:bldP spid="1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7451-C5DC-473E-8CF0-23EBFD3A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Are You Smart?</a:t>
            </a:r>
            <a:endParaRPr lang="en-US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D50D2813-B4B2-4CC1-98FE-9E790F9E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5688"/>
            <a:ext cx="5791200" cy="646112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lvl="1"/>
            <a:r>
              <a:rPr lang="en-US" altLang="en-US" b="0" dirty="0">
                <a:solidFill>
                  <a:srgbClr val="000000"/>
                </a:solidFill>
              </a:rPr>
              <a:t>The Integer class has lot more APIs.  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Are you smart enough to remember all API’s?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2F30745B-F871-4B86-B6DE-C34BD8BDD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8305800" cy="1354138"/>
          </a:xfrm>
          <a:prstGeom prst="rect">
            <a:avLst/>
          </a:prstGeom>
          <a:gradFill rotWithShape="1">
            <a:gsLst>
              <a:gs pos="0">
                <a:srgbClr val="C8B3E9"/>
              </a:gs>
              <a:gs pos="34999">
                <a:srgbClr val="D9CAEE"/>
              </a:gs>
              <a:gs pos="100000">
                <a:srgbClr val="EFE8FA"/>
              </a:gs>
            </a:gsLst>
            <a:lin ang="16200000" scaled="1"/>
          </a:gradFill>
          <a:ln w="9525" cap="flat" cmpd="sng">
            <a:solidFill>
              <a:srgbClr val="8064A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You </a:t>
            </a:r>
            <a:r>
              <a:rPr lang="en-US" altLang="en-US" dirty="0">
                <a:solidFill>
                  <a:srgbClr val="000000"/>
                </a:solidFill>
              </a:rPr>
              <a:t>do not </a:t>
            </a:r>
            <a:r>
              <a:rPr lang="en-US" altLang="en-US" b="0" dirty="0">
                <a:solidFill>
                  <a:srgbClr val="000000"/>
                </a:solidFill>
              </a:rPr>
              <a:t>have to </a:t>
            </a:r>
            <a:r>
              <a:rPr lang="en-US" altLang="en-US" dirty="0">
                <a:solidFill>
                  <a:srgbClr val="000000"/>
                </a:solidFill>
              </a:rPr>
              <a:t>remember</a:t>
            </a:r>
            <a:r>
              <a:rPr lang="en-US" altLang="en-US" b="0" dirty="0">
                <a:solidFill>
                  <a:srgbClr val="000000"/>
                </a:solidFill>
              </a:rPr>
              <a:t> every method in the Integer class. Instead you can refer to the </a:t>
            </a:r>
            <a:r>
              <a:rPr lang="en-US" altLang="en-US" dirty="0">
                <a:solidFill>
                  <a:srgbClr val="000000"/>
                </a:solidFill>
              </a:rPr>
              <a:t>APIs</a:t>
            </a:r>
            <a:r>
              <a:rPr lang="en-US" altLang="en-US" b="0" dirty="0">
                <a:solidFill>
                  <a:srgbClr val="000000"/>
                </a:solidFill>
              </a:rPr>
              <a:t> available on the Web. </a:t>
            </a:r>
          </a:p>
          <a:p>
            <a:pPr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Navigate </a:t>
            </a:r>
            <a:r>
              <a:rPr lang="en-US" altLang="en-US" dirty="0">
                <a:solidFill>
                  <a:srgbClr val="000000"/>
                </a:solidFill>
              </a:rPr>
              <a:t>to </a:t>
            </a:r>
            <a:r>
              <a:rPr lang="en-US" altLang="en-US" dirty="0">
                <a:solidFill>
                  <a:srgbClr val="000000"/>
                </a:solidFill>
                <a:hlinkClick r:id="rId2"/>
              </a:rPr>
              <a:t>https://docs.oracle.com/javase/8/docs/api/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endParaRPr lang="en-US" altLang="en-US" b="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</a:rPr>
              <a:t>and go through the various APIs available for the Integer class. </a:t>
            </a:r>
          </a:p>
        </p:txBody>
      </p:sp>
      <p:pic>
        <p:nvPicPr>
          <p:cNvPr id="6" name="Picture 15" descr="confused-person.gif">
            <a:extLst>
              <a:ext uri="{FF2B5EF4-FFF2-40B4-BE49-F238E27FC236}">
                <a16:creationId xmlns:a16="http://schemas.microsoft.com/office/drawing/2014/main" id="{ACC62495-F0D1-4ABA-9428-0BC6773B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0200"/>
            <a:ext cx="15716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80E-0C52-42B4-901B-2A9043A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– Integer </a:t>
            </a:r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Wrapper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BABE331-EE7A-4497-86A3-FBAD051E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060575"/>
            <a:ext cx="82296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914400" indent="-587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1400" b="0" dirty="0" err="1">
                <a:solidFill>
                  <a:srgbClr val="000000"/>
                </a:solidFill>
                <a:cs typeface="Calibri" panose="020F0502020204030204" pitchFamily="34" charset="0"/>
              </a:rPr>
              <a:t>IntegerDemo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inside the package </a:t>
            </a:r>
            <a:r>
              <a:rPr lang="en-US" altLang="en-US" sz="1400" b="0" dirty="0" err="1">
                <a:solidFill>
                  <a:srgbClr val="000000"/>
                </a:solidFill>
                <a:cs typeface="Calibri" panose="020F0502020204030204" pitchFamily="34" charset="0"/>
              </a:rPr>
              <a:t>com.wrapper.demos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Create a  main method and create two Integer Objects“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val1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and “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val2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with values 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21122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 and  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43222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. Implement the following logic,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Problem # 1: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Convert val1 as int and  val2 as long values and print the values as below.</a:t>
            </a:r>
          </a:p>
          <a:p>
            <a:pPr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Expected Output: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“The int value of the Integer= ”&lt;int value&gt; &amp; “The long value of the Integer= ”&lt;long value&gt;</a:t>
            </a:r>
          </a:p>
          <a:p>
            <a:pPr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# 2: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 Compares both the Integer variables val1 and val2 using an API and print the bigger value.</a:t>
            </a:r>
          </a:p>
          <a:p>
            <a:pPr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Expected Output: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“ The&lt;value&gt; is bigger than &lt;value&gt;”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Problem # 3: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Retrieves and prints the Maximum and minimum value that an int can have. 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	Expected Output: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“Maximum Int value=”&lt;Max Value&gt; “Minimum Int value=”&lt;Min Value&gt;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Problem # 4: 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Converts a String value of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String s = “1234”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to an int value  and add 100 to it.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	Expected Output: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The string should be converted into a int incremented to 100 and store in a int variable.</a:t>
            </a:r>
            <a:endParaRPr lang="en-US" alt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77C3DF59-C014-4F31-A030-60F4DB63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87073"/>
            <a:ext cx="80010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600" dirty="0">
                <a:solidFill>
                  <a:srgbClr val="000000"/>
                </a:solidFill>
              </a:rPr>
              <a:t>Refer the Java documentation and choose the right API’s for doing the below exercise.</a:t>
            </a:r>
          </a:p>
        </p:txBody>
      </p:sp>
      <p:pic>
        <p:nvPicPr>
          <p:cNvPr id="6" name="Picture 6" descr="ImportantIcon.jpg">
            <a:extLst>
              <a:ext uri="{FF2B5EF4-FFF2-40B4-BE49-F238E27FC236}">
                <a16:creationId xmlns:a16="http://schemas.microsoft.com/office/drawing/2014/main" id="{D8BEAACF-BE1E-4AEE-9593-CC2215AA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55323"/>
            <a:ext cx="641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9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0E16-FDC7-406D-BE24-D8050B99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- Solution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F75996A-1DC0-4C12-9A90-F32F717E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1355725"/>
            <a:ext cx="8578049" cy="33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>
                <a:solidFill>
                  <a:srgbClr val="000000"/>
                </a:solidFill>
              </a:rPr>
              <a:t>Develop the solution as mentioned below and check the output.</a:t>
            </a:r>
          </a:p>
        </p:txBody>
      </p:sp>
      <p:pic>
        <p:nvPicPr>
          <p:cNvPr id="5" name="Picture 5" descr="Integer.JPG">
            <a:extLst>
              <a:ext uri="{FF2B5EF4-FFF2-40B4-BE49-F238E27FC236}">
                <a16:creationId xmlns:a16="http://schemas.microsoft.com/office/drawing/2014/main" id="{62C08463-FE72-4D57-B253-91AE969E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4999"/>
            <a:ext cx="8578048" cy="474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66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3102-E7E5-46AD-B3DA-E2F047BE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Long Wrapper Class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ABF49E5-18BB-4B5B-B8B9-7FD5FE44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B5A2128-E9EB-4740-B3D3-BCB241D0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CF39A5C7-04C5-4C76-826B-CD603249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245ABDA-7D0D-4EF7-B78B-FE7EFA7EF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79550"/>
            <a:ext cx="84582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Class Long: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Long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long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long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vice versa, as well as other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constants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useful methods when processing a long value.</a:t>
            </a: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Syntax: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Long salary= new Long(“12678”)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 Converting a String to a Long Wrapper</a:t>
            </a:r>
            <a:endParaRPr lang="en-US" altLang="zh-CN" b="0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	(or)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Long salary = new Long(12678);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 Converting a long primitive to a Long Wrapper.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F797F8E-5E0A-4E1F-8EC1-BC7B8960F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010400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Long is similar to a Integer, the difference is size of Long is 64 bits rather int is 32 bits.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02ED-FECF-4FA8-9F51-22846D20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Float Wrapper Class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BBEF7B8-3E19-4C0F-B1ED-E5A1100D1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5CC699A-C43B-417A-99FC-20A2C61DB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C230B5C8-C193-4203-B4D4-7C56F3A9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298D956-F26C-47C9-A0F8-83A14CD7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458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Class Float: </a:t>
            </a:r>
          </a:p>
          <a:p>
            <a:pPr lvl="1">
              <a:spcBef>
                <a:spcPts val="1200"/>
              </a:spcBef>
            </a:pP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i="1">
                <a:solidFill>
                  <a:srgbClr val="000000"/>
                </a:solidFill>
                <a:ea typeface="MS PGothic" panose="020B0600070205080204" pitchFamily="34" charset="-128"/>
              </a:rPr>
              <a:t>Float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i="1">
                <a:solidFill>
                  <a:srgbClr val="000000"/>
                </a:solidFill>
                <a:ea typeface="MS PGothic" panose="020B0600070205080204" pitchFamily="34" charset="-128"/>
              </a:rPr>
              <a:t>float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MS PGothic" panose="020B0600070205080204" pitchFamily="34" charset="-128"/>
              </a:rPr>
              <a:t>float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 i="1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 i="1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and vice versa, as well as other useful methods when dealing with a float. </a:t>
            </a:r>
          </a:p>
          <a:p>
            <a:pPr lvl="1">
              <a:spcBef>
                <a:spcPts val="1200"/>
              </a:spcBef>
            </a:pP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Example:</a:t>
            </a:r>
          </a:p>
          <a:p>
            <a:pPr lvl="1">
              <a:spcBef>
                <a:spcPts val="1200"/>
              </a:spcBef>
            </a:pPr>
            <a:endParaRPr lang="en-US" altLang="zh-CN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lvl="1">
              <a:spcBef>
                <a:spcPts val="1200"/>
              </a:spcBef>
            </a:pPr>
            <a:endParaRPr lang="en-US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A370016-52CD-4EAD-B0EA-72E8E3AD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419475"/>
            <a:ext cx="3381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8800" b="0" dirty="0">
                <a:solidFill>
                  <a:srgbClr val="000000"/>
                </a:solidFill>
                <a:sym typeface="Symbol" panose="05050102010706020507" pitchFamily="18" charset="2"/>
              </a:rPr>
              <a:t></a:t>
            </a:r>
            <a:r>
              <a:rPr lang="en-US" altLang="en-US" sz="5400" b="0" dirty="0">
                <a:solidFill>
                  <a:srgbClr val="000000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5400" b="0" dirty="0">
                <a:solidFill>
                  <a:srgbClr val="000000"/>
                </a:solidFill>
                <a:cs typeface="Calibri" panose="020F0502020204030204" pitchFamily="34" charset="0"/>
              </a:rPr>
              <a:t>3.145</a:t>
            </a:r>
          </a:p>
        </p:txBody>
      </p:sp>
    </p:spTree>
    <p:extLst>
      <p:ext uri="{BB962C8B-B14F-4D97-AF65-F5344CB8AC3E}">
        <p14:creationId xmlns:p14="http://schemas.microsoft.com/office/powerpoint/2010/main" val="86788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A1F-D3A4-4BC7-9AB5-BBC1635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– Float Wrapper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4F4C3DB-F970-4A1C-9026-30F9E08C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2296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914400" indent="-587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1400" b="0" dirty="0" err="1">
                <a:solidFill>
                  <a:srgbClr val="000000"/>
                </a:solidFill>
                <a:cs typeface="Calibri" panose="020F0502020204030204" pitchFamily="34" charset="0"/>
              </a:rPr>
              <a:t>FloatDemo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”. 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Create a  main method and create two Float objects “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val1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and “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val2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with values 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12.56f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and 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22.89f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. Implement the following logic,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1: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Compares two float variables and displays the maximum value.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Expected Output :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“ The&lt;value&gt; is bigger than &lt;value&gt;”</a:t>
            </a:r>
            <a:endParaRPr lang="en-US" altLang="en-US" sz="14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2: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Converts a String value of “1234” to a float value and add 10.2f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Expected Output: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The string should be converted into a float incremented to 100 and store in a int variable.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3: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Checks if the specified float value val1  is a number or not.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Expected Output: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If the number is not a number  display the message “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This is not a Number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else “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This is a Number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</a:t>
            </a:r>
          </a:p>
          <a:p>
            <a:pPr lvl="1">
              <a:spcBef>
                <a:spcPts val="1200"/>
              </a:spcBef>
            </a:pP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	</a:t>
            </a:r>
            <a:endParaRPr lang="en-US" alt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20DD447-DC2E-43C6-99EB-4E1746C6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51622"/>
            <a:ext cx="80010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600" dirty="0">
                <a:solidFill>
                  <a:srgbClr val="000000"/>
                </a:solidFill>
              </a:rPr>
              <a:t>Refer the Java documentation and choose the right API’s for doing the below exercise.</a:t>
            </a:r>
          </a:p>
        </p:txBody>
      </p:sp>
      <p:pic>
        <p:nvPicPr>
          <p:cNvPr id="6" name="Picture 6" descr="ImportantIcon.jpg">
            <a:extLst>
              <a:ext uri="{FF2B5EF4-FFF2-40B4-BE49-F238E27FC236}">
                <a16:creationId xmlns:a16="http://schemas.microsoft.com/office/drawing/2014/main" id="{DFB22AC6-9D20-48E8-B458-14627CFA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19872"/>
            <a:ext cx="641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2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864F-FFE2-4148-AE20-A5B2A90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- Solution</a:t>
            </a:r>
            <a:endParaRPr lang="en-US" dirty="0"/>
          </a:p>
        </p:txBody>
      </p:sp>
      <p:pic>
        <p:nvPicPr>
          <p:cNvPr id="4" name="Picture 7" descr="float.JPG">
            <a:extLst>
              <a:ext uri="{FF2B5EF4-FFF2-40B4-BE49-F238E27FC236}">
                <a16:creationId xmlns:a16="http://schemas.microsoft.com/office/drawing/2014/main" id="{B3DC0831-5795-4A57-B739-A5A30997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658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0D51A69-0ABF-4DEF-8EE3-8C4FCDA9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4588"/>
            <a:ext cx="826585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400">
                <a:solidFill>
                  <a:srgbClr val="000000"/>
                </a:solidFill>
              </a:rPr>
              <a:t>Develop the solution as mentioned and check the output.</a:t>
            </a:r>
          </a:p>
        </p:txBody>
      </p:sp>
    </p:spTree>
    <p:extLst>
      <p:ext uri="{BB962C8B-B14F-4D97-AF65-F5344CB8AC3E}">
        <p14:creationId xmlns:p14="http://schemas.microsoft.com/office/powerpoint/2010/main" val="38564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pPr marL="457200" lvl="1" indent="-228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What are  Wrapper Classes?</a:t>
            </a:r>
          </a:p>
          <a:p>
            <a:pPr marL="457200" lvl="1" indent="-228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Need of Wrapper Classes?</a:t>
            </a:r>
          </a:p>
          <a:p>
            <a:pPr marL="457200" lvl="1" indent="-228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What are the types of Wrapper Classes?</a:t>
            </a:r>
          </a:p>
          <a:p>
            <a:pPr marL="457200" lvl="1" indent="-2286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2000" dirty="0">
                <a:sym typeface="Arial" panose="020B0604020202020204" pitchFamily="34" charset="0"/>
              </a:rPr>
              <a:t>How to use Wrapper API to manipulate the wrapper classes?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7451-C5DC-473E-8CF0-23EBFD3A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Double Wrapper class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241340C-0F3E-4436-8CF4-BF151736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91EEF23-704B-40B2-BE27-4632F915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ACF59CF-B84D-40EE-848E-30C28DBCB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97B648F-1B77-42A5-B233-2349E66F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2275"/>
            <a:ext cx="84582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Class Double: </a:t>
            </a:r>
          </a:p>
          <a:p>
            <a:pPr lvl="1">
              <a:spcBef>
                <a:spcPts val="1200"/>
              </a:spcBef>
            </a:pP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i="1">
                <a:solidFill>
                  <a:srgbClr val="000000"/>
                </a:solidFill>
                <a:ea typeface="MS PGothic" panose="020B0600070205080204" pitchFamily="34" charset="-128"/>
              </a:rPr>
              <a:t>Double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i="1">
                <a:solidFill>
                  <a:srgbClr val="000000"/>
                </a:solidFill>
                <a:ea typeface="MS PGothic" panose="020B0600070205080204" pitchFamily="34" charset="-128"/>
              </a:rPr>
              <a:t>double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lvl="1">
              <a:spcBef>
                <a:spcPts val="1200"/>
              </a:spcBef>
            </a:pP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double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 and vice versa, as well as other </a:t>
            </a:r>
            <a:r>
              <a:rPr lang="en-US" altLang="zh-CN">
                <a:solidFill>
                  <a:srgbClr val="000000"/>
                </a:solidFill>
                <a:ea typeface="MS PGothic" panose="020B0600070205080204" pitchFamily="34" charset="-128"/>
              </a:rPr>
              <a:t>useful method </a:t>
            </a:r>
            <a:r>
              <a:rPr lang="en-US" altLang="zh-CN" b="0">
                <a:solidFill>
                  <a:srgbClr val="000000"/>
                </a:solidFill>
                <a:ea typeface="MS PGothic" panose="020B0600070205080204" pitchFamily="34" charset="-128"/>
              </a:rPr>
              <a:t>to process double value.</a:t>
            </a: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4A849A5-E433-4B19-A75A-D4472A83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48300"/>
            <a:ext cx="50743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3600" b="0">
                <a:solidFill>
                  <a:srgbClr val="000000"/>
                </a:solidFill>
                <a:sym typeface="Symbol" panose="05050102010706020507" pitchFamily="18" charset="2"/>
              </a:rPr>
              <a:t>salary</a:t>
            </a:r>
            <a:r>
              <a:rPr lang="en-US" altLang="en-US" sz="4800" b="0">
                <a:solidFill>
                  <a:srgbClr val="000000"/>
                </a:solidFill>
                <a:sym typeface="Symbol" panose="05050102010706020507" pitchFamily="18" charset="2"/>
              </a:rPr>
              <a:t> = </a:t>
            </a:r>
            <a:r>
              <a:rPr lang="en-US" altLang="en-US" sz="4800" b="0">
                <a:solidFill>
                  <a:srgbClr val="000000"/>
                </a:solidFill>
                <a:cs typeface="Calibri" panose="020F0502020204030204" pitchFamily="34" charset="0"/>
              </a:rPr>
              <a:t>5000.45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F31EE3A-4F84-4CA2-8CE4-70A15508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315200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zh-CN" b="0">
                <a:solidFill>
                  <a:srgbClr val="000000"/>
                </a:solidFill>
              </a:rPr>
              <a:t>Double is similar to a float, the difference is size of double data type is 64 bits rather float is 32 bits.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1AE2B39-A605-41C1-A831-30122D97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571500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</a:rPr>
              <a:t>Where is it used?</a:t>
            </a:r>
          </a:p>
          <a:p>
            <a:pPr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This is typically used for storing currency values. </a:t>
            </a:r>
            <a:endParaRPr lang="en-US" altLang="zh-CN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pic>
        <p:nvPicPr>
          <p:cNvPr id="11" name="Picture 12" descr="bankManager.jpg">
            <a:extLst>
              <a:ext uri="{FF2B5EF4-FFF2-40B4-BE49-F238E27FC236}">
                <a16:creationId xmlns:a16="http://schemas.microsoft.com/office/drawing/2014/main" id="{7AAF6BA3-FCD5-4D1E-AA3C-69809B0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160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33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utoUpdateAnimBg="0"/>
      <p:bldP spid="9" grpId="0" bldLvl="0" animBg="1" autoUpdateAnimBg="0"/>
      <p:bldP spid="10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80E-0C52-42B4-901B-2A9043A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– Double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6E1CCC3-008A-47BF-9D86-18535827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3475"/>
            <a:ext cx="82296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indent="79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1400" b="0" dirty="0" err="1">
                <a:solidFill>
                  <a:srgbClr val="000000"/>
                </a:solidFill>
                <a:cs typeface="Calibri" panose="020F0502020204030204" pitchFamily="34" charset="0"/>
              </a:rPr>
              <a:t>DoubleDemo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”. 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Create a main method and create two Double objects “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val1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and “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val2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” with values 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87.89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and </a:t>
            </a:r>
            <a:r>
              <a:rPr lang="en-US" altLang="en-US" sz="1400" b="0" dirty="0">
                <a:solidFill>
                  <a:srgbClr val="00B050"/>
                </a:solidFill>
                <a:cs typeface="Calibri" panose="020F0502020204030204" pitchFamily="34" charset="0"/>
              </a:rPr>
              <a:t>212.82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.The main method will have to print the following</a:t>
            </a:r>
          </a:p>
          <a:p>
            <a:pPr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1: 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Converts the val1 to int and val2 to float value.</a:t>
            </a:r>
          </a:p>
          <a:p>
            <a:pPr marL="0"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Expected Output: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“The int value of the Double Wrapper = ”&lt;double value&gt; &amp; “The float value of the Double Wrapper= ”&lt;long value&gt;</a:t>
            </a:r>
            <a:endParaRPr lang="en-US" altLang="en-US" sz="14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2: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Compares two double variables.</a:t>
            </a:r>
          </a:p>
          <a:p>
            <a:pPr marL="0"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Expected Output: </a:t>
            </a:r>
            <a:r>
              <a:rPr lang="en-US" altLang="en-US" sz="1400" b="0" dirty="0">
                <a:solidFill>
                  <a:srgbClr val="002060"/>
                </a:solidFill>
                <a:cs typeface="Calibri" panose="020F0502020204030204" pitchFamily="34" charset="0"/>
              </a:rPr>
              <a:t>“ The&lt;value&gt; is bigger than &lt;value&gt;”</a:t>
            </a:r>
            <a:endParaRPr lang="en-US" altLang="en-US" sz="14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Problem 3: 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Converts a String value of “1234.89” to an double value and add 100.89 to it.</a:t>
            </a:r>
          </a:p>
          <a:p>
            <a:pPr marL="0" lvl="1">
              <a:spcBef>
                <a:spcPts val="1200"/>
              </a:spcBef>
            </a:pPr>
            <a:r>
              <a:rPr lang="en-US" altLang="en-US" sz="1400" dirty="0">
                <a:solidFill>
                  <a:srgbClr val="000000"/>
                </a:solidFill>
                <a:cs typeface="Calibri" panose="020F0502020204030204" pitchFamily="34" charset="0"/>
              </a:rPr>
              <a:t>	Expected </a:t>
            </a:r>
            <a:r>
              <a:rPr lang="en-US" altLang="en-US" sz="1400" dirty="0" err="1">
                <a:solidFill>
                  <a:srgbClr val="000000"/>
                </a:solidFill>
                <a:cs typeface="Calibri" panose="020F0502020204030204" pitchFamily="34" charset="0"/>
              </a:rPr>
              <a:t>Output:”</a:t>
            </a:r>
            <a:r>
              <a:rPr lang="en-US" altLang="en-US" sz="1400" b="0" dirty="0" err="1">
                <a:solidFill>
                  <a:srgbClr val="000000"/>
                </a:solidFill>
                <a:cs typeface="Calibri" panose="020F0502020204030204" pitchFamily="34" charset="0"/>
              </a:rPr>
              <a:t>The</a:t>
            </a:r>
            <a:r>
              <a:rPr lang="en-US" altLang="en-US" sz="1400" b="0" dirty="0">
                <a:solidFill>
                  <a:srgbClr val="000000"/>
                </a:solidFill>
                <a:cs typeface="Calibri" panose="020F0502020204030204" pitchFamily="34" charset="0"/>
              </a:rPr>
              <a:t> double  value  of the String  with 100.89 added to it =“&lt;double value&gt;”.</a:t>
            </a:r>
            <a:endParaRPr lang="en-US" alt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7F53BC58-8361-4C5E-8CEC-3D0936E6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80010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600">
                <a:solidFill>
                  <a:srgbClr val="000000"/>
                </a:solidFill>
              </a:rPr>
              <a:t>Refer the Java documentation and choose the right API’s for doing the below exercise.</a:t>
            </a:r>
          </a:p>
        </p:txBody>
      </p:sp>
      <p:pic>
        <p:nvPicPr>
          <p:cNvPr id="6" name="Picture 6" descr="ImportantIcon.jpg">
            <a:extLst>
              <a:ext uri="{FF2B5EF4-FFF2-40B4-BE49-F238E27FC236}">
                <a16:creationId xmlns:a16="http://schemas.microsoft.com/office/drawing/2014/main" id="{150177D7-FB8D-413F-B711-6001B1BA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8450"/>
            <a:ext cx="641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7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0E16-FDC7-406D-BE24-D8050B99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- Solution</a:t>
            </a:r>
            <a:endParaRPr lang="en-US" dirty="0"/>
          </a:p>
        </p:txBody>
      </p:sp>
      <p:pic>
        <p:nvPicPr>
          <p:cNvPr id="4" name="Picture 7" descr="double.JPG">
            <a:extLst>
              <a:ext uri="{FF2B5EF4-FFF2-40B4-BE49-F238E27FC236}">
                <a16:creationId xmlns:a16="http://schemas.microsoft.com/office/drawing/2014/main" id="{65F094F3-DDEB-463F-B841-771E5C2D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524000"/>
            <a:ext cx="74485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284E12FB-4476-4E28-A981-C5BC2185F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752600"/>
            <a:ext cx="3962400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1600">
                <a:solidFill>
                  <a:srgbClr val="000000"/>
                </a:solidFill>
              </a:rPr>
              <a:t>Develop the solution as mentioned </a:t>
            </a:r>
          </a:p>
          <a:p>
            <a:pPr algn="ctr"/>
            <a:r>
              <a:rPr lang="en-US" altLang="en-US" sz="1600">
                <a:solidFill>
                  <a:srgbClr val="000000"/>
                </a:solidFill>
              </a:rPr>
              <a:t>and check the output.</a:t>
            </a:r>
          </a:p>
        </p:txBody>
      </p:sp>
    </p:spTree>
    <p:extLst>
      <p:ext uri="{BB962C8B-B14F-4D97-AF65-F5344CB8AC3E}">
        <p14:creationId xmlns:p14="http://schemas.microsoft.com/office/powerpoint/2010/main" val="346579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3102-E7E5-46AD-B3DA-E2F047BE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Byte Wrapper Class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61CF9BC-2D6B-47D3-B75B-C649E42C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3B4F148-C293-42E7-9ACB-0307A4B3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18D5FF6D-B4AB-489D-8491-6861B213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8FF27CA-C787-464E-8E18-D5B833FB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Class Byte: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Byte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byte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byte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vice versa, as well as other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constants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useful methods for processing a byte.</a:t>
            </a: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Syntax: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Byte id = new Byte(“12”)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//Converting a String to a Byte Wrapper</a:t>
            </a: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2060"/>
                </a:solidFill>
                <a:ea typeface="MS PGothic" panose="020B0600070205080204" pitchFamily="34" charset="-128"/>
              </a:rPr>
              <a:t>(or)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Byte id = new Byte(12)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   //Converting a primitive to a Byte Wrapper</a:t>
            </a:r>
            <a:endParaRPr lang="en-US" altLang="zh-CN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CFDD4E9-0B14-4417-8AE8-ED8F908D9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57525"/>
            <a:ext cx="845820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</a:rPr>
              <a:t>Where is it used?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This is typically used for storing numbers ranging between </a:t>
            </a:r>
            <a:r>
              <a:rPr lang="en-US" altLang="zh-CN" dirty="0">
                <a:solidFill>
                  <a:srgbClr val="000000"/>
                </a:solidFill>
              </a:rPr>
              <a:t>-128 and 127</a:t>
            </a:r>
            <a:r>
              <a:rPr lang="en-US" altLang="zh-CN" b="0" dirty="0">
                <a:solidFill>
                  <a:srgbClr val="000000"/>
                </a:solidFill>
              </a:rPr>
              <a:t>.  </a:t>
            </a:r>
            <a:endParaRPr lang="en-US" altLang="zh-CN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8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02ED-FECF-4FA8-9F51-22846D20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Short Wrapper Classes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F1C40E5-0FD9-4285-865E-BE69499D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3762C6D-72AF-4562-A6BF-7546B2F5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9520B62F-8F69-40C8-9322-96BCAE73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B2E888-5C7B-4542-B760-12CBE12F5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B45A-6300-4974-B2DF-3D30D2AE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14752ECC-3FFD-4549-88C5-D27D33468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0C34553C-3814-4F81-9A9B-8141674A0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Class Short: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Short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short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short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vice versa, as well as other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constants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useful methods. useful when dealing with a short.</a:t>
            </a: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Syntax: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Short id = new Short(“1261”)     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//Converting a String to a Short Wrapper</a:t>
            </a:r>
            <a:endParaRPr lang="en-US" altLang="zh-CN" b="0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	(or)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Short salary = new Short (1267);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//Converting a short  primitive to a Short Wrapper.</a:t>
            </a:r>
            <a:endParaRPr lang="en-US" altLang="zh-CN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F4C2372-0AEB-4CDD-9F1E-1D211C5F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8610600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</a:rPr>
              <a:t>Where is it used?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</a:rPr>
              <a:t>This is typically used for storing numbers ranging between </a:t>
            </a:r>
            <a:r>
              <a:rPr lang="en-US" altLang="zh-CN" dirty="0">
                <a:solidFill>
                  <a:srgbClr val="000000"/>
                </a:solidFill>
              </a:rPr>
              <a:t> -32768 and 32767.</a:t>
            </a:r>
            <a:endParaRPr lang="en-US" altLang="zh-CN" dirty="0">
              <a:solidFill>
                <a:srgbClr val="000000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0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ACD-42BB-45F0-9F64-CB8656D9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Character Wrapper Class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923400C-4646-465B-8077-92F59465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3DC8D41-2624-49B6-81CA-B81082A8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4AE4B70-D448-4785-837C-0CFD94A6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50E41F3-E71C-4CC9-912C-8D8EB969C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44650"/>
            <a:ext cx="84582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Class Character: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Character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char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determining a character’s category(lowercase letter, digit etc.) and for converting characters from uppercase to lowercase and vice versa.</a:t>
            </a: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Syntax: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Character flag = new </a:t>
            </a:r>
            <a:r>
              <a:rPr lang="en-US" altLang="zh-CN" b="0" dirty="0" err="1">
                <a:solidFill>
                  <a:srgbClr val="002060"/>
                </a:solidFill>
                <a:ea typeface="MS PGothic" panose="020B0600070205080204" pitchFamily="34" charset="-128"/>
              </a:rPr>
              <a:t>Charachter</a:t>
            </a: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(‘A’) 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//Converting a String to a Boolean Wrapper</a:t>
            </a:r>
            <a:endParaRPr lang="en-US" altLang="zh-CN" b="0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04E9E83-344D-4E0C-8E1D-41D9BCB3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97288"/>
            <a:ext cx="8077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Example:  </a:t>
            </a:r>
            <a:r>
              <a:rPr lang="en-US" altLang="en-US" b="0" dirty="0">
                <a:solidFill>
                  <a:srgbClr val="000000"/>
                </a:solidFill>
              </a:rPr>
              <a:t>Characters 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EA3800"/>
                </a:solidFill>
              </a:rPr>
              <a:t>‘a’, ‘b’, ‘5’, ‘?’, ‘A’ </a:t>
            </a:r>
            <a:r>
              <a:rPr lang="en-US" altLang="en-US" b="0" dirty="0"/>
              <a:t>can be represented a Character Object</a:t>
            </a:r>
          </a:p>
        </p:txBody>
      </p:sp>
    </p:spTree>
    <p:extLst>
      <p:ext uri="{BB962C8B-B14F-4D97-AF65-F5344CB8AC3E}">
        <p14:creationId xmlns:p14="http://schemas.microsoft.com/office/powerpoint/2010/main" val="40209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3AAF-9A08-4EEA-8A12-688DF0E5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Boolean Wrapper class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F58BFE6-1E7D-461D-A912-E0915AF2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Class Boolean: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Boolean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class wraps a value of the primitive type </a:t>
            </a:r>
            <a:r>
              <a:rPr lang="en-US" altLang="zh-CN" dirty="0" err="1">
                <a:solidFill>
                  <a:srgbClr val="000000"/>
                </a:solidFill>
                <a:ea typeface="MS PGothic" panose="020B0600070205080204" pitchFamily="34" charset="-128"/>
              </a:rPr>
              <a:t>boolean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in an object.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This class also provides several methods for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converting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MS PGothic" panose="020B0600070205080204" pitchFamily="34" charset="-128"/>
              </a:rPr>
              <a:t>boolean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to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String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vice versa, as well as other </a:t>
            </a: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constants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and useful methods when processing </a:t>
            </a:r>
            <a:r>
              <a:rPr lang="en-US" altLang="zh-CN" b="0" dirty="0" err="1">
                <a:solidFill>
                  <a:srgbClr val="000000"/>
                </a:solidFill>
                <a:ea typeface="MS PGothic" panose="020B0600070205080204" pitchFamily="34" charset="-128"/>
              </a:rPr>
              <a:t>boolean</a:t>
            </a:r>
            <a:r>
              <a:rPr lang="en-US" altLang="zh-CN" b="0" dirty="0">
                <a:solidFill>
                  <a:srgbClr val="000000"/>
                </a:solidFill>
                <a:ea typeface="MS PGothic" panose="020B0600070205080204" pitchFamily="34" charset="-128"/>
              </a:rPr>
              <a:t> data.</a:t>
            </a:r>
          </a:p>
          <a:p>
            <a:pPr marL="0" lvl="1">
              <a:spcBef>
                <a:spcPts val="1200"/>
              </a:spcBef>
            </a:pPr>
            <a:endParaRPr lang="en-US" altLang="zh-CN" b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Syntax: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Boolean flag = new Boolean(“true”)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//Converting a String to a Boolean Wrapper</a:t>
            </a:r>
            <a:endParaRPr lang="en-US" altLang="zh-CN" b="0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marL="0" lvl="1">
              <a:spcBef>
                <a:spcPts val="1200"/>
              </a:spcBef>
            </a:pPr>
            <a:r>
              <a:rPr lang="en-US" altLang="zh-CN" dirty="0">
                <a:solidFill>
                  <a:srgbClr val="000000"/>
                </a:solidFill>
                <a:ea typeface="MS PGothic" panose="020B0600070205080204" pitchFamily="34" charset="-128"/>
              </a:rPr>
              <a:t>	(or)</a:t>
            </a:r>
          </a:p>
          <a:p>
            <a:pPr marL="0" lvl="1">
              <a:spcBef>
                <a:spcPts val="1200"/>
              </a:spcBef>
            </a:pPr>
            <a:r>
              <a:rPr lang="en-US" altLang="zh-CN" b="0" dirty="0">
                <a:solidFill>
                  <a:srgbClr val="002060"/>
                </a:solidFill>
                <a:ea typeface="MS PGothic" panose="020B0600070205080204" pitchFamily="34" charset="-128"/>
              </a:rPr>
              <a:t>Boolean flag = new Boolean(true);  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//Converting a </a:t>
            </a:r>
            <a:r>
              <a:rPr lang="en-US" altLang="zh-CN" b="0" dirty="0" err="1">
                <a:solidFill>
                  <a:srgbClr val="00B050"/>
                </a:solidFill>
                <a:ea typeface="MS PGothic" panose="020B0600070205080204" pitchFamily="34" charset="-128"/>
              </a:rPr>
              <a:t>boolean</a:t>
            </a:r>
            <a:r>
              <a:rPr lang="en-US" altLang="zh-CN" b="0" dirty="0">
                <a:solidFill>
                  <a:srgbClr val="00B050"/>
                </a:solidFill>
                <a:ea typeface="MS PGothic" panose="020B0600070205080204" pitchFamily="34" charset="-128"/>
              </a:rPr>
              <a:t> primitive to a Boolean Wrapper.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83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306E-705C-41D4-83D4-F8D6530B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Lend a Hand – Boolean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2281632-3865-4820-A6CE-526BA5D6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8229600" cy="284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682625" indent="-22542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Create a java class  “</a:t>
            </a:r>
            <a:r>
              <a:rPr lang="en-US" altLang="en-US" sz="1600" dirty="0" err="1">
                <a:solidFill>
                  <a:srgbClr val="000000"/>
                </a:solidFill>
                <a:cs typeface="Calibri" panose="020F0502020204030204" pitchFamily="34" charset="0"/>
              </a:rPr>
              <a:t>BooleanDemo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”. </a:t>
            </a:r>
          </a:p>
          <a:p>
            <a:pPr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Create a  main method, inside the main method, declare two Boolean wrapper objects, val1 and val2 with values true and false respectively.</a:t>
            </a:r>
          </a:p>
          <a:p>
            <a:pPr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The main method should implement the following logic,</a:t>
            </a:r>
          </a:p>
          <a:p>
            <a:pPr lvl="1">
              <a:spcBef>
                <a:spcPts val="600"/>
              </a:spcBef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Problem # 1: 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The </a:t>
            </a:r>
            <a:r>
              <a:rPr lang="en-US" altLang="en-US" sz="1600" b="0" dirty="0" err="1">
                <a:solidFill>
                  <a:srgbClr val="000000"/>
                </a:solidFill>
                <a:cs typeface="Calibri" panose="020F0502020204030204" pitchFamily="34" charset="0"/>
              </a:rPr>
              <a:t>hashcode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 for val1 and val2 needs to be printed.</a:t>
            </a:r>
          </a:p>
          <a:p>
            <a:pPr lvl="1">
              <a:spcBef>
                <a:spcPts val="60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	Expected Output: </a:t>
            </a:r>
          </a:p>
          <a:p>
            <a:pPr lvl="1">
              <a:spcBef>
                <a:spcPts val="6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	</a:t>
            </a:r>
            <a:r>
              <a:rPr lang="en-US" altLang="en-US" sz="1600" b="0" dirty="0">
                <a:solidFill>
                  <a:srgbClr val="002060"/>
                </a:solidFill>
                <a:cs typeface="Calibri" panose="020F0502020204030204" pitchFamily="34" charset="0"/>
              </a:rPr>
              <a:t>“The hash code of val1 = ”&lt;value&gt; &amp; “The hash code of val2= ”&lt;value&gt;</a:t>
            </a:r>
            <a:endParaRPr lang="en-US" altLang="en-US" sz="1600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endParaRPr lang="en-US" altLang="en-US" sz="16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B49AFA99-4FE8-4CA0-B6A5-02937CD3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80010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600">
                <a:solidFill>
                  <a:srgbClr val="000000"/>
                </a:solidFill>
              </a:rPr>
              <a:t>Refer the Java documentation and choose the right API’s for doing the below exercise.</a:t>
            </a:r>
          </a:p>
        </p:txBody>
      </p:sp>
      <p:pic>
        <p:nvPicPr>
          <p:cNvPr id="6" name="Picture 6" descr="ImportantIcon.jpg">
            <a:extLst>
              <a:ext uri="{FF2B5EF4-FFF2-40B4-BE49-F238E27FC236}">
                <a16:creationId xmlns:a16="http://schemas.microsoft.com/office/drawing/2014/main" id="{3A72CF1D-371B-4CCB-898E-2E73FE89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8450"/>
            <a:ext cx="641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052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B8C-ABD5-4E9F-B52C-B3A111A9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Lend a Hand - Solution</a:t>
            </a:r>
            <a:endParaRPr lang="en-US" dirty="0"/>
          </a:p>
        </p:txBody>
      </p:sp>
      <p:pic>
        <p:nvPicPr>
          <p:cNvPr id="4" name="Picture 6" descr="boolean.JPG">
            <a:extLst>
              <a:ext uri="{FF2B5EF4-FFF2-40B4-BE49-F238E27FC236}">
                <a16:creationId xmlns:a16="http://schemas.microsoft.com/office/drawing/2014/main" id="{291DDCE2-8883-4CCC-8025-90EF46DD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52675"/>
            <a:ext cx="7162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960349A-CD29-478D-B081-EC37C17A1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76400"/>
            <a:ext cx="7162800" cy="584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rgbClr val="000000"/>
                </a:solidFill>
              </a:rPr>
              <a:t>Develop the solution as mentioned </a:t>
            </a:r>
          </a:p>
          <a:p>
            <a:pPr algn="ctr"/>
            <a:r>
              <a:rPr lang="en-US" altLang="en-US" sz="1600" dirty="0">
                <a:solidFill>
                  <a:srgbClr val="000000"/>
                </a:solidFill>
              </a:rPr>
              <a:t>and check the output.</a:t>
            </a:r>
          </a:p>
        </p:txBody>
      </p:sp>
    </p:spTree>
    <p:extLst>
      <p:ext uri="{BB962C8B-B14F-4D97-AF65-F5344CB8AC3E}">
        <p14:creationId xmlns:p14="http://schemas.microsoft.com/office/powerpoint/2010/main" val="164908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6059-08ED-450B-B840-68E514E9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Where Wrappers can be used?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53F0A6-08D0-4318-9722-0E6686762AF8}"/>
              </a:ext>
            </a:extLst>
          </p:cNvPr>
          <p:cNvSpPr txBox="1"/>
          <p:nvPr/>
        </p:nvSpPr>
        <p:spPr>
          <a:xfrm>
            <a:off x="736847" y="1030562"/>
            <a:ext cx="79366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6738" indent="-334963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Wrappers can be used in the following scenarios,</a:t>
            </a:r>
          </a:p>
          <a:p>
            <a:pPr marL="566738" indent="-334963"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As instance variables in class.</a:t>
            </a: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Arial" panose="020B0604020202020204" pitchFamily="34" charset="0"/>
                <a:sym typeface="Arial" panose="020B0604020202020204" pitchFamily="34" charset="0"/>
              </a:rPr>
              <a:t>Example: </a:t>
            </a: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b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b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b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As method arguments.</a:t>
            </a:r>
          </a:p>
          <a:p>
            <a:pPr marL="566738" indent="-334963"/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Arial" panose="020B0604020202020204" pitchFamily="34" charset="0"/>
                <a:sym typeface="Arial" panose="020B0604020202020204" pitchFamily="34" charset="0"/>
              </a:rPr>
              <a:t>Example: </a:t>
            </a: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/>
            <a:endParaRPr lang="en-US" altLang="zh-CN" sz="18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/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Arial" panose="020B0604020202020204" pitchFamily="34" charset="0"/>
                <a:sym typeface="Arial" panose="020B0604020202020204" pitchFamily="34" charset="0"/>
              </a:rPr>
              <a:t>As method return type.</a:t>
            </a: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b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566738" indent="-334963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Arial" panose="020B0604020202020204" pitchFamily="34" charset="0"/>
                <a:sym typeface="Arial" panose="020B0604020202020204" pitchFamily="34" charset="0"/>
              </a:rPr>
              <a:t>Example: </a:t>
            </a:r>
          </a:p>
          <a:p>
            <a:pPr marL="566738" indent="-334963">
              <a:buFont typeface="Arial" panose="020B0604020202020204" pitchFamily="34" charset="0"/>
              <a:buNone/>
            </a:pPr>
            <a:endParaRPr lang="en-US" altLang="zh-CN" sz="18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6A92D1B-8650-4A92-ABC0-25814215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68538"/>
            <a:ext cx="4114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2452FAE9-611D-4FCA-9750-9D408E7D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71925"/>
            <a:ext cx="4143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A09A955-8AB6-4216-BEF9-5F8BC81FD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14800"/>
            <a:ext cx="3124200" cy="3048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Left Arrow 12">
            <a:extLst>
              <a:ext uri="{FF2B5EF4-FFF2-40B4-BE49-F238E27FC236}">
                <a16:creationId xmlns:a16="http://schemas.microsoft.com/office/drawing/2014/main" id="{6F3323AB-97E1-48FD-8911-7BA29EE8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715" y="4191000"/>
            <a:ext cx="436485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3800"/>
          </a:solidFill>
          <a:ln w="25400" cap="flat" cmpd="sng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Rounded Rectangle 13">
            <a:extLst>
              <a:ext uri="{FF2B5EF4-FFF2-40B4-BE49-F238E27FC236}">
                <a16:creationId xmlns:a16="http://schemas.microsoft.com/office/drawing/2014/main" id="{BEF71D8C-29AA-42C9-A84F-38B19714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2133600" cy="838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5400" cap="flat" cmpd="sng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400">
                <a:solidFill>
                  <a:srgbClr val="FFFFFF"/>
                </a:solidFill>
              </a:rPr>
              <a:t>Method with Double and Float arguments.</a:t>
            </a:r>
          </a:p>
        </p:txBody>
      </p:sp>
      <p:pic>
        <p:nvPicPr>
          <p:cNvPr id="21" name="Picture 7">
            <a:extLst>
              <a:ext uri="{FF2B5EF4-FFF2-40B4-BE49-F238E27FC236}">
                <a16:creationId xmlns:a16="http://schemas.microsoft.com/office/drawing/2014/main" id="{529E344A-6D4F-43F8-8765-2D81E0331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992" y="5543550"/>
            <a:ext cx="4438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AEFA2E05-27FD-4C1E-94BE-9FDAB183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480" y="5711825"/>
            <a:ext cx="609600" cy="228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" name="Left Arrow 14">
            <a:extLst>
              <a:ext uri="{FF2B5EF4-FFF2-40B4-BE49-F238E27FC236}">
                <a16:creationId xmlns:a16="http://schemas.microsoft.com/office/drawing/2014/main" id="{90A7569E-D675-456E-9362-869A9514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592" y="5715000"/>
            <a:ext cx="3048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3800"/>
          </a:solidFill>
          <a:ln w="25400" cap="flat" cmpd="sng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4" name="Rounded Rectangle 15">
            <a:extLst>
              <a:ext uri="{FF2B5EF4-FFF2-40B4-BE49-F238E27FC236}">
                <a16:creationId xmlns:a16="http://schemas.microsoft.com/office/drawing/2014/main" id="{AC587511-C443-46F9-A8C8-F5CE5F93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92" y="5334000"/>
            <a:ext cx="1676400" cy="8382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5400" cap="flat" cmpd="sng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400" dirty="0">
                <a:solidFill>
                  <a:srgbClr val="FFFFFF"/>
                </a:solidFill>
              </a:rPr>
              <a:t>Method returns Integer type.</a:t>
            </a:r>
          </a:p>
        </p:txBody>
      </p:sp>
    </p:spTree>
    <p:extLst>
      <p:ext uri="{BB962C8B-B14F-4D97-AF65-F5344CB8AC3E}">
        <p14:creationId xmlns:p14="http://schemas.microsoft.com/office/powerpoint/2010/main" val="79024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8625-25CE-4295-83F7-5776DEAC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Wrapper Classes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39E223F-2300-4AB9-821C-2091C457C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A8938ED-AFFD-4B9C-BF8A-A20FC472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606509E8-E5FA-4CAF-A0D1-69CE8E25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3B34871-4A43-484B-A4D5-298C3EBD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4582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sz="2000" b="0">
                <a:solidFill>
                  <a:srgbClr val="000000"/>
                </a:solidFill>
                <a:ea typeface="MS PGothic" panose="020B0600070205080204" pitchFamily="34" charset="-128"/>
              </a:rPr>
              <a:t>Wrapper Classes are an </a:t>
            </a:r>
            <a:r>
              <a:rPr lang="en-US" altLang="zh-CN" sz="2000">
                <a:solidFill>
                  <a:srgbClr val="000000"/>
                </a:solidFill>
                <a:ea typeface="MS PGothic" panose="020B0600070205080204" pitchFamily="34" charset="-128"/>
              </a:rPr>
              <a:t>object</a:t>
            </a:r>
            <a:r>
              <a:rPr lang="en-US" altLang="zh-CN" sz="2000" b="0">
                <a:solidFill>
                  <a:srgbClr val="000000"/>
                </a:solidFill>
                <a:ea typeface="MS PGothic" panose="020B0600070205080204" pitchFamily="34" charset="-128"/>
              </a:rPr>
              <a:t> representation of </a:t>
            </a:r>
            <a:r>
              <a:rPr lang="en-US" altLang="zh-CN" sz="2000">
                <a:solidFill>
                  <a:srgbClr val="000000"/>
                </a:solidFill>
                <a:ea typeface="MS PGothic" panose="020B0600070205080204" pitchFamily="34" charset="-128"/>
              </a:rPr>
              <a:t>primitive</a:t>
            </a:r>
            <a:r>
              <a:rPr lang="en-US" altLang="zh-CN" sz="2000" b="0">
                <a:solidFill>
                  <a:srgbClr val="000000"/>
                </a:solidFill>
                <a:ea typeface="MS PGothic" panose="020B0600070205080204" pitchFamily="34" charset="-128"/>
              </a:rPr>
              <a:t> data types.</a:t>
            </a:r>
          </a:p>
          <a:p>
            <a:endParaRPr lang="en-US" altLang="zh-CN" sz="20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endParaRPr lang="en-US" altLang="zh-CN" sz="200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pic>
        <p:nvPicPr>
          <p:cNvPr id="8" name="Picture 9" descr="confectionery-packaging-small.jpg">
            <a:extLst>
              <a:ext uri="{FF2B5EF4-FFF2-40B4-BE49-F238E27FC236}">
                <a16:creationId xmlns:a16="http://schemas.microsoft.com/office/drawing/2014/main" id="{15C656E7-88F4-40D5-A24A-17481A5A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01888"/>
            <a:ext cx="1943100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traight Arrow Connector 11">
            <a:extLst>
              <a:ext uri="{FF2B5EF4-FFF2-40B4-BE49-F238E27FC236}">
                <a16:creationId xmlns:a16="http://schemas.microsoft.com/office/drawing/2014/main" id="{4A8127DD-EB80-430E-B2CE-324783FCB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438400"/>
            <a:ext cx="1447800" cy="30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E8F51277-D31D-421E-8062-3EE68F35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86000"/>
            <a:ext cx="860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Toffee</a:t>
            </a:r>
          </a:p>
        </p:txBody>
      </p:sp>
      <p:sp>
        <p:nvSpPr>
          <p:cNvPr id="11" name="Straight Arrow Connector 15">
            <a:extLst>
              <a:ext uri="{FF2B5EF4-FFF2-40B4-BE49-F238E27FC236}">
                <a16:creationId xmlns:a16="http://schemas.microsoft.com/office/drawing/2014/main" id="{2CBBC249-8522-4087-B78D-CE5ED15A6A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810000"/>
            <a:ext cx="1752600" cy="7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7E7A3514-6CD0-4608-ACA0-925B84C9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70288"/>
            <a:ext cx="3706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Toffee wrapped using a wrapper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062411A7-72E2-489D-AE2C-FFEEF993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7772400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b="0">
                <a:solidFill>
                  <a:srgbClr val="000000"/>
                </a:solidFill>
              </a:rPr>
              <a:t>Similarly, the primitive data types (</a:t>
            </a:r>
            <a:r>
              <a:rPr lang="en-US" altLang="en-US">
                <a:solidFill>
                  <a:srgbClr val="000000"/>
                </a:solidFill>
              </a:rPr>
              <a:t>the actual chocolate</a:t>
            </a:r>
            <a:r>
              <a:rPr lang="en-US" altLang="en-US" b="0">
                <a:solidFill>
                  <a:srgbClr val="000000"/>
                </a:solidFill>
              </a:rPr>
              <a:t>) are wrapped or converted into objects using wrapper classes 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F9A9A758-1DF1-42A9-BBAD-3CF69915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562600"/>
            <a:ext cx="2365375" cy="369888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Primitive data types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F08F5BA7-D239-4DC7-B130-53264624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5562600"/>
            <a:ext cx="1797050" cy="369888"/>
          </a:xfrm>
          <a:prstGeom prst="rect">
            <a:avLst/>
          </a:prstGeom>
          <a:solidFill>
            <a:srgbClr val="8064A2"/>
          </a:solidFill>
          <a:ln w="25400" cap="flat" cmpd="sng">
            <a:solidFill>
              <a:srgbClr val="5D497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Wrapper Objects</a:t>
            </a:r>
          </a:p>
        </p:txBody>
      </p:sp>
      <p:sp>
        <p:nvSpPr>
          <p:cNvPr id="16" name="Right Arrow 21">
            <a:extLst>
              <a:ext uri="{FF2B5EF4-FFF2-40B4-BE49-F238E27FC236}">
                <a16:creationId xmlns:a16="http://schemas.microsoft.com/office/drawing/2014/main" id="{044C9E6F-C038-4402-AE18-2CC1AFA4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53088"/>
            <a:ext cx="1247775" cy="214312"/>
          </a:xfrm>
          <a:prstGeom prst="rightArrow">
            <a:avLst>
              <a:gd name="adj1" fmla="val 50000"/>
              <a:gd name="adj2" fmla="val 49893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40EE57BE-9375-47FA-A706-1A7D9824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11906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cs typeface="Calibri" panose="020F0502020204030204" pitchFamily="34" charset="0"/>
              </a:rPr>
              <a:t>converted to</a:t>
            </a:r>
          </a:p>
        </p:txBody>
      </p:sp>
    </p:spTree>
    <p:extLst>
      <p:ext uri="{BB962C8B-B14F-4D97-AF65-F5344CB8AC3E}">
        <p14:creationId xmlns:p14="http://schemas.microsoft.com/office/powerpoint/2010/main" val="313274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Trainees to reflect the following topics before proceeding.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ym typeface="Arial" panose="020B0604020202020204" pitchFamily="34" charset="0"/>
              </a:rPr>
              <a:t>Why do we need Wrapper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ym typeface="Arial" panose="020B0604020202020204" pitchFamily="34" charset="0"/>
              </a:rPr>
              <a:t>What Wrapper Object is used to store currency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ym typeface="Arial" panose="020B0604020202020204" pitchFamily="34" charset="0"/>
              </a:rPr>
              <a:t>How many Wrapper Objects are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ym typeface="Arial" panose="020B0604020202020204" pitchFamily="34" charset="0"/>
              </a:rPr>
              <a:t>What is the package under which the Wrapper objects are present?</a:t>
            </a:r>
            <a:endParaRPr lang="en-US" altLang="zh-CN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60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Wrapper Class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BA1F-D3A4-4BC7-9AB5-BBC1635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Why to Wrap primitive Data?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D66E654-EEBB-49E4-A7B2-C53542BE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D939E48-5440-4BD3-B5F5-4FC22912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FB62580-9F82-440F-A0A7-BF6DAB8B8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FC9DE7B-A993-4046-B553-D8818BBD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92802"/>
            <a:ext cx="8458200" cy="2924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1793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</a:rPr>
              <a:t>Why do we use wrapper Classes?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0000"/>
                </a:solidFill>
              </a:rPr>
              <a:t>  Primitive data type are not objects. Whenever the </a:t>
            </a:r>
            <a:r>
              <a:rPr lang="en-US" altLang="en-US">
                <a:solidFill>
                  <a:srgbClr val="000000"/>
                </a:solidFill>
              </a:rPr>
              <a:t>data </a:t>
            </a:r>
            <a:r>
              <a:rPr lang="en-US" altLang="en-US" b="0">
                <a:solidFill>
                  <a:srgbClr val="000000"/>
                </a:solidFill>
              </a:rPr>
              <a:t>is </a:t>
            </a:r>
            <a:r>
              <a:rPr lang="en-US" altLang="en-US">
                <a:solidFill>
                  <a:srgbClr val="000000"/>
                </a:solidFill>
              </a:rPr>
              <a:t>required </a:t>
            </a:r>
            <a:r>
              <a:rPr lang="en-US" altLang="en-US" b="0">
                <a:solidFill>
                  <a:srgbClr val="000000"/>
                </a:solidFill>
              </a:rPr>
              <a:t>as a </a:t>
            </a:r>
            <a:r>
              <a:rPr lang="en-US" altLang="en-US">
                <a:solidFill>
                  <a:srgbClr val="000000"/>
                </a:solidFill>
              </a:rPr>
              <a:t>object</a:t>
            </a:r>
            <a:r>
              <a:rPr lang="en-US" altLang="en-US" b="0">
                <a:solidFill>
                  <a:srgbClr val="000000"/>
                </a:solidFill>
              </a:rPr>
              <a:t>, wrapper classes can be used to convert the primitive data into an object </a:t>
            </a:r>
          </a:p>
          <a:p>
            <a:pPr lvl="1"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</a:rPr>
              <a:t>Example:</a:t>
            </a:r>
            <a:r>
              <a:rPr lang="en-US" altLang="en-US" b="0">
                <a:solidFill>
                  <a:srgbClr val="000000"/>
                </a:solidFill>
              </a:rPr>
              <a:t>  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b="0">
                <a:solidFill>
                  <a:srgbClr val="000000"/>
                </a:solidFill>
              </a:rPr>
              <a:t>Collection can store only objects so primitives should be converted into Objects using wrapper and stored in collections.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0000"/>
                </a:solidFill>
              </a:rPr>
              <a:t> Wrapper classes provide many </a:t>
            </a:r>
            <a:r>
              <a:rPr lang="en-US" altLang="en-US">
                <a:solidFill>
                  <a:srgbClr val="000000"/>
                </a:solidFill>
              </a:rPr>
              <a:t>utility</a:t>
            </a:r>
            <a:r>
              <a:rPr lang="en-US" altLang="en-US" b="0">
                <a:solidFill>
                  <a:srgbClr val="000000"/>
                </a:solidFill>
              </a:rPr>
              <a:t> methods for processing the primitive data types. </a:t>
            </a:r>
          </a:p>
          <a:p>
            <a:pPr lvl="1"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</a:rPr>
              <a:t>Example: </a:t>
            </a:r>
            <a:r>
              <a:rPr lang="en-US" altLang="en-US" b="0">
                <a:solidFill>
                  <a:srgbClr val="000000"/>
                </a:solidFill>
              </a:rPr>
              <a:t> Comparing two values, converting number to String etc.</a:t>
            </a:r>
            <a:endParaRPr lang="en-US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22E88CD-8FC6-425E-9D52-A409CDC6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6934200" cy="92333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Refer to the Java documentation for the various API’s available to process the primitive data using Wrapper classes.</a:t>
            </a:r>
          </a:p>
          <a:p>
            <a:pPr algn="ctr"/>
            <a:r>
              <a:rPr lang="en-US" altLang="en-US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  <a:hlinkClick r:id="rId2"/>
              </a:rPr>
              <a:t>https://docs.oracle.com/javase/8/docs/api/</a:t>
            </a:r>
            <a:r>
              <a:rPr lang="en-US" altLang="en-US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72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864F-FFE2-4148-AE20-A5B2A90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Primitive To Wrapper Mapping</a:t>
            </a:r>
            <a:endParaRPr 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2650DE1-900B-4C65-B14C-322F79DA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38" y="1752600"/>
            <a:ext cx="8362766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317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Each primitive data type has a corresponding Wrapper class.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name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of  the wrapper object is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same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as the primitive data type except that the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first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letter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is 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capitalized.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Eight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wrapper classes exist in </a:t>
            </a:r>
            <a:r>
              <a:rPr lang="en-US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java.lang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package that represent 8 primitive data types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	Example: 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Wrapper class of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b="0" dirty="0" err="1">
                <a:solidFill>
                  <a:srgbClr val="002060"/>
                </a:solidFill>
                <a:cs typeface="Calibri" panose="020F0502020204030204" pitchFamily="34" charset="0"/>
              </a:rPr>
              <a:t>boolean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is </a:t>
            </a:r>
            <a:r>
              <a:rPr lang="en-US" altLang="en-US" sz="2000" dirty="0">
                <a:solidFill>
                  <a:srgbClr val="EA3800"/>
                </a:solidFill>
                <a:cs typeface="Calibri" panose="020F0502020204030204" pitchFamily="34" charset="0"/>
              </a:rPr>
              <a:t>B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oolean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b="0" dirty="0">
                <a:solidFill>
                  <a:srgbClr val="002060"/>
                </a:solidFill>
                <a:cs typeface="Calibri" panose="020F0502020204030204" pitchFamily="34" charset="0"/>
              </a:rPr>
              <a:t>double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is </a:t>
            </a:r>
            <a:r>
              <a:rPr lang="en-US" altLang="en-US" sz="2000" dirty="0">
                <a:solidFill>
                  <a:srgbClr val="EA3800"/>
                </a:solidFill>
                <a:cs typeface="Calibri" panose="020F0502020204030204" pitchFamily="34" charset="0"/>
              </a:rPr>
              <a:t>D</a:t>
            </a:r>
            <a:r>
              <a:rPr lang="en-US" altLang="en-US" sz="2000" b="0" dirty="0">
                <a:solidFill>
                  <a:srgbClr val="EA3800"/>
                </a:solidFill>
                <a:cs typeface="Calibri" panose="020F0502020204030204" pitchFamily="34" charset="0"/>
              </a:rPr>
              <a:t>ouble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243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7451-C5DC-473E-8CF0-23EBFD3A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Primitive To Wrapper Mapping</a:t>
            </a:r>
            <a:endParaRPr 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DA111EBD-FF63-45BF-9860-B436CA5D6A19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92275"/>
          <a:ext cx="5943600" cy="3569335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3287369860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353093545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Primitive Data Type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Wrapper Class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12760"/>
                  </a:ext>
                </a:extLst>
              </a:tr>
              <a:tr h="3952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boolean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Boolean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54013"/>
                  </a:ext>
                </a:extLst>
              </a:tr>
              <a:tr h="396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byte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Byte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153360"/>
                  </a:ext>
                </a:extLst>
              </a:tr>
              <a:tr h="3952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short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Short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664862"/>
                  </a:ext>
                </a:extLst>
              </a:tr>
              <a:tr h="396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int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Integer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62702"/>
                  </a:ext>
                </a:extLst>
              </a:tr>
              <a:tr h="396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long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Long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37865"/>
                  </a:ext>
                </a:extLst>
              </a:tr>
              <a:tr h="3952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float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Float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6869"/>
                  </a:ext>
                </a:extLst>
              </a:tr>
              <a:tr h="396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double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Double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840382"/>
                  </a:ext>
                </a:extLst>
              </a:tr>
              <a:tr h="3952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char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Character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19328"/>
                  </a:ext>
                </a:extLst>
              </a:tr>
            </a:tbl>
          </a:graphicData>
        </a:graphic>
      </p:graphicFrame>
      <p:sp>
        <p:nvSpPr>
          <p:cNvPr id="5" name="TextBox 9">
            <a:extLst>
              <a:ext uri="{FF2B5EF4-FFF2-40B4-BE49-F238E27FC236}">
                <a16:creationId xmlns:a16="http://schemas.microsoft.com/office/drawing/2014/main" id="{9EEECB91-D6C4-4A32-9809-BEF9B238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97513"/>
            <a:ext cx="6934200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000000"/>
                </a:solidFill>
              </a:rPr>
              <a:t>All the wrapper classes comes under the </a:t>
            </a:r>
            <a:r>
              <a:rPr lang="en-US" altLang="en-US" sz="2000" b="0" dirty="0" err="1">
                <a:solidFill>
                  <a:srgbClr val="EA3800"/>
                </a:solidFill>
              </a:rPr>
              <a:t>java.lang</a:t>
            </a:r>
            <a:r>
              <a:rPr lang="en-US" altLang="en-US" sz="2000" b="0" dirty="0">
                <a:solidFill>
                  <a:srgbClr val="000000"/>
                </a:solidFill>
              </a:rPr>
              <a:t> package.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B80E-0C52-42B4-901B-2A9043A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Wrapper Classes Hierarchy</a:t>
            </a:r>
            <a:endParaRPr lang="en-US" dirty="0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B885A182-F5D7-4891-A18E-7FE7F4CF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775"/>
            <a:ext cx="8077200" cy="1292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700" b="0">
                <a:solidFill>
                  <a:srgbClr val="000000"/>
                </a:solidFill>
              </a:rPr>
              <a:t> Super class of </a:t>
            </a:r>
            <a:r>
              <a:rPr lang="en-US" altLang="en-US" sz="1700" b="0">
                <a:solidFill>
                  <a:srgbClr val="EA3800"/>
                </a:solidFill>
              </a:rPr>
              <a:t>Boolean</a:t>
            </a:r>
            <a:r>
              <a:rPr lang="en-US" altLang="en-US" sz="1700" b="0">
                <a:solidFill>
                  <a:srgbClr val="000000"/>
                </a:solidFill>
              </a:rPr>
              <a:t> and </a:t>
            </a:r>
            <a:r>
              <a:rPr lang="en-US" altLang="en-US" sz="1700" b="0">
                <a:solidFill>
                  <a:srgbClr val="EA3800"/>
                </a:solidFill>
              </a:rPr>
              <a:t>Character</a:t>
            </a:r>
            <a:r>
              <a:rPr lang="en-US" altLang="en-US" sz="1700" b="0">
                <a:solidFill>
                  <a:srgbClr val="000000"/>
                </a:solidFill>
              </a:rPr>
              <a:t> is </a:t>
            </a:r>
            <a:r>
              <a:rPr lang="en-US" altLang="en-US" sz="1700" b="0">
                <a:solidFill>
                  <a:srgbClr val="EA3800"/>
                </a:solidFill>
              </a:rPr>
              <a:t>Object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700" b="0">
                <a:solidFill>
                  <a:srgbClr val="000000"/>
                </a:solidFill>
              </a:rPr>
              <a:t> Super class of all Numeric wrapper classes is </a:t>
            </a:r>
            <a:r>
              <a:rPr lang="en-US" altLang="en-US" sz="1700" b="0">
                <a:solidFill>
                  <a:srgbClr val="EA3800"/>
                </a:solidFill>
              </a:rPr>
              <a:t>Number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700" b="0">
                <a:solidFill>
                  <a:srgbClr val="000000"/>
                </a:solidFill>
              </a:rPr>
              <a:t> </a:t>
            </a:r>
            <a:r>
              <a:rPr lang="en-US" altLang="en-US" sz="1700" b="0">
                <a:solidFill>
                  <a:srgbClr val="EA3800"/>
                </a:solidFill>
              </a:rPr>
              <a:t>Number</a:t>
            </a:r>
            <a:r>
              <a:rPr lang="en-US" altLang="en-US" sz="1700" b="0">
                <a:solidFill>
                  <a:srgbClr val="000000"/>
                </a:solidFill>
              </a:rPr>
              <a:t> has six concrete subclasses that hold explicit values of each numeric type </a:t>
            </a:r>
            <a:r>
              <a:rPr lang="en-US" altLang="en-US" sz="1700" b="0">
                <a:solidFill>
                  <a:srgbClr val="EA3800"/>
                </a:solidFill>
              </a:rPr>
              <a:t>Double</a:t>
            </a:r>
            <a:r>
              <a:rPr lang="en-US" altLang="en-US" sz="1700" b="0">
                <a:solidFill>
                  <a:srgbClr val="000000"/>
                </a:solidFill>
              </a:rPr>
              <a:t>, </a:t>
            </a:r>
            <a:r>
              <a:rPr lang="en-US" altLang="en-US" sz="1700" b="0">
                <a:solidFill>
                  <a:srgbClr val="EA3800"/>
                </a:solidFill>
              </a:rPr>
              <a:t>Float</a:t>
            </a:r>
            <a:r>
              <a:rPr lang="en-US" altLang="en-US" sz="1700" b="0">
                <a:solidFill>
                  <a:srgbClr val="000000"/>
                </a:solidFill>
              </a:rPr>
              <a:t>, </a:t>
            </a:r>
            <a:r>
              <a:rPr lang="en-US" altLang="en-US" sz="1700" b="0">
                <a:solidFill>
                  <a:srgbClr val="EA3800"/>
                </a:solidFill>
              </a:rPr>
              <a:t>Byte</a:t>
            </a:r>
            <a:r>
              <a:rPr lang="en-US" altLang="en-US" sz="1700" b="0">
                <a:solidFill>
                  <a:srgbClr val="000000"/>
                </a:solidFill>
              </a:rPr>
              <a:t>, </a:t>
            </a:r>
            <a:r>
              <a:rPr lang="en-US" altLang="en-US" sz="1700" b="0">
                <a:solidFill>
                  <a:srgbClr val="EA3800"/>
                </a:solidFill>
              </a:rPr>
              <a:t>Short</a:t>
            </a:r>
            <a:r>
              <a:rPr lang="en-US" altLang="en-US" sz="1700" b="0">
                <a:solidFill>
                  <a:srgbClr val="000000"/>
                </a:solidFill>
              </a:rPr>
              <a:t>, </a:t>
            </a:r>
            <a:r>
              <a:rPr lang="en-US" altLang="en-US" sz="1700" b="0">
                <a:solidFill>
                  <a:srgbClr val="EA3800"/>
                </a:solidFill>
              </a:rPr>
              <a:t>Integer</a:t>
            </a:r>
            <a:r>
              <a:rPr lang="en-US" altLang="en-US" sz="1700" b="0">
                <a:solidFill>
                  <a:srgbClr val="000000"/>
                </a:solidFill>
              </a:rPr>
              <a:t>, and </a:t>
            </a:r>
            <a:r>
              <a:rPr lang="en-US" altLang="en-US" sz="1700" b="0">
                <a:solidFill>
                  <a:srgbClr val="EA3800"/>
                </a:solidFill>
              </a:rPr>
              <a:t>Long</a:t>
            </a:r>
            <a:r>
              <a:rPr lang="en-US" altLang="en-US" sz="1700" b="0">
                <a:solidFill>
                  <a:srgbClr val="000000"/>
                </a:solidFill>
              </a:rPr>
              <a:t>.</a:t>
            </a:r>
            <a:endParaRPr lang="en-US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5C917DB-7A31-4F9E-A3B6-45913DA343C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828800"/>
            <a:ext cx="5000625" cy="2797175"/>
            <a:chOff x="0" y="0"/>
            <a:chExt cx="5000625" cy="2796792"/>
          </a:xfrm>
        </p:grpSpPr>
        <p:pic>
          <p:nvPicPr>
            <p:cNvPr id="6" name="Picture 10" descr="ss52.bmp">
              <a:extLst>
                <a:ext uri="{FF2B5EF4-FFF2-40B4-BE49-F238E27FC236}">
                  <a16:creationId xmlns:a16="http://schemas.microsoft.com/office/drawing/2014/main" id="{A249207F-3AA6-4E1D-8E5F-3ECBF52CE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00625" cy="2796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9932C049-E8A4-41BB-B535-A3BB380AD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514600"/>
              <a:ext cx="2895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en-US" alt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1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0E16-FDC7-406D-BE24-D8050B99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Converting Primitives to Wrappers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A6EEF7D-B512-4CFD-9D88-CE2C387B8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91BC9B8-687F-4809-AEC6-4D876DBD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C9CD72C-32FB-4C3B-BECD-B8C4A451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EFDCF8D-6E6D-40D6-8A3A-5BFB82AE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D9B3AFD-170B-4392-897C-D13BB060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28775"/>
            <a:ext cx="80041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1793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How to convert primitive to wrappers?</a:t>
            </a:r>
          </a:p>
          <a:p>
            <a:pPr lvl="1"/>
            <a:endParaRPr lang="en-US" altLang="en-US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/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Wrapper constructors are used to create class objects from primitive types.</a:t>
            </a:r>
          </a:p>
          <a:p>
            <a:pPr marL="0"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Example:   </a:t>
            </a:r>
            <a:r>
              <a:rPr lang="en-US" altLang="en-US">
                <a:solidFill>
                  <a:srgbClr val="00B050"/>
                </a:solidFill>
                <a:cs typeface="Calibri" panose="020F0502020204030204" pitchFamily="34" charset="0"/>
              </a:rPr>
              <a:t>Double</a:t>
            </a:r>
            <a:r>
              <a:rPr lang="en-US" altLang="en-US" b="0">
                <a:solidFill>
                  <a:srgbClr val="00B050"/>
                </a:solidFill>
                <a:cs typeface="Calibri" panose="020F0502020204030204" pitchFamily="34" charset="0"/>
              </a:rPr>
              <a:t> salary = new </a:t>
            </a:r>
            <a:r>
              <a:rPr lang="en-US" altLang="en-US">
                <a:solidFill>
                  <a:srgbClr val="00B050"/>
                </a:solidFill>
                <a:cs typeface="Calibri" panose="020F0502020204030204" pitchFamily="34" charset="0"/>
              </a:rPr>
              <a:t>Double</a:t>
            </a:r>
            <a:r>
              <a:rPr lang="en-US" altLang="en-US" b="0">
                <a:solidFill>
                  <a:srgbClr val="00B050"/>
                </a:solidFill>
                <a:cs typeface="Calibri" panose="020F0502020204030204" pitchFamily="34" charset="0"/>
              </a:rPr>
              <a:t>(“5.0d”);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CD5AE241-CE3A-4B8D-9BF1-2EA4F247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462338"/>
            <a:ext cx="7445375" cy="2862262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Similarly each primitive can be converted to wrapper object using the respective constructor.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Boolean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boolean1= new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Boolean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("false");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Byte</a:t>
            </a:r>
            <a:r>
              <a:rPr lang="en-US" altLang="en-US" b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  byte1= new </a:t>
            </a:r>
            <a:r>
              <a:rPr lang="en-US" altLang="en-US">
                <a:solidFill>
                  <a:srgbClr val="EA38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Byte</a:t>
            </a:r>
            <a:r>
              <a:rPr lang="en-US" altLang="en-US" b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("2");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Short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short1= new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Short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("4");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Integer</a:t>
            </a:r>
            <a:r>
              <a:rPr lang="en-US" altLang="en-US" b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 int1 = new </a:t>
            </a:r>
            <a:r>
              <a:rPr lang="en-US" altLang="en-US">
                <a:solidFill>
                  <a:srgbClr val="EA38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Integer</a:t>
            </a:r>
            <a:r>
              <a:rPr lang="en-US" altLang="en-US" b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MS PGothic" panose="020B0600070205080204" pitchFamily="34" charset="-128"/>
              </a:rPr>
              <a:t>("16");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Long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long1 = new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Long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("123");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Float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float1 = new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Float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("12.34f");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Double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double1 = new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Double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("12.56d");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Character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char1 = new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Character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('c'); </a:t>
            </a:r>
          </a:p>
        </p:txBody>
      </p:sp>
      <p:sp>
        <p:nvSpPr>
          <p:cNvPr id="10" name="Left Arrow 13">
            <a:extLst>
              <a:ext uri="{FF2B5EF4-FFF2-40B4-BE49-F238E27FC236}">
                <a16:creationId xmlns:a16="http://schemas.microsoft.com/office/drawing/2014/main" id="{9A5FC509-5A9C-498E-AD3B-123151F46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19400"/>
            <a:ext cx="3048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3800"/>
          </a:solidFill>
          <a:ln w="25400" cap="flat" cmpd="sng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D532F731-322D-4208-91B2-1C7BC1D91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2743200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5400" cap="flat" cmpd="sng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400">
                <a:solidFill>
                  <a:srgbClr val="FFFFFF"/>
                </a:solidFill>
              </a:rPr>
              <a:t>Here the double primitive value 5.0 is converted to double wrapper object.</a:t>
            </a:r>
          </a:p>
        </p:txBody>
      </p:sp>
    </p:spTree>
    <p:extLst>
      <p:ext uri="{BB962C8B-B14F-4D97-AF65-F5344CB8AC3E}">
        <p14:creationId xmlns:p14="http://schemas.microsoft.com/office/powerpoint/2010/main" val="30571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3102-E7E5-46AD-B3DA-E2F047BE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Converting Wrappers to Primitives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F0E8320-3C19-41C0-B2C0-8FB71611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F6EBD63-D070-485A-98A2-A1F0FB84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zh-CN" sz="200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2DF84D1-50FE-4436-8A24-12C8B473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4676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74625" indent="-619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          </a:t>
            </a:r>
          </a:p>
          <a:p>
            <a:pPr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   </a:t>
            </a:r>
          </a:p>
          <a:p>
            <a:pPr lvl="2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</a:p>
          <a:p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C499729-AEAF-4F36-9B0C-87E54F2F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E89BE51D-9615-4DBE-BCAF-E8FB0DDD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493838"/>
            <a:ext cx="90519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How to convert  wrappers to primitive ?</a:t>
            </a:r>
          </a:p>
          <a:p>
            <a:pPr marL="0" lvl="1"/>
            <a:endParaRPr lang="en-US" altLang="en-US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1"/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Each wrapper provides methods to return the primitive value of the Object representation.</a:t>
            </a:r>
          </a:p>
          <a:p>
            <a:pPr marL="0" lvl="1"/>
            <a:endParaRPr lang="en-US" altLang="en-US" b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 lvl="2"/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Example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: </a:t>
            </a:r>
            <a:r>
              <a:rPr lang="en-US" altLang="en-US" b="0">
                <a:solidFill>
                  <a:srgbClr val="00B050"/>
                </a:solidFill>
                <a:cs typeface="Calibri" panose="020F0502020204030204" pitchFamily="34" charset="0"/>
              </a:rPr>
              <a:t>double</a:t>
            </a:r>
            <a:r>
              <a:rPr lang="en-US" altLang="en-US" b="0">
                <a:solidFill>
                  <a:srgbClr val="EA3800"/>
                </a:solidFill>
                <a:cs typeface="Calibri" panose="020F0502020204030204" pitchFamily="34" charset="0"/>
              </a:rPr>
              <a:t>  sal = salary.</a:t>
            </a:r>
            <a:r>
              <a:rPr lang="en-US" altLang="en-US">
                <a:solidFill>
                  <a:srgbClr val="00B050"/>
                </a:solidFill>
                <a:cs typeface="Calibri" panose="020F0502020204030204" pitchFamily="34" charset="0"/>
              </a:rPr>
              <a:t>doubleValue()</a:t>
            </a:r>
            <a:r>
              <a:rPr lang="en-US" altLang="en-US" b="0">
                <a:solidFill>
                  <a:srgbClr val="00B050"/>
                </a:solidFill>
                <a:cs typeface="Calibri" panose="020F0502020204030204" pitchFamily="34" charset="0"/>
              </a:rPr>
              <a:t>;</a:t>
            </a:r>
            <a:endParaRPr lang="en-US" altLang="en-US"/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1D7239C-3214-49AB-9D24-20B7BAC5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3517900"/>
            <a:ext cx="8643937" cy="2578100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Wrapper object can be converted to the respective primitive value as follows,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int i = int1.</a:t>
            </a:r>
            <a:r>
              <a:rPr lang="en-US" altLang="en-US">
                <a:solidFill>
                  <a:srgbClr val="C00000"/>
                </a:solidFill>
              </a:rPr>
              <a:t>intValue()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boolean b = boolean1.</a:t>
            </a:r>
            <a:r>
              <a:rPr lang="en-US" altLang="en-US">
                <a:solidFill>
                  <a:srgbClr val="C00000"/>
                </a:solidFill>
              </a:rPr>
              <a:t>booleanValue()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byte bt = byte1.</a:t>
            </a:r>
            <a:r>
              <a:rPr lang="en-US" altLang="en-US">
                <a:solidFill>
                  <a:srgbClr val="C00000"/>
                </a:solidFill>
              </a:rPr>
              <a:t>byteValue()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short s = short1.</a:t>
            </a:r>
            <a:r>
              <a:rPr lang="en-US" altLang="en-US">
                <a:solidFill>
                  <a:srgbClr val="C00000"/>
                </a:solidFill>
              </a:rPr>
              <a:t>shortValue()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long l = long1.</a:t>
            </a:r>
            <a:r>
              <a:rPr lang="en-US" altLang="en-US">
                <a:solidFill>
                  <a:srgbClr val="C00000"/>
                </a:solidFill>
              </a:rPr>
              <a:t>longValue()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float f = float1.</a:t>
            </a:r>
            <a:r>
              <a:rPr lang="en-US" altLang="en-US">
                <a:solidFill>
                  <a:srgbClr val="C00000"/>
                </a:solidFill>
              </a:rPr>
              <a:t>floatValue()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 char c = char1.</a:t>
            </a:r>
            <a:r>
              <a:rPr lang="en-US" altLang="en-US">
                <a:solidFill>
                  <a:srgbClr val="C00000"/>
                </a:solidFill>
              </a:rPr>
              <a:t>charValue()</a:t>
            </a:r>
            <a:r>
              <a:rPr lang="en-US" altLang="en-US" b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0" name="Left Arrow 20">
            <a:extLst>
              <a:ext uri="{FF2B5EF4-FFF2-40B4-BE49-F238E27FC236}">
                <a16:creationId xmlns:a16="http://schemas.microsoft.com/office/drawing/2014/main" id="{7F519734-F437-4266-90CC-2B6858AD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3048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3800"/>
          </a:solidFill>
          <a:ln w="25400" cap="flat" cmpd="sng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Rounded Rectangle 21">
            <a:extLst>
              <a:ext uri="{FF2B5EF4-FFF2-40B4-BE49-F238E27FC236}">
                <a16:creationId xmlns:a16="http://schemas.microsoft.com/office/drawing/2014/main" id="{14770285-5C2E-4776-BC91-E89C648E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2743200" cy="6858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5400" cap="flat" cmpd="sng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sz="1400">
                <a:solidFill>
                  <a:srgbClr val="FFFFFF"/>
                </a:solidFill>
              </a:rPr>
              <a:t>Here the </a:t>
            </a:r>
            <a:r>
              <a:rPr lang="en-US" altLang="en-US" sz="1400">
                <a:solidFill>
                  <a:srgbClr val="C00000"/>
                </a:solidFill>
              </a:rPr>
              <a:t>Salary</a:t>
            </a:r>
            <a:r>
              <a:rPr lang="en-US" altLang="en-US" sz="1400">
                <a:solidFill>
                  <a:srgbClr val="FFFFFF"/>
                </a:solidFill>
              </a:rPr>
              <a:t> Double wrapper object is converted to double primitive value.</a:t>
            </a:r>
          </a:p>
        </p:txBody>
      </p:sp>
    </p:spTree>
    <p:extLst>
      <p:ext uri="{BB962C8B-B14F-4D97-AF65-F5344CB8AC3E}">
        <p14:creationId xmlns:p14="http://schemas.microsoft.com/office/powerpoint/2010/main" val="16403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2507</Words>
  <Application>Microsoft Office PowerPoint</Application>
  <PresentationFormat>On-screen Show (4:3)</PresentationFormat>
  <Paragraphs>432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PGothic</vt:lpstr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JAVA @11</vt:lpstr>
      <vt:lpstr>Objective</vt:lpstr>
      <vt:lpstr>Wrapper Classes</vt:lpstr>
      <vt:lpstr>Why to Wrap primitive Data?</vt:lpstr>
      <vt:lpstr>Primitive To Wrapper Mapping</vt:lpstr>
      <vt:lpstr>Primitive To Wrapper Mapping</vt:lpstr>
      <vt:lpstr>Wrapper Classes Hierarchy</vt:lpstr>
      <vt:lpstr>Converting Primitives to Wrappers</vt:lpstr>
      <vt:lpstr>Converting Wrappers to Primitives</vt:lpstr>
      <vt:lpstr>Convert int to String</vt:lpstr>
      <vt:lpstr>Wrapper Classes</vt:lpstr>
      <vt:lpstr>Integer Wrapper Class</vt:lpstr>
      <vt:lpstr>Are You Smart?</vt:lpstr>
      <vt:lpstr>Lend a Hand – Integer Wrapper</vt:lpstr>
      <vt:lpstr>Lend a Hand - Solution</vt:lpstr>
      <vt:lpstr>Long Wrapper Class</vt:lpstr>
      <vt:lpstr>Float Wrapper Class</vt:lpstr>
      <vt:lpstr>Lend a Hand – Float Wrapper</vt:lpstr>
      <vt:lpstr>Lend a Hand - Solution</vt:lpstr>
      <vt:lpstr>Double Wrapper class</vt:lpstr>
      <vt:lpstr>Lend a Hand – Double</vt:lpstr>
      <vt:lpstr>Lend a Hand - Solution</vt:lpstr>
      <vt:lpstr>Byte Wrapper Class</vt:lpstr>
      <vt:lpstr>Short Wrapper Classes</vt:lpstr>
      <vt:lpstr>Character Wrapper Class</vt:lpstr>
      <vt:lpstr>Boolean Wrapper class</vt:lpstr>
      <vt:lpstr>Lend a Hand – Boolean</vt:lpstr>
      <vt:lpstr>Lend a Hand - Solution</vt:lpstr>
      <vt:lpstr>Where Wrappers can be used?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30</cp:revision>
  <dcterms:created xsi:type="dcterms:W3CDTF">2017-10-28T05:09:06Z</dcterms:created>
  <dcterms:modified xsi:type="dcterms:W3CDTF">2022-04-02T14:55:56Z</dcterms:modified>
</cp:coreProperties>
</file>