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kannan Rajendran" userId="ddd1a9cbcb789ac2" providerId="LiveId" clId="{319C8E38-31FB-4540-A150-4C7A8DDF9852}"/>
    <pc:docChg chg="custSel addSld delSld modSld">
      <pc:chgData name="Marikannan Rajendran" userId="ddd1a9cbcb789ac2" providerId="LiveId" clId="{319C8E38-31FB-4540-A150-4C7A8DDF9852}" dt="2022-04-02T14:17:03.787" v="317" actId="207"/>
      <pc:docMkLst>
        <pc:docMk/>
      </pc:docMkLst>
      <pc:sldChg chg="modSp mod">
        <pc:chgData name="Marikannan Rajendran" userId="ddd1a9cbcb789ac2" providerId="LiveId" clId="{319C8E38-31FB-4540-A150-4C7A8DDF9852}" dt="2022-04-02T13:29:35.100" v="11" actId="20577"/>
        <pc:sldMkLst>
          <pc:docMk/>
          <pc:sldMk cId="763898988" sldId="256"/>
        </pc:sldMkLst>
        <pc:spChg chg="mod">
          <ac:chgData name="Marikannan Rajendran" userId="ddd1a9cbcb789ac2" providerId="LiveId" clId="{319C8E38-31FB-4540-A150-4C7A8DDF9852}" dt="2022-04-02T13:29:35.100" v="11" actId="20577"/>
          <ac:spMkLst>
            <pc:docMk/>
            <pc:sldMk cId="763898988" sldId="256"/>
            <ac:spMk id="3" creationId="{118E729B-11CB-4807-BCB4-3E3B8E8A19F6}"/>
          </ac:spMkLst>
        </pc:spChg>
      </pc:sldChg>
      <pc:sldChg chg="modSp mod">
        <pc:chgData name="Marikannan Rajendran" userId="ddd1a9cbcb789ac2" providerId="LiveId" clId="{319C8E38-31FB-4540-A150-4C7A8DDF9852}" dt="2022-04-02T13:31:19.111" v="30" actId="5793"/>
        <pc:sldMkLst>
          <pc:docMk/>
          <pc:sldMk cId="2600278777" sldId="258"/>
        </pc:sldMkLst>
        <pc:spChg chg="mod">
          <ac:chgData name="Marikannan Rajendran" userId="ddd1a9cbcb789ac2" providerId="LiveId" clId="{319C8E38-31FB-4540-A150-4C7A8DDF9852}" dt="2022-04-02T13:31:19.111" v="30" actId="5793"/>
          <ac:spMkLst>
            <pc:docMk/>
            <pc:sldMk cId="2600278777" sldId="258"/>
            <ac:spMk id="4" creationId="{E4EE437F-CF40-4261-BDD1-8F59757DD061}"/>
          </ac:spMkLst>
        </pc:spChg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3465643216" sldId="259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1720218756" sldId="260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2887753222" sldId="261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2326472296" sldId="262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1656049255" sldId="263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3000568357" sldId="264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4187060053" sldId="265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713867278" sldId="266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1741560234" sldId="267"/>
        </pc:sldMkLst>
      </pc:sldChg>
      <pc:sldChg chg="del">
        <pc:chgData name="Marikannan Rajendran" userId="ddd1a9cbcb789ac2" providerId="LiveId" clId="{319C8E38-31FB-4540-A150-4C7A8DDF9852}" dt="2022-04-02T13:29:59.972" v="12" actId="47"/>
        <pc:sldMkLst>
          <pc:docMk/>
          <pc:sldMk cId="2665349532" sldId="268"/>
        </pc:sldMkLst>
      </pc:sldChg>
      <pc:sldChg chg="modSp mod">
        <pc:chgData name="Marikannan Rajendran" userId="ddd1a9cbcb789ac2" providerId="LiveId" clId="{319C8E38-31FB-4540-A150-4C7A8DDF9852}" dt="2022-04-02T13:30:18.755" v="25" actId="20577"/>
        <pc:sldMkLst>
          <pc:docMk/>
          <pc:sldMk cId="9680698" sldId="269"/>
        </pc:sldMkLst>
        <pc:spChg chg="mod">
          <ac:chgData name="Marikannan Rajendran" userId="ddd1a9cbcb789ac2" providerId="LiveId" clId="{319C8E38-31FB-4540-A150-4C7A8DDF9852}" dt="2022-04-02T13:30:18.755" v="25" actId="20577"/>
          <ac:spMkLst>
            <pc:docMk/>
            <pc:sldMk cId="9680698" sldId="269"/>
            <ac:spMk id="3" creationId="{A5143FB2-84DC-471E-BF9F-CBB7A102485B}"/>
          </ac:spMkLst>
        </pc:spChg>
      </pc:sldChg>
      <pc:sldChg chg="addSp delSp modSp new mod">
        <pc:chgData name="Marikannan Rajendran" userId="ddd1a9cbcb789ac2" providerId="LiveId" clId="{319C8E38-31FB-4540-A150-4C7A8DDF9852}" dt="2022-04-02T13:36:26.607" v="51" actId="14100"/>
        <pc:sldMkLst>
          <pc:docMk/>
          <pc:sldMk cId="1789406867" sldId="270"/>
        </pc:sldMkLst>
        <pc:spChg chg="mod">
          <ac:chgData name="Marikannan Rajendran" userId="ddd1a9cbcb789ac2" providerId="LiveId" clId="{319C8E38-31FB-4540-A150-4C7A8DDF9852}" dt="2022-04-02T13:34:51.573" v="32"/>
          <ac:spMkLst>
            <pc:docMk/>
            <pc:sldMk cId="1789406867" sldId="270"/>
            <ac:spMk id="2" creationId="{1037568F-AAA7-41A9-83DF-68C3C0D2077B}"/>
          </ac:spMkLst>
        </pc:spChg>
        <pc:spChg chg="del">
          <ac:chgData name="Marikannan Rajendran" userId="ddd1a9cbcb789ac2" providerId="LiveId" clId="{319C8E38-31FB-4540-A150-4C7A8DDF9852}" dt="2022-04-02T13:35:42.021" v="44" actId="478"/>
          <ac:spMkLst>
            <pc:docMk/>
            <pc:sldMk cId="1789406867" sldId="270"/>
            <ac:spMk id="3" creationId="{29709FDC-A0D1-43E9-8CC5-9112D2ECF073}"/>
          </ac:spMkLst>
        </pc:spChg>
        <pc:spChg chg="mod">
          <ac:chgData name="Marikannan Rajendran" userId="ddd1a9cbcb789ac2" providerId="LiveId" clId="{319C8E38-31FB-4540-A150-4C7A8DDF9852}" dt="2022-04-02T13:36:26.607" v="51" actId="14100"/>
          <ac:spMkLst>
            <pc:docMk/>
            <pc:sldMk cId="1789406867" sldId="270"/>
            <ac:spMk id="6" creationId="{C19234B2-DC9C-41AC-BCE1-2DA36B9BF287}"/>
          </ac:spMkLst>
        </pc:spChg>
        <pc:spChg chg="add mod">
          <ac:chgData name="Marikannan Rajendran" userId="ddd1a9cbcb789ac2" providerId="LiveId" clId="{319C8E38-31FB-4540-A150-4C7A8DDF9852}" dt="2022-04-02T13:36:21.620" v="50" actId="207"/>
          <ac:spMkLst>
            <pc:docMk/>
            <pc:sldMk cId="1789406867" sldId="270"/>
            <ac:spMk id="7" creationId="{00E19191-B10E-427F-8378-9A5AE913C0D6}"/>
          </ac:spMkLst>
        </pc:spChg>
        <pc:grpChg chg="add mod">
          <ac:chgData name="Marikannan Rajendran" userId="ddd1a9cbcb789ac2" providerId="LiveId" clId="{319C8E38-31FB-4540-A150-4C7A8DDF9852}" dt="2022-04-02T13:36:26.607" v="51" actId="14100"/>
          <ac:grpSpMkLst>
            <pc:docMk/>
            <pc:sldMk cId="1789406867" sldId="270"/>
            <ac:grpSpMk id="4" creationId="{7E497A5C-126F-4E03-A39E-3DF3193328B5}"/>
          </ac:grpSpMkLst>
        </pc:grpChg>
        <pc:picChg chg="mod">
          <ac:chgData name="Marikannan Rajendran" userId="ddd1a9cbcb789ac2" providerId="LiveId" clId="{319C8E38-31FB-4540-A150-4C7A8DDF9852}" dt="2022-04-02T13:36:26.607" v="51" actId="14100"/>
          <ac:picMkLst>
            <pc:docMk/>
            <pc:sldMk cId="1789406867" sldId="270"/>
            <ac:picMk id="5" creationId="{3EC2E55E-7DAC-4D26-BA1D-0742E46E8E5B}"/>
          </ac:picMkLst>
        </pc:picChg>
      </pc:sldChg>
      <pc:sldChg chg="addSp delSp modSp new mod">
        <pc:chgData name="Marikannan Rajendran" userId="ddd1a9cbcb789ac2" providerId="LiveId" clId="{319C8E38-31FB-4540-A150-4C7A8DDF9852}" dt="2022-04-02T13:37:43.575" v="59" actId="14100"/>
        <pc:sldMkLst>
          <pc:docMk/>
          <pc:sldMk cId="951493699" sldId="271"/>
        </pc:sldMkLst>
        <pc:spChg chg="mod">
          <ac:chgData name="Marikannan Rajendran" userId="ddd1a9cbcb789ac2" providerId="LiveId" clId="{319C8E38-31FB-4540-A150-4C7A8DDF9852}" dt="2022-04-02T13:37:01.237" v="52"/>
          <ac:spMkLst>
            <pc:docMk/>
            <pc:sldMk cId="951493699" sldId="271"/>
            <ac:spMk id="2" creationId="{AB5BB3BC-AB1F-4B6F-9022-20E46C1C2220}"/>
          </ac:spMkLst>
        </pc:spChg>
        <pc:spChg chg="del">
          <ac:chgData name="Marikannan Rajendran" userId="ddd1a9cbcb789ac2" providerId="LiveId" clId="{319C8E38-31FB-4540-A150-4C7A8DDF9852}" dt="2022-04-02T13:37:05.842" v="53" actId="478"/>
          <ac:spMkLst>
            <pc:docMk/>
            <pc:sldMk cId="951493699" sldId="271"/>
            <ac:spMk id="3" creationId="{2C4DA086-7F9F-4B14-99DD-4AFC8687F69C}"/>
          </ac:spMkLst>
        </pc:spChg>
        <pc:spChg chg="add mod">
          <ac:chgData name="Marikannan Rajendran" userId="ddd1a9cbcb789ac2" providerId="LiveId" clId="{319C8E38-31FB-4540-A150-4C7A8DDF9852}" dt="2022-04-02T13:37:30.876" v="57" actId="207"/>
          <ac:spMkLst>
            <pc:docMk/>
            <pc:sldMk cId="951493699" sldId="271"/>
            <ac:spMk id="4" creationId="{45471E81-F9FD-4466-A41E-F7F94A06B519}"/>
          </ac:spMkLst>
        </pc:spChg>
        <pc:spChg chg="add mod">
          <ac:chgData name="Marikannan Rajendran" userId="ddd1a9cbcb789ac2" providerId="LiveId" clId="{319C8E38-31FB-4540-A150-4C7A8DDF9852}" dt="2022-04-02T13:37:23.815" v="56" actId="1076"/>
          <ac:spMkLst>
            <pc:docMk/>
            <pc:sldMk cId="951493699" sldId="271"/>
            <ac:spMk id="6" creationId="{1B6AF495-3A32-45BD-AC11-40DFA1D0A821}"/>
          </ac:spMkLst>
        </pc:spChg>
        <pc:spChg chg="add mod">
          <ac:chgData name="Marikannan Rajendran" userId="ddd1a9cbcb789ac2" providerId="LiveId" clId="{319C8E38-31FB-4540-A150-4C7A8DDF9852}" dt="2022-04-02T13:37:43.575" v="59" actId="14100"/>
          <ac:spMkLst>
            <pc:docMk/>
            <pc:sldMk cId="951493699" sldId="271"/>
            <ac:spMk id="7" creationId="{73101F0C-8C85-43E5-9E31-A97E9EC9A596}"/>
          </ac:spMkLst>
        </pc:spChg>
        <pc:picChg chg="add mod">
          <ac:chgData name="Marikannan Rajendran" userId="ddd1a9cbcb789ac2" providerId="LiveId" clId="{319C8E38-31FB-4540-A150-4C7A8DDF9852}" dt="2022-04-02T13:37:15.568" v="54"/>
          <ac:picMkLst>
            <pc:docMk/>
            <pc:sldMk cId="951493699" sldId="271"/>
            <ac:picMk id="5" creationId="{9CC4291E-56BA-454D-B8C1-8A1A16913EA3}"/>
          </ac:picMkLst>
        </pc:picChg>
      </pc:sldChg>
      <pc:sldChg chg="addSp delSp modSp new mod">
        <pc:chgData name="Marikannan Rajendran" userId="ddd1a9cbcb789ac2" providerId="LiveId" clId="{319C8E38-31FB-4540-A150-4C7A8DDF9852}" dt="2022-04-02T13:38:33.348" v="66" actId="1076"/>
        <pc:sldMkLst>
          <pc:docMk/>
          <pc:sldMk cId="902853582" sldId="272"/>
        </pc:sldMkLst>
        <pc:spChg chg="mod">
          <ac:chgData name="Marikannan Rajendran" userId="ddd1a9cbcb789ac2" providerId="LiveId" clId="{319C8E38-31FB-4540-A150-4C7A8DDF9852}" dt="2022-04-02T13:38:00.952" v="60"/>
          <ac:spMkLst>
            <pc:docMk/>
            <pc:sldMk cId="902853582" sldId="272"/>
            <ac:spMk id="2" creationId="{27B818FF-05E8-40B2-8249-46309EEDB191}"/>
          </ac:spMkLst>
        </pc:spChg>
        <pc:spChg chg="del">
          <ac:chgData name="Marikannan Rajendran" userId="ddd1a9cbcb789ac2" providerId="LiveId" clId="{319C8E38-31FB-4540-A150-4C7A8DDF9852}" dt="2022-04-02T13:38:04.954" v="61" actId="478"/>
          <ac:spMkLst>
            <pc:docMk/>
            <pc:sldMk cId="902853582" sldId="272"/>
            <ac:spMk id="3" creationId="{BDD92BC7-24ED-4E9A-A9D3-3110DDD12163}"/>
          </ac:spMkLst>
        </pc:spChg>
        <pc:spChg chg="add mod">
          <ac:chgData name="Marikannan Rajendran" userId="ddd1a9cbcb789ac2" providerId="LiveId" clId="{319C8E38-31FB-4540-A150-4C7A8DDF9852}" dt="2022-04-02T13:38:15.838" v="62"/>
          <ac:spMkLst>
            <pc:docMk/>
            <pc:sldMk cId="902853582" sldId="272"/>
            <ac:spMk id="4" creationId="{F332FB25-C482-480A-8BE2-1CCBF04A41E2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6" creationId="{B96793BC-30A3-443F-A28C-BE9E1B85C5C4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7" creationId="{FFC163C9-A47F-458B-98CE-0B8314B280CF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8" creationId="{C5A6F237-F636-4693-934C-0047393D4686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9" creationId="{5CED202F-8344-4C09-89E1-A46090B51882}"/>
          </ac:spMkLst>
        </pc:spChg>
        <pc:spChg chg="mod">
          <ac:chgData name="Marikannan Rajendran" userId="ddd1a9cbcb789ac2" providerId="LiveId" clId="{319C8E38-31FB-4540-A150-4C7A8DDF9852}" dt="2022-04-02T13:38:33.348" v="66" actId="1076"/>
          <ac:spMkLst>
            <pc:docMk/>
            <pc:sldMk cId="902853582" sldId="272"/>
            <ac:spMk id="10" creationId="{A785D8C4-D27F-49E1-89C8-4FBBB55F732F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11" creationId="{414224D9-6620-4FEF-BC6C-5323A15BC8A4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12" creationId="{6325BFCD-9143-4172-A55E-2B5A7CFF6F3C}"/>
          </ac:spMkLst>
        </pc:spChg>
        <pc:spChg chg="mod">
          <ac:chgData name="Marikannan Rajendran" userId="ddd1a9cbcb789ac2" providerId="LiveId" clId="{319C8E38-31FB-4540-A150-4C7A8DDF9852}" dt="2022-04-02T13:38:25.885" v="64" actId="14100"/>
          <ac:spMkLst>
            <pc:docMk/>
            <pc:sldMk cId="902853582" sldId="272"/>
            <ac:spMk id="13" creationId="{4CAAA219-19EB-453F-AEF6-314E0619A32B}"/>
          </ac:spMkLst>
        </pc:spChg>
        <pc:spChg chg="add mod">
          <ac:chgData name="Marikannan Rajendran" userId="ddd1a9cbcb789ac2" providerId="LiveId" clId="{319C8E38-31FB-4540-A150-4C7A8DDF9852}" dt="2022-04-02T13:38:15.838" v="62"/>
          <ac:spMkLst>
            <pc:docMk/>
            <pc:sldMk cId="902853582" sldId="272"/>
            <ac:spMk id="14" creationId="{1F048395-DA0B-450F-9B2D-F8279F626A94}"/>
          </ac:spMkLst>
        </pc:spChg>
        <pc:spChg chg="add mod">
          <ac:chgData name="Marikannan Rajendran" userId="ddd1a9cbcb789ac2" providerId="LiveId" clId="{319C8E38-31FB-4540-A150-4C7A8DDF9852}" dt="2022-04-02T13:38:15.838" v="62"/>
          <ac:spMkLst>
            <pc:docMk/>
            <pc:sldMk cId="902853582" sldId="272"/>
            <ac:spMk id="15" creationId="{39CCF869-525F-4BC5-8F3F-3E4ACFC0F5AA}"/>
          </ac:spMkLst>
        </pc:spChg>
        <pc:grpChg chg="add mod">
          <ac:chgData name="Marikannan Rajendran" userId="ddd1a9cbcb789ac2" providerId="LiveId" clId="{319C8E38-31FB-4540-A150-4C7A8DDF9852}" dt="2022-04-02T13:38:25.885" v="64" actId="14100"/>
          <ac:grpSpMkLst>
            <pc:docMk/>
            <pc:sldMk cId="902853582" sldId="272"/>
            <ac:grpSpMk id="5" creationId="{F5388E57-A31D-4902-8932-A2493E585603}"/>
          </ac:grpSpMkLst>
        </pc:grpChg>
      </pc:sldChg>
      <pc:sldChg chg="addSp delSp modSp new mod modAnim">
        <pc:chgData name="Marikannan Rajendran" userId="ddd1a9cbcb789ac2" providerId="LiveId" clId="{319C8E38-31FB-4540-A150-4C7A8DDF9852}" dt="2022-04-02T14:09:33.908" v="235" actId="1036"/>
        <pc:sldMkLst>
          <pc:docMk/>
          <pc:sldMk cId="1293670936" sldId="273"/>
        </pc:sldMkLst>
        <pc:spChg chg="mod">
          <ac:chgData name="Marikannan Rajendran" userId="ddd1a9cbcb789ac2" providerId="LiveId" clId="{319C8E38-31FB-4540-A150-4C7A8DDF9852}" dt="2022-04-02T13:38:56.625" v="67"/>
          <ac:spMkLst>
            <pc:docMk/>
            <pc:sldMk cId="1293670936" sldId="273"/>
            <ac:spMk id="2" creationId="{29B33AAD-55B4-45E2-AAE6-0BBB5746EC99}"/>
          </ac:spMkLst>
        </pc:spChg>
        <pc:spChg chg="del">
          <ac:chgData name="Marikannan Rajendran" userId="ddd1a9cbcb789ac2" providerId="LiveId" clId="{319C8E38-31FB-4540-A150-4C7A8DDF9852}" dt="2022-04-02T13:39:00.908" v="68" actId="478"/>
          <ac:spMkLst>
            <pc:docMk/>
            <pc:sldMk cId="1293670936" sldId="273"/>
            <ac:spMk id="3" creationId="{67587F87-A8BC-4E8D-BB5D-DEC77EB837D1}"/>
          </ac:spMkLst>
        </pc:spChg>
        <pc:spChg chg="add mod">
          <ac:chgData name="Marikannan Rajendran" userId="ddd1a9cbcb789ac2" providerId="LiveId" clId="{319C8E38-31FB-4540-A150-4C7A8DDF9852}" dt="2022-04-02T14:09:23.637" v="201" actId="1036"/>
          <ac:spMkLst>
            <pc:docMk/>
            <pc:sldMk cId="1293670936" sldId="273"/>
            <ac:spMk id="4" creationId="{990A1AC3-9324-41DF-8613-5DF07EBABE75}"/>
          </ac:spMkLst>
        </pc:spChg>
        <pc:spChg chg="add mod">
          <ac:chgData name="Marikannan Rajendran" userId="ddd1a9cbcb789ac2" providerId="LiveId" clId="{319C8E38-31FB-4540-A150-4C7A8DDF9852}" dt="2022-04-02T14:09:33.908" v="235" actId="1036"/>
          <ac:spMkLst>
            <pc:docMk/>
            <pc:sldMk cId="1293670936" sldId="273"/>
            <ac:spMk id="5" creationId="{172C7221-FADF-4C14-A864-BC9D559E50A6}"/>
          </ac:spMkLst>
        </pc:spChg>
        <pc:spChg chg="add mod">
          <ac:chgData name="Marikannan Rajendran" userId="ddd1a9cbcb789ac2" providerId="LiveId" clId="{319C8E38-31FB-4540-A150-4C7A8DDF9852}" dt="2022-04-02T14:09:33.908" v="235" actId="1036"/>
          <ac:spMkLst>
            <pc:docMk/>
            <pc:sldMk cId="1293670936" sldId="273"/>
            <ac:spMk id="6" creationId="{A703DE80-2CF7-47EC-A2A2-777065983B4A}"/>
          </ac:spMkLst>
        </pc:spChg>
        <pc:spChg chg="add mod">
          <ac:chgData name="Marikannan Rajendran" userId="ddd1a9cbcb789ac2" providerId="LiveId" clId="{319C8E38-31FB-4540-A150-4C7A8DDF9852}" dt="2022-04-02T14:09:33.908" v="235" actId="1036"/>
          <ac:spMkLst>
            <pc:docMk/>
            <pc:sldMk cId="1293670936" sldId="273"/>
            <ac:spMk id="7" creationId="{3577B33D-5ADC-4ACA-B337-C9D6B92FAB82}"/>
          </ac:spMkLst>
        </pc:spChg>
        <pc:spChg chg="add mod">
          <ac:chgData name="Marikannan Rajendran" userId="ddd1a9cbcb789ac2" providerId="LiveId" clId="{319C8E38-31FB-4540-A150-4C7A8DDF9852}" dt="2022-04-02T14:09:33.908" v="235" actId="1036"/>
          <ac:spMkLst>
            <pc:docMk/>
            <pc:sldMk cId="1293670936" sldId="273"/>
            <ac:spMk id="8" creationId="{E56490CF-8885-4497-BDEC-6E2F9BFB893F}"/>
          </ac:spMkLst>
        </pc:spChg>
        <pc:spChg chg="add mod">
          <ac:chgData name="Marikannan Rajendran" userId="ddd1a9cbcb789ac2" providerId="LiveId" clId="{319C8E38-31FB-4540-A150-4C7A8DDF9852}" dt="2022-04-02T13:40:04.446" v="149" actId="1038"/>
          <ac:spMkLst>
            <pc:docMk/>
            <pc:sldMk cId="1293670936" sldId="273"/>
            <ac:spMk id="9" creationId="{EB6ABD43-AAE7-4A2F-8E32-FAAA3757C600}"/>
          </ac:spMkLst>
        </pc:spChg>
        <pc:spChg chg="add mod">
          <ac:chgData name="Marikannan Rajendran" userId="ddd1a9cbcb789ac2" providerId="LiveId" clId="{319C8E38-31FB-4540-A150-4C7A8DDF9852}" dt="2022-04-02T13:39:43.045" v="142" actId="1036"/>
          <ac:spMkLst>
            <pc:docMk/>
            <pc:sldMk cId="1293670936" sldId="273"/>
            <ac:spMk id="10" creationId="{C17C0383-5390-415F-9E03-914BDF6FB2ED}"/>
          </ac:spMkLst>
        </pc:spChg>
        <pc:spChg chg="add mod">
          <ac:chgData name="Marikannan Rajendran" userId="ddd1a9cbcb789ac2" providerId="LiveId" clId="{319C8E38-31FB-4540-A150-4C7A8DDF9852}" dt="2022-04-02T13:39:29.885" v="122" actId="1037"/>
          <ac:spMkLst>
            <pc:docMk/>
            <pc:sldMk cId="1293670936" sldId="273"/>
            <ac:spMk id="11" creationId="{D02C2EE0-BAC0-456C-A4EC-442267D32DE4}"/>
          </ac:spMkLst>
        </pc:spChg>
        <pc:spChg chg="add mod">
          <ac:chgData name="Marikannan Rajendran" userId="ddd1a9cbcb789ac2" providerId="LiveId" clId="{319C8E38-31FB-4540-A150-4C7A8DDF9852}" dt="2022-04-02T13:39:29.885" v="122" actId="1037"/>
          <ac:spMkLst>
            <pc:docMk/>
            <pc:sldMk cId="1293670936" sldId="273"/>
            <ac:spMk id="12" creationId="{BA527A1D-3BB8-4413-B88F-C90D9DD30566}"/>
          </ac:spMkLst>
        </pc:spChg>
      </pc:sldChg>
      <pc:sldChg chg="addSp delSp modSp new mod">
        <pc:chgData name="Marikannan Rajendran" userId="ddd1a9cbcb789ac2" providerId="LiveId" clId="{319C8E38-31FB-4540-A150-4C7A8DDF9852}" dt="2022-04-02T14:10:49.255" v="240" actId="207"/>
        <pc:sldMkLst>
          <pc:docMk/>
          <pc:sldMk cId="3728019302" sldId="274"/>
        </pc:sldMkLst>
        <pc:spChg chg="mod">
          <ac:chgData name="Marikannan Rajendran" userId="ddd1a9cbcb789ac2" providerId="LiveId" clId="{319C8E38-31FB-4540-A150-4C7A8DDF9852}" dt="2022-04-02T14:10:23.788" v="236"/>
          <ac:spMkLst>
            <pc:docMk/>
            <pc:sldMk cId="3728019302" sldId="274"/>
            <ac:spMk id="2" creationId="{D5418A78-2FC3-46BD-A563-B727858732E2}"/>
          </ac:spMkLst>
        </pc:spChg>
        <pc:spChg chg="del">
          <ac:chgData name="Marikannan Rajendran" userId="ddd1a9cbcb789ac2" providerId="LiveId" clId="{319C8E38-31FB-4540-A150-4C7A8DDF9852}" dt="2022-04-02T14:10:35.757" v="237" actId="478"/>
          <ac:spMkLst>
            <pc:docMk/>
            <pc:sldMk cId="3728019302" sldId="274"/>
            <ac:spMk id="3" creationId="{51A14854-AF1E-4889-80A5-126F40C9E0D4}"/>
          </ac:spMkLst>
        </pc:spChg>
        <pc:spChg chg="add mod">
          <ac:chgData name="Marikannan Rajendran" userId="ddd1a9cbcb789ac2" providerId="LiveId" clId="{319C8E38-31FB-4540-A150-4C7A8DDF9852}" dt="2022-04-02T14:10:43.255" v="239" actId="14100"/>
          <ac:spMkLst>
            <pc:docMk/>
            <pc:sldMk cId="3728019302" sldId="274"/>
            <ac:spMk id="4" creationId="{5E5A9BF7-8397-4DB6-9B53-4DD6A0F74FFD}"/>
          </ac:spMkLst>
        </pc:spChg>
        <pc:spChg chg="add mod">
          <ac:chgData name="Marikannan Rajendran" userId="ddd1a9cbcb789ac2" providerId="LiveId" clId="{319C8E38-31FB-4540-A150-4C7A8DDF9852}" dt="2022-04-02T14:10:49.255" v="240" actId="207"/>
          <ac:spMkLst>
            <pc:docMk/>
            <pc:sldMk cId="3728019302" sldId="274"/>
            <ac:spMk id="6" creationId="{EAB19DBD-0FB9-479F-99B7-25EBBC1625B1}"/>
          </ac:spMkLst>
        </pc:spChg>
        <pc:picChg chg="add mod">
          <ac:chgData name="Marikannan Rajendran" userId="ddd1a9cbcb789ac2" providerId="LiveId" clId="{319C8E38-31FB-4540-A150-4C7A8DDF9852}" dt="2022-04-02T14:10:43.255" v="239" actId="14100"/>
          <ac:picMkLst>
            <pc:docMk/>
            <pc:sldMk cId="3728019302" sldId="274"/>
            <ac:picMk id="5" creationId="{262C0751-00AC-48FD-B71C-B68D5C60AF48}"/>
          </ac:picMkLst>
        </pc:picChg>
      </pc:sldChg>
      <pc:sldChg chg="addSp delSp modSp new mod modAnim">
        <pc:chgData name="Marikannan Rajendran" userId="ddd1a9cbcb789ac2" providerId="LiveId" clId="{319C8E38-31FB-4540-A150-4C7A8DDF9852}" dt="2022-04-02T14:11:28.285" v="245" actId="14100"/>
        <pc:sldMkLst>
          <pc:docMk/>
          <pc:sldMk cId="2866644403" sldId="275"/>
        </pc:sldMkLst>
        <pc:spChg chg="mod">
          <ac:chgData name="Marikannan Rajendran" userId="ddd1a9cbcb789ac2" providerId="LiveId" clId="{319C8E38-31FB-4540-A150-4C7A8DDF9852}" dt="2022-04-02T14:11:07.097" v="241"/>
          <ac:spMkLst>
            <pc:docMk/>
            <pc:sldMk cId="2866644403" sldId="275"/>
            <ac:spMk id="2" creationId="{5707BA8B-A8B2-4B9D-9700-A7BF8A4C0EB2}"/>
          </ac:spMkLst>
        </pc:spChg>
        <pc:spChg chg="del">
          <ac:chgData name="Marikannan Rajendran" userId="ddd1a9cbcb789ac2" providerId="LiveId" clId="{319C8E38-31FB-4540-A150-4C7A8DDF9852}" dt="2022-04-02T14:11:10.073" v="242" actId="478"/>
          <ac:spMkLst>
            <pc:docMk/>
            <pc:sldMk cId="2866644403" sldId="275"/>
            <ac:spMk id="3" creationId="{96349CEF-8597-4238-B1D2-2F86A962080C}"/>
          </ac:spMkLst>
        </pc:spChg>
        <pc:spChg chg="add mod">
          <ac:chgData name="Marikannan Rajendran" userId="ddd1a9cbcb789ac2" providerId="LiveId" clId="{319C8E38-31FB-4540-A150-4C7A8DDF9852}" dt="2022-04-02T14:11:18.720" v="243"/>
          <ac:spMkLst>
            <pc:docMk/>
            <pc:sldMk cId="2866644403" sldId="275"/>
            <ac:spMk id="4" creationId="{6F18309D-5480-4115-AEE7-17558BB97E76}"/>
          </ac:spMkLst>
        </pc:spChg>
        <pc:spChg chg="add mod">
          <ac:chgData name="Marikannan Rajendran" userId="ddd1a9cbcb789ac2" providerId="LiveId" clId="{319C8E38-31FB-4540-A150-4C7A8DDF9852}" dt="2022-04-02T14:11:18.720" v="243"/>
          <ac:spMkLst>
            <pc:docMk/>
            <pc:sldMk cId="2866644403" sldId="275"/>
            <ac:spMk id="5" creationId="{FE1F2358-BF32-48C6-ABA5-A4EBB210F026}"/>
          </ac:spMkLst>
        </pc:spChg>
        <pc:spChg chg="add mod">
          <ac:chgData name="Marikannan Rajendran" userId="ddd1a9cbcb789ac2" providerId="LiveId" clId="{319C8E38-31FB-4540-A150-4C7A8DDF9852}" dt="2022-04-02T14:11:18.720" v="243"/>
          <ac:spMkLst>
            <pc:docMk/>
            <pc:sldMk cId="2866644403" sldId="275"/>
            <ac:spMk id="6" creationId="{62922943-4B5C-4C4B-932F-C94A7C458CD2}"/>
          </ac:spMkLst>
        </pc:spChg>
        <pc:spChg chg="add mod">
          <ac:chgData name="Marikannan Rajendran" userId="ddd1a9cbcb789ac2" providerId="LiveId" clId="{319C8E38-31FB-4540-A150-4C7A8DDF9852}" dt="2022-04-02T14:11:18.720" v="243"/>
          <ac:spMkLst>
            <pc:docMk/>
            <pc:sldMk cId="2866644403" sldId="275"/>
            <ac:spMk id="7" creationId="{3233C8C5-6532-41D7-87A1-7212F13385D2}"/>
          </ac:spMkLst>
        </pc:spChg>
        <pc:spChg chg="add mod">
          <ac:chgData name="Marikannan Rajendran" userId="ddd1a9cbcb789ac2" providerId="LiveId" clId="{319C8E38-31FB-4540-A150-4C7A8DDF9852}" dt="2022-04-02T14:11:18.720" v="243"/>
          <ac:spMkLst>
            <pc:docMk/>
            <pc:sldMk cId="2866644403" sldId="275"/>
            <ac:spMk id="8" creationId="{04B8852D-A1DD-4AE5-87A1-DDF6546B6104}"/>
          </ac:spMkLst>
        </pc:spChg>
        <pc:spChg chg="add mod">
          <ac:chgData name="Marikannan Rajendran" userId="ddd1a9cbcb789ac2" providerId="LiveId" clId="{319C8E38-31FB-4540-A150-4C7A8DDF9852}" dt="2022-04-02T14:11:28.285" v="245" actId="14100"/>
          <ac:spMkLst>
            <pc:docMk/>
            <pc:sldMk cId="2866644403" sldId="275"/>
            <ac:spMk id="11" creationId="{2BD50A40-6FD3-4CD5-8A9C-BF398E6B1150}"/>
          </ac:spMkLst>
        </pc:spChg>
        <pc:cxnChg chg="add mod">
          <ac:chgData name="Marikannan Rajendran" userId="ddd1a9cbcb789ac2" providerId="LiveId" clId="{319C8E38-31FB-4540-A150-4C7A8DDF9852}" dt="2022-04-02T14:11:18.720" v="243"/>
          <ac:cxnSpMkLst>
            <pc:docMk/>
            <pc:sldMk cId="2866644403" sldId="275"/>
            <ac:cxnSpMk id="9" creationId="{1BB9699C-EE79-4E0E-8BCC-4CC980AEBCCD}"/>
          </ac:cxnSpMkLst>
        </pc:cxnChg>
        <pc:cxnChg chg="add mod">
          <ac:chgData name="Marikannan Rajendran" userId="ddd1a9cbcb789ac2" providerId="LiveId" clId="{319C8E38-31FB-4540-A150-4C7A8DDF9852}" dt="2022-04-02T14:11:18.720" v="243"/>
          <ac:cxnSpMkLst>
            <pc:docMk/>
            <pc:sldMk cId="2866644403" sldId="275"/>
            <ac:cxnSpMk id="10" creationId="{F2EF076F-D8CB-4188-8A42-7FF5CDBAB6C5}"/>
          </ac:cxnSpMkLst>
        </pc:cxnChg>
      </pc:sldChg>
      <pc:sldChg chg="addSp delSp modSp new mod">
        <pc:chgData name="Marikannan Rajendran" userId="ddd1a9cbcb789ac2" providerId="LiveId" clId="{319C8E38-31FB-4540-A150-4C7A8DDF9852}" dt="2022-04-02T14:12:26.893" v="255" actId="14100"/>
        <pc:sldMkLst>
          <pc:docMk/>
          <pc:sldMk cId="2267884476" sldId="276"/>
        </pc:sldMkLst>
        <pc:spChg chg="mod">
          <ac:chgData name="Marikannan Rajendran" userId="ddd1a9cbcb789ac2" providerId="LiveId" clId="{319C8E38-31FB-4540-A150-4C7A8DDF9852}" dt="2022-04-02T14:11:49.589" v="248" actId="404"/>
          <ac:spMkLst>
            <pc:docMk/>
            <pc:sldMk cId="2267884476" sldId="276"/>
            <ac:spMk id="2" creationId="{302B843C-C34B-499B-B93F-718B472554C1}"/>
          </ac:spMkLst>
        </pc:spChg>
        <pc:spChg chg="del">
          <ac:chgData name="Marikannan Rajendran" userId="ddd1a9cbcb789ac2" providerId="LiveId" clId="{319C8E38-31FB-4540-A150-4C7A8DDF9852}" dt="2022-04-02T14:11:52.862" v="249" actId="478"/>
          <ac:spMkLst>
            <pc:docMk/>
            <pc:sldMk cId="2267884476" sldId="276"/>
            <ac:spMk id="3" creationId="{6E7B4970-85C3-47DC-9E58-09928791C389}"/>
          </ac:spMkLst>
        </pc:spChg>
        <pc:spChg chg="add mod">
          <ac:chgData name="Marikannan Rajendran" userId="ddd1a9cbcb789ac2" providerId="LiveId" clId="{319C8E38-31FB-4540-A150-4C7A8DDF9852}" dt="2022-04-02T14:12:00.159" v="250"/>
          <ac:spMkLst>
            <pc:docMk/>
            <pc:sldMk cId="2267884476" sldId="276"/>
            <ac:spMk id="4" creationId="{5F42F943-018F-4D16-AE6F-1D2AAC23F084}"/>
          </ac:spMkLst>
        </pc:spChg>
        <pc:spChg chg="add mod">
          <ac:chgData name="Marikannan Rajendran" userId="ddd1a9cbcb789ac2" providerId="LiveId" clId="{319C8E38-31FB-4540-A150-4C7A8DDF9852}" dt="2022-04-02T14:12:26.893" v="255" actId="14100"/>
          <ac:spMkLst>
            <pc:docMk/>
            <pc:sldMk cId="2267884476" sldId="276"/>
            <ac:spMk id="5" creationId="{E074B9D6-E927-433C-B760-9311DE22CDA1}"/>
          </ac:spMkLst>
        </pc:spChg>
        <pc:spChg chg="add mod">
          <ac:chgData name="Marikannan Rajendran" userId="ddd1a9cbcb789ac2" providerId="LiveId" clId="{319C8E38-31FB-4540-A150-4C7A8DDF9852}" dt="2022-04-02T14:12:20.919" v="253" actId="207"/>
          <ac:spMkLst>
            <pc:docMk/>
            <pc:sldMk cId="2267884476" sldId="276"/>
            <ac:spMk id="6" creationId="{3F0EDEC5-1090-472F-8887-C4C9786A36FD}"/>
          </ac:spMkLst>
        </pc:spChg>
      </pc:sldChg>
      <pc:sldChg chg="addSp delSp modSp new mod modAnim">
        <pc:chgData name="Marikannan Rajendran" userId="ddd1a9cbcb789ac2" providerId="LiveId" clId="{319C8E38-31FB-4540-A150-4C7A8DDF9852}" dt="2022-04-02T14:13:17.897" v="261" actId="207"/>
        <pc:sldMkLst>
          <pc:docMk/>
          <pc:sldMk cId="730412372" sldId="277"/>
        </pc:sldMkLst>
        <pc:spChg chg="mod">
          <ac:chgData name="Marikannan Rajendran" userId="ddd1a9cbcb789ac2" providerId="LiveId" clId="{319C8E38-31FB-4540-A150-4C7A8DDF9852}" dt="2022-04-02T14:12:49.005" v="257" actId="404"/>
          <ac:spMkLst>
            <pc:docMk/>
            <pc:sldMk cId="730412372" sldId="277"/>
            <ac:spMk id="2" creationId="{2C9AD415-1F3B-4F74-BE89-8D5358706B99}"/>
          </ac:spMkLst>
        </pc:spChg>
        <pc:spChg chg="del">
          <ac:chgData name="Marikannan Rajendran" userId="ddd1a9cbcb789ac2" providerId="LiveId" clId="{319C8E38-31FB-4540-A150-4C7A8DDF9852}" dt="2022-04-02T14:12:53.134" v="258" actId="478"/>
          <ac:spMkLst>
            <pc:docMk/>
            <pc:sldMk cId="730412372" sldId="277"/>
            <ac:spMk id="3" creationId="{B7AC8041-E732-4987-AB39-ECBA55960628}"/>
          </ac:spMkLst>
        </pc:spChg>
        <pc:spChg chg="add mod">
          <ac:chgData name="Marikannan Rajendran" userId="ddd1a9cbcb789ac2" providerId="LiveId" clId="{319C8E38-31FB-4540-A150-4C7A8DDF9852}" dt="2022-04-02T14:13:01.463" v="259"/>
          <ac:spMkLst>
            <pc:docMk/>
            <pc:sldMk cId="730412372" sldId="277"/>
            <ac:spMk id="4" creationId="{36E0B600-F601-47EB-AAE1-29EEE7214AD0}"/>
          </ac:spMkLst>
        </pc:spChg>
        <pc:spChg chg="add mod">
          <ac:chgData name="Marikannan Rajendran" userId="ddd1a9cbcb789ac2" providerId="LiveId" clId="{319C8E38-31FB-4540-A150-4C7A8DDF9852}" dt="2022-04-02T14:13:17.897" v="261" actId="207"/>
          <ac:spMkLst>
            <pc:docMk/>
            <pc:sldMk cId="730412372" sldId="277"/>
            <ac:spMk id="5" creationId="{F5DCC943-0265-45D0-A19F-EC8E88463C47}"/>
          </ac:spMkLst>
        </pc:spChg>
        <pc:spChg chg="add mod">
          <ac:chgData name="Marikannan Rajendran" userId="ddd1a9cbcb789ac2" providerId="LiveId" clId="{319C8E38-31FB-4540-A150-4C7A8DDF9852}" dt="2022-04-02T14:13:01.463" v="259"/>
          <ac:spMkLst>
            <pc:docMk/>
            <pc:sldMk cId="730412372" sldId="277"/>
            <ac:spMk id="6" creationId="{E30134DD-F6D6-4892-8275-05A55704B728}"/>
          </ac:spMkLst>
        </pc:spChg>
        <pc:spChg chg="add mod">
          <ac:chgData name="Marikannan Rajendran" userId="ddd1a9cbcb789ac2" providerId="LiveId" clId="{319C8E38-31FB-4540-A150-4C7A8DDF9852}" dt="2022-04-02T14:13:01.463" v="259"/>
          <ac:spMkLst>
            <pc:docMk/>
            <pc:sldMk cId="730412372" sldId="277"/>
            <ac:spMk id="7" creationId="{72B76377-796B-4365-84D0-6A661DCAC4A4}"/>
          </ac:spMkLst>
        </pc:spChg>
      </pc:sldChg>
      <pc:sldChg chg="addSp delSp modSp new mod">
        <pc:chgData name="Marikannan Rajendran" userId="ddd1a9cbcb789ac2" providerId="LiveId" clId="{319C8E38-31FB-4540-A150-4C7A8DDF9852}" dt="2022-04-02T14:13:52.795" v="266"/>
        <pc:sldMkLst>
          <pc:docMk/>
          <pc:sldMk cId="760533239" sldId="278"/>
        </pc:sldMkLst>
        <pc:spChg chg="mod">
          <ac:chgData name="Marikannan Rajendran" userId="ddd1a9cbcb789ac2" providerId="LiveId" clId="{319C8E38-31FB-4540-A150-4C7A8DDF9852}" dt="2022-04-02T14:13:43.497" v="264" actId="404"/>
          <ac:spMkLst>
            <pc:docMk/>
            <pc:sldMk cId="760533239" sldId="278"/>
            <ac:spMk id="2" creationId="{538DB401-3007-40B6-85D0-0A23C8A4DB79}"/>
          </ac:spMkLst>
        </pc:spChg>
        <pc:spChg chg="del">
          <ac:chgData name="Marikannan Rajendran" userId="ddd1a9cbcb789ac2" providerId="LiveId" clId="{319C8E38-31FB-4540-A150-4C7A8DDF9852}" dt="2022-04-02T14:13:51.997" v="265" actId="478"/>
          <ac:spMkLst>
            <pc:docMk/>
            <pc:sldMk cId="760533239" sldId="278"/>
            <ac:spMk id="3" creationId="{C7A78FEB-3A22-423D-A7CD-0EE805742A59}"/>
          </ac:spMkLst>
        </pc:spChg>
        <pc:spChg chg="add mod">
          <ac:chgData name="Marikannan Rajendran" userId="ddd1a9cbcb789ac2" providerId="LiveId" clId="{319C8E38-31FB-4540-A150-4C7A8DDF9852}" dt="2022-04-02T14:13:52.795" v="266"/>
          <ac:spMkLst>
            <pc:docMk/>
            <pc:sldMk cId="760533239" sldId="278"/>
            <ac:spMk id="4" creationId="{4A404162-7DAA-4F77-A74A-42474EAC56F2}"/>
          </ac:spMkLst>
        </pc:spChg>
      </pc:sldChg>
      <pc:sldChg chg="addSp delSp modSp new mod">
        <pc:chgData name="Marikannan Rajendran" userId="ddd1a9cbcb789ac2" providerId="LiveId" clId="{319C8E38-31FB-4540-A150-4C7A8DDF9852}" dt="2022-04-02T14:15:47.567" v="307" actId="1076"/>
        <pc:sldMkLst>
          <pc:docMk/>
          <pc:sldMk cId="796254918" sldId="279"/>
        </pc:sldMkLst>
        <pc:spChg chg="mod">
          <ac:chgData name="Marikannan Rajendran" userId="ddd1a9cbcb789ac2" providerId="LiveId" clId="{319C8E38-31FB-4540-A150-4C7A8DDF9852}" dt="2022-04-02T14:14:20.407" v="271" actId="403"/>
          <ac:spMkLst>
            <pc:docMk/>
            <pc:sldMk cId="796254918" sldId="279"/>
            <ac:spMk id="2" creationId="{106D368A-45DD-444A-951A-C5DFC04FF4AD}"/>
          </ac:spMkLst>
        </pc:spChg>
        <pc:spChg chg="del">
          <ac:chgData name="Marikannan Rajendran" userId="ddd1a9cbcb789ac2" providerId="LiveId" clId="{319C8E38-31FB-4540-A150-4C7A8DDF9852}" dt="2022-04-02T14:14:23.221" v="272" actId="478"/>
          <ac:spMkLst>
            <pc:docMk/>
            <pc:sldMk cId="796254918" sldId="279"/>
            <ac:spMk id="3" creationId="{B31AEDC9-00B0-401A-97E2-0A5D8050278D}"/>
          </ac:spMkLst>
        </pc:spChg>
        <pc:spChg chg="add mod">
          <ac:chgData name="Marikannan Rajendran" userId="ddd1a9cbcb789ac2" providerId="LiveId" clId="{319C8E38-31FB-4540-A150-4C7A8DDF9852}" dt="2022-04-02T14:15:47.567" v="307" actId="1076"/>
          <ac:spMkLst>
            <pc:docMk/>
            <pc:sldMk cId="796254918" sldId="279"/>
            <ac:spMk id="5" creationId="{D1AE8E4E-62C4-46DA-861A-CDD035A11805}"/>
          </ac:spMkLst>
        </pc:spChg>
        <pc:spChg chg="add mod">
          <ac:chgData name="Marikannan Rajendran" userId="ddd1a9cbcb789ac2" providerId="LiveId" clId="{319C8E38-31FB-4540-A150-4C7A8DDF9852}" dt="2022-04-02T14:15:20.162" v="301" actId="1076"/>
          <ac:spMkLst>
            <pc:docMk/>
            <pc:sldMk cId="796254918" sldId="279"/>
            <ac:spMk id="6" creationId="{279B51F0-E118-4B7D-8B5A-4CA53422B534}"/>
          </ac:spMkLst>
        </pc:spChg>
        <pc:spChg chg="add mod">
          <ac:chgData name="Marikannan Rajendran" userId="ddd1a9cbcb789ac2" providerId="LiveId" clId="{319C8E38-31FB-4540-A150-4C7A8DDF9852}" dt="2022-04-02T14:14:52.922" v="297" actId="1076"/>
          <ac:spMkLst>
            <pc:docMk/>
            <pc:sldMk cId="796254918" sldId="279"/>
            <ac:spMk id="7" creationId="{649E3C6C-4911-4870-B5DC-61718F2EE89E}"/>
          </ac:spMkLst>
        </pc:spChg>
        <pc:spChg chg="add mod">
          <ac:chgData name="Marikannan Rajendran" userId="ddd1a9cbcb789ac2" providerId="LiveId" clId="{319C8E38-31FB-4540-A150-4C7A8DDF9852}" dt="2022-04-02T14:14:42.707" v="295" actId="14100"/>
          <ac:spMkLst>
            <pc:docMk/>
            <pc:sldMk cId="796254918" sldId="279"/>
            <ac:spMk id="8" creationId="{9DD6D6D5-0844-4DDC-8E2D-762C5CD723B2}"/>
          </ac:spMkLst>
        </pc:spChg>
        <pc:spChg chg="add mod">
          <ac:chgData name="Marikannan Rajendran" userId="ddd1a9cbcb789ac2" providerId="LiveId" clId="{319C8E38-31FB-4540-A150-4C7A8DDF9852}" dt="2022-04-02T14:15:05.394" v="300" actId="1076"/>
          <ac:spMkLst>
            <pc:docMk/>
            <pc:sldMk cId="796254918" sldId="279"/>
            <ac:spMk id="9" creationId="{E19D4005-69F9-4349-8D0F-5FFB0A7084A5}"/>
          </ac:spMkLst>
        </pc:spChg>
        <pc:spChg chg="add mod">
          <ac:chgData name="Marikannan Rajendran" userId="ddd1a9cbcb789ac2" providerId="LiveId" clId="{319C8E38-31FB-4540-A150-4C7A8DDF9852}" dt="2022-04-02T14:14:56.359" v="298" actId="1076"/>
          <ac:spMkLst>
            <pc:docMk/>
            <pc:sldMk cId="796254918" sldId="279"/>
            <ac:spMk id="10" creationId="{E00C842D-27DA-40F9-BDC8-F362BAE42E68}"/>
          </ac:spMkLst>
        </pc:spChg>
        <pc:picChg chg="add mod">
          <ac:chgData name="Marikannan Rajendran" userId="ddd1a9cbcb789ac2" providerId="LiveId" clId="{319C8E38-31FB-4540-A150-4C7A8DDF9852}" dt="2022-04-02T14:15:30.009" v="303" actId="1076"/>
          <ac:picMkLst>
            <pc:docMk/>
            <pc:sldMk cId="796254918" sldId="279"/>
            <ac:picMk id="4" creationId="{C8083580-7479-4AEE-92FA-BC78FD43525C}"/>
          </ac:picMkLst>
        </pc:picChg>
      </pc:sldChg>
      <pc:sldChg chg="addSp delSp modSp new mod modAnim">
        <pc:chgData name="Marikannan Rajendran" userId="ddd1a9cbcb789ac2" providerId="LiveId" clId="{319C8E38-31FB-4540-A150-4C7A8DDF9852}" dt="2022-04-02T14:16:24.533" v="311" actId="207"/>
        <pc:sldMkLst>
          <pc:docMk/>
          <pc:sldMk cId="58046129" sldId="280"/>
        </pc:sldMkLst>
        <pc:spChg chg="mod">
          <ac:chgData name="Marikannan Rajendran" userId="ddd1a9cbcb789ac2" providerId="LiveId" clId="{319C8E38-31FB-4540-A150-4C7A8DDF9852}" dt="2022-04-02T14:16:06.391" v="308"/>
          <ac:spMkLst>
            <pc:docMk/>
            <pc:sldMk cId="58046129" sldId="280"/>
            <ac:spMk id="2" creationId="{180816D9-58DA-458E-B00D-48D8E853C1B6}"/>
          </ac:spMkLst>
        </pc:spChg>
        <pc:spChg chg="del">
          <ac:chgData name="Marikannan Rajendran" userId="ddd1a9cbcb789ac2" providerId="LiveId" clId="{319C8E38-31FB-4540-A150-4C7A8DDF9852}" dt="2022-04-02T14:16:15.585" v="309" actId="478"/>
          <ac:spMkLst>
            <pc:docMk/>
            <pc:sldMk cId="58046129" sldId="280"/>
            <ac:spMk id="3" creationId="{64880C01-4199-4136-90C8-E4E4E1FE2F16}"/>
          </ac:spMkLst>
        </pc:spChg>
        <pc:spChg chg="add mod">
          <ac:chgData name="Marikannan Rajendran" userId="ddd1a9cbcb789ac2" providerId="LiveId" clId="{319C8E38-31FB-4540-A150-4C7A8DDF9852}" dt="2022-04-02T14:16:16.363" v="310"/>
          <ac:spMkLst>
            <pc:docMk/>
            <pc:sldMk cId="58046129" sldId="280"/>
            <ac:spMk id="4" creationId="{6A4945AA-7595-43CA-B89E-3093EF62AE72}"/>
          </ac:spMkLst>
        </pc:spChg>
        <pc:spChg chg="add mod">
          <ac:chgData name="Marikannan Rajendran" userId="ddd1a9cbcb789ac2" providerId="LiveId" clId="{319C8E38-31FB-4540-A150-4C7A8DDF9852}" dt="2022-04-02T14:16:16.363" v="310"/>
          <ac:spMkLst>
            <pc:docMk/>
            <pc:sldMk cId="58046129" sldId="280"/>
            <ac:spMk id="5" creationId="{D7B8FD5A-E2F1-4715-A2AF-0D0198A88959}"/>
          </ac:spMkLst>
        </pc:spChg>
        <pc:spChg chg="add mod">
          <ac:chgData name="Marikannan Rajendran" userId="ddd1a9cbcb789ac2" providerId="LiveId" clId="{319C8E38-31FB-4540-A150-4C7A8DDF9852}" dt="2022-04-02T14:16:24.533" v="311" actId="207"/>
          <ac:spMkLst>
            <pc:docMk/>
            <pc:sldMk cId="58046129" sldId="280"/>
            <ac:spMk id="6" creationId="{90F582A9-C6E4-4D1B-BFC4-D621D8B04410}"/>
          </ac:spMkLst>
        </pc:spChg>
        <pc:graphicFrameChg chg="add mod">
          <ac:chgData name="Marikannan Rajendran" userId="ddd1a9cbcb789ac2" providerId="LiveId" clId="{319C8E38-31FB-4540-A150-4C7A8DDF9852}" dt="2022-04-02T14:16:16.363" v="310"/>
          <ac:graphicFrameMkLst>
            <pc:docMk/>
            <pc:sldMk cId="58046129" sldId="280"/>
            <ac:graphicFrameMk id="7" creationId="{027169B9-BFD4-46E2-BBF0-2F3B9DEBE072}"/>
          </ac:graphicFrameMkLst>
        </pc:graphicFrameChg>
      </pc:sldChg>
      <pc:sldChg chg="addSp delSp modSp new mod">
        <pc:chgData name="Marikannan Rajendran" userId="ddd1a9cbcb789ac2" providerId="LiveId" clId="{319C8E38-31FB-4540-A150-4C7A8DDF9852}" dt="2022-04-02T14:17:03.787" v="317" actId="207"/>
        <pc:sldMkLst>
          <pc:docMk/>
          <pc:sldMk cId="399207300" sldId="281"/>
        </pc:sldMkLst>
        <pc:spChg chg="mod">
          <ac:chgData name="Marikannan Rajendran" userId="ddd1a9cbcb789ac2" providerId="LiveId" clId="{319C8E38-31FB-4540-A150-4C7A8DDF9852}" dt="2022-04-02T14:16:41.085" v="313" actId="404"/>
          <ac:spMkLst>
            <pc:docMk/>
            <pc:sldMk cId="399207300" sldId="281"/>
            <ac:spMk id="2" creationId="{D22C2072-6683-4167-82EC-950E2383619E}"/>
          </ac:spMkLst>
        </pc:spChg>
        <pc:spChg chg="del">
          <ac:chgData name="Marikannan Rajendran" userId="ddd1a9cbcb789ac2" providerId="LiveId" clId="{319C8E38-31FB-4540-A150-4C7A8DDF9852}" dt="2022-04-02T14:16:43.757" v="314" actId="478"/>
          <ac:spMkLst>
            <pc:docMk/>
            <pc:sldMk cId="399207300" sldId="281"/>
            <ac:spMk id="3" creationId="{5C7F380E-754F-41D0-9247-D1D098B6A709}"/>
          </ac:spMkLst>
        </pc:spChg>
        <pc:spChg chg="add mod">
          <ac:chgData name="Marikannan Rajendran" userId="ddd1a9cbcb789ac2" providerId="LiveId" clId="{319C8E38-31FB-4540-A150-4C7A8DDF9852}" dt="2022-04-02T14:16:58.362" v="316" actId="207"/>
          <ac:spMkLst>
            <pc:docMk/>
            <pc:sldMk cId="399207300" sldId="281"/>
            <ac:spMk id="4" creationId="{2D9B8283-15F0-4E7D-86C7-FFCB35495193}"/>
          </ac:spMkLst>
        </pc:spChg>
        <pc:spChg chg="add mod">
          <ac:chgData name="Marikannan Rajendran" userId="ddd1a9cbcb789ac2" providerId="LiveId" clId="{319C8E38-31FB-4540-A150-4C7A8DDF9852}" dt="2022-04-02T14:17:03.787" v="317" actId="207"/>
          <ac:spMkLst>
            <pc:docMk/>
            <pc:sldMk cId="399207300" sldId="281"/>
            <ac:spMk id="5" creationId="{9A955C19-F3F3-4602-9A6A-2FFECC5DD198}"/>
          </ac:spMkLst>
        </pc:spChg>
      </pc:sldChg>
    </pc:docChg>
  </pc:docChgLst>
  <pc:docChgLst>
    <pc:chgData name="Marikannan Rajendran" userId="ddd1a9cbcb789ac2" providerId="LiveId" clId="{F79311CD-C55A-4F1A-8BC3-001127D87E7F}"/>
    <pc:docChg chg="custSel delSld modSld modMainMaster">
      <pc:chgData name="Marikannan Rajendran" userId="ddd1a9cbcb789ac2" providerId="LiveId" clId="{F79311CD-C55A-4F1A-8BC3-001127D87E7F}" dt="2022-04-02T11:08:57.249" v="58" actId="20577"/>
      <pc:docMkLst>
        <pc:docMk/>
      </pc:docMkLst>
      <pc:sldChg chg="modSp mod">
        <pc:chgData name="Marikannan Rajendran" userId="ddd1a9cbcb789ac2" providerId="LiveId" clId="{F79311CD-C55A-4F1A-8BC3-001127D87E7F}" dt="2022-04-02T11:08:09.189" v="43" actId="20577"/>
        <pc:sldMkLst>
          <pc:docMk/>
          <pc:sldMk cId="763898988" sldId="256"/>
        </pc:sldMkLst>
        <pc:spChg chg="mod">
          <ac:chgData name="Marikannan Rajendran" userId="ddd1a9cbcb789ac2" providerId="LiveId" clId="{F79311CD-C55A-4F1A-8BC3-001127D87E7F}" dt="2022-04-02T11:08:09.189" v="43" actId="20577"/>
          <ac:spMkLst>
            <pc:docMk/>
            <pc:sldMk cId="763898988" sldId="256"/>
            <ac:spMk id="2" creationId="{68C5D659-9FD0-4308-9779-24E83492EF51}"/>
          </ac:spMkLst>
        </pc:spChg>
      </pc:sldChg>
      <pc:sldChg chg="del">
        <pc:chgData name="Marikannan Rajendran" userId="ddd1a9cbcb789ac2" providerId="LiveId" clId="{F79311CD-C55A-4F1A-8BC3-001127D87E7F}" dt="2022-04-02T11:08:13.316" v="44" actId="2696"/>
        <pc:sldMkLst>
          <pc:docMk/>
          <pc:sldMk cId="1576961360" sldId="257"/>
        </pc:sldMkLst>
      </pc:sldChg>
      <pc:sldChg chg="modSp mod">
        <pc:chgData name="Marikannan Rajendran" userId="ddd1a9cbcb789ac2" providerId="LiveId" clId="{F79311CD-C55A-4F1A-8BC3-001127D87E7F}" dt="2022-04-02T11:08:18.464" v="45" actId="14100"/>
        <pc:sldMkLst>
          <pc:docMk/>
          <pc:sldMk cId="3465643216" sldId="259"/>
        </pc:sldMkLst>
        <pc:spChg chg="mod">
          <ac:chgData name="Marikannan Rajendran" userId="ddd1a9cbcb789ac2" providerId="LiveId" clId="{F79311CD-C55A-4F1A-8BC3-001127D87E7F}" dt="2022-04-02T11:08:18.464" v="45" actId="14100"/>
          <ac:spMkLst>
            <pc:docMk/>
            <pc:sldMk cId="3465643216" sldId="259"/>
            <ac:spMk id="4" creationId="{DE8487D9-CB55-48F7-898C-A1E59392E331}"/>
          </ac:spMkLst>
        </pc:spChg>
      </pc:sldChg>
      <pc:sldChg chg="modSp">
        <pc:chgData name="Marikannan Rajendran" userId="ddd1a9cbcb789ac2" providerId="LiveId" clId="{F79311CD-C55A-4F1A-8BC3-001127D87E7F}" dt="2022-04-02T11:08:39.612" v="48" actId="12"/>
        <pc:sldMkLst>
          <pc:docMk/>
          <pc:sldMk cId="1720218756" sldId="260"/>
        </pc:sldMkLst>
        <pc:spChg chg="mod">
          <ac:chgData name="Marikannan Rajendran" userId="ddd1a9cbcb789ac2" providerId="LiveId" clId="{F79311CD-C55A-4F1A-8BC3-001127D87E7F}" dt="2022-04-02T11:08:39.612" v="48" actId="12"/>
          <ac:spMkLst>
            <pc:docMk/>
            <pc:sldMk cId="1720218756" sldId="260"/>
            <ac:spMk id="6" creationId="{473F9DBA-AC28-4746-A0D2-C120FE3EF861}"/>
          </ac:spMkLst>
        </pc:spChg>
      </pc:sldChg>
      <pc:sldChg chg="modSp mod">
        <pc:chgData name="Marikannan Rajendran" userId="ddd1a9cbcb789ac2" providerId="LiveId" clId="{F79311CD-C55A-4F1A-8BC3-001127D87E7F}" dt="2022-04-02T11:08:57.249" v="58" actId="20577"/>
        <pc:sldMkLst>
          <pc:docMk/>
          <pc:sldMk cId="2887753222" sldId="261"/>
        </pc:sldMkLst>
        <pc:spChg chg="mod">
          <ac:chgData name="Marikannan Rajendran" userId="ddd1a9cbcb789ac2" providerId="LiveId" clId="{F79311CD-C55A-4F1A-8BC3-001127D87E7F}" dt="2022-04-02T11:08:57.249" v="58" actId="20577"/>
          <ac:spMkLst>
            <pc:docMk/>
            <pc:sldMk cId="2887753222" sldId="261"/>
            <ac:spMk id="6" creationId="{EA9F10EE-9CF1-4ECD-A9FF-5F9E45E7748E}"/>
          </ac:spMkLst>
        </pc:spChg>
      </pc:sldChg>
      <pc:sldMasterChg chg="modSldLayout">
        <pc:chgData name="Marikannan Rajendran" userId="ddd1a9cbcb789ac2" providerId="LiveId" clId="{F79311CD-C55A-4F1A-8BC3-001127D87E7F}" dt="2022-04-02T11:07:52.129" v="35" actId="207"/>
        <pc:sldMasterMkLst>
          <pc:docMk/>
          <pc:sldMasterMk cId="2244574538" sldId="2147483660"/>
        </pc:sldMasterMkLst>
        <pc:sldLayoutChg chg="delSp modSp mod">
          <pc:chgData name="Marikannan Rajendran" userId="ddd1a9cbcb789ac2" providerId="LiveId" clId="{F79311CD-C55A-4F1A-8BC3-001127D87E7F}" dt="2022-04-02T11:06:38.356" v="2" actId="478"/>
          <pc:sldLayoutMkLst>
            <pc:docMk/>
            <pc:sldMasterMk cId="2244574538" sldId="2147483660"/>
            <pc:sldLayoutMk cId="3977884183" sldId="2147483661"/>
          </pc:sldLayoutMkLst>
          <pc:spChg chg="mod">
            <ac:chgData name="Marikannan Rajendran" userId="ddd1a9cbcb789ac2" providerId="LiveId" clId="{F79311CD-C55A-4F1A-8BC3-001127D87E7F}" dt="2022-04-02T11:06:36.046" v="1" actId="207"/>
            <ac:spMkLst>
              <pc:docMk/>
              <pc:sldMasterMk cId="2244574538" sldId="2147483660"/>
              <pc:sldLayoutMk cId="3977884183" sldId="2147483661"/>
              <ac:spMk id="3" creationId="{00000000-0000-0000-0000-000000000000}"/>
            </ac:spMkLst>
          </pc:spChg>
          <pc:spChg chg="del">
            <ac:chgData name="Marikannan Rajendran" userId="ddd1a9cbcb789ac2" providerId="LiveId" clId="{F79311CD-C55A-4F1A-8BC3-001127D87E7F}" dt="2022-04-02T11:06:38.356" v="2" actId="478"/>
            <ac:spMkLst>
              <pc:docMk/>
              <pc:sldMasterMk cId="2244574538" sldId="2147483660"/>
              <pc:sldLayoutMk cId="3977884183" sldId="2147483661"/>
              <ac:spMk id="7" creationId="{F569EBE9-4EE9-47C4-B377-387B3F0B8C02}"/>
            </ac:spMkLst>
          </pc:spChg>
          <pc:picChg chg="del">
            <ac:chgData name="Marikannan Rajendran" userId="ddd1a9cbcb789ac2" providerId="LiveId" clId="{F79311CD-C55A-4F1A-8BC3-001127D87E7F}" dt="2022-04-02T11:06:28.796" v="0" actId="478"/>
            <ac:picMkLst>
              <pc:docMk/>
              <pc:sldMasterMk cId="2244574538" sldId="2147483660"/>
              <pc:sldLayoutMk cId="3977884183" sldId="2147483661"/>
              <ac:picMk id="9" creationId="{5E9C83F6-D7B5-471D-AB60-5F6FCEFC878F}"/>
            </ac:picMkLst>
          </pc:picChg>
        </pc:sldLayoutChg>
        <pc:sldLayoutChg chg="delSp mod">
          <pc:chgData name="Marikannan Rajendran" userId="ddd1a9cbcb789ac2" providerId="LiveId" clId="{F79311CD-C55A-4F1A-8BC3-001127D87E7F}" dt="2022-04-02T11:06:41.393" v="3" actId="478"/>
          <pc:sldLayoutMkLst>
            <pc:docMk/>
            <pc:sldMasterMk cId="2244574538" sldId="2147483660"/>
            <pc:sldLayoutMk cId="1641131575" sldId="2147483662"/>
          </pc:sldLayoutMkLst>
          <pc:picChg chg="del">
            <ac:chgData name="Marikannan Rajendran" userId="ddd1a9cbcb789ac2" providerId="LiveId" clId="{F79311CD-C55A-4F1A-8BC3-001127D87E7F}" dt="2022-04-02T11:06:41.393" v="3" actId="478"/>
            <ac:picMkLst>
              <pc:docMk/>
              <pc:sldMasterMk cId="2244574538" sldId="2147483660"/>
              <pc:sldLayoutMk cId="1641131575" sldId="2147483662"/>
              <ac:picMk id="8" creationId="{CFF1FBDE-1F07-4326-9F50-67795BC904B6}"/>
            </ac:picMkLst>
          </pc:picChg>
        </pc:sldLayoutChg>
        <pc:sldLayoutChg chg="modSp">
          <pc:chgData name="Marikannan Rajendran" userId="ddd1a9cbcb789ac2" providerId="LiveId" clId="{F79311CD-C55A-4F1A-8BC3-001127D87E7F}" dt="2022-04-02T11:07:47.592" v="34" actId="207"/>
          <pc:sldLayoutMkLst>
            <pc:docMk/>
            <pc:sldMasterMk cId="2244574538" sldId="2147483660"/>
            <pc:sldLayoutMk cId="1884286158" sldId="2147483664"/>
          </pc:sldLayoutMkLst>
          <pc:spChg chg="mod">
            <ac:chgData name="Marikannan Rajendran" userId="ddd1a9cbcb789ac2" providerId="LiveId" clId="{F79311CD-C55A-4F1A-8BC3-001127D87E7F}" dt="2022-04-02T11:07:47.592" v="34" actId="207"/>
            <ac:spMkLst>
              <pc:docMk/>
              <pc:sldMasterMk cId="2244574538" sldId="2147483660"/>
              <pc:sldLayoutMk cId="1884286158" sldId="2147483664"/>
              <ac:spMk id="2" creationId="{00000000-0000-0000-0000-000000000000}"/>
            </ac:spMkLst>
          </pc:spChg>
        </pc:sldLayoutChg>
        <pc:sldLayoutChg chg="modSp">
          <pc:chgData name="Marikannan Rajendran" userId="ddd1a9cbcb789ac2" providerId="LiveId" clId="{F79311CD-C55A-4F1A-8BC3-001127D87E7F}" dt="2022-04-02T11:07:52.129" v="35" actId="207"/>
          <pc:sldLayoutMkLst>
            <pc:docMk/>
            <pc:sldMasterMk cId="2244574538" sldId="2147483660"/>
            <pc:sldLayoutMk cId="2977326880" sldId="2147483665"/>
          </pc:sldLayoutMkLst>
          <pc:spChg chg="mod">
            <ac:chgData name="Marikannan Rajendran" userId="ddd1a9cbcb789ac2" providerId="LiveId" clId="{F79311CD-C55A-4F1A-8BC3-001127D87E7F}" dt="2022-04-02T11:07:52.129" v="35" actId="207"/>
            <ac:spMkLst>
              <pc:docMk/>
              <pc:sldMasterMk cId="2244574538" sldId="2147483660"/>
              <pc:sldLayoutMk cId="2977326880" sldId="2147483665"/>
              <ac:spMk id="2" creationId="{00000000-0000-0000-0000-000000000000}"/>
            </ac:spMkLst>
          </pc:spChg>
        </pc:sldLayoutChg>
        <pc:sldLayoutChg chg="delSp modSp mod">
          <pc:chgData name="Marikannan Rajendran" userId="ddd1a9cbcb789ac2" providerId="LiveId" clId="{F79311CD-C55A-4F1A-8BC3-001127D87E7F}" dt="2022-04-02T11:07:29.897" v="33" actId="20577"/>
          <pc:sldLayoutMkLst>
            <pc:docMk/>
            <pc:sldMasterMk cId="2244574538" sldId="2147483660"/>
            <pc:sldLayoutMk cId="4248001129" sldId="2147483666"/>
          </pc:sldLayoutMkLst>
          <pc:spChg chg="del">
            <ac:chgData name="Marikannan Rajendran" userId="ddd1a9cbcb789ac2" providerId="LiveId" clId="{F79311CD-C55A-4F1A-8BC3-001127D87E7F}" dt="2022-04-02T11:07:11.203" v="5" actId="478"/>
            <ac:spMkLst>
              <pc:docMk/>
              <pc:sldMasterMk cId="2244574538" sldId="2147483660"/>
              <pc:sldLayoutMk cId="4248001129" sldId="2147483666"/>
              <ac:spMk id="10" creationId="{94A6A5F0-0EEC-46EE-86CB-C66EF8EBED7B}"/>
            </ac:spMkLst>
          </pc:spChg>
          <pc:spChg chg="mod">
            <ac:chgData name="Marikannan Rajendran" userId="ddd1a9cbcb789ac2" providerId="LiveId" clId="{F79311CD-C55A-4F1A-8BC3-001127D87E7F}" dt="2022-04-02T11:07:18.674" v="6" actId="207"/>
            <ac:spMkLst>
              <pc:docMk/>
              <pc:sldMasterMk cId="2244574538" sldId="2147483660"/>
              <pc:sldLayoutMk cId="4248001129" sldId="2147483666"/>
              <ac:spMk id="11" creationId="{8CD5EADA-9502-4460-AA3D-6317BC7F2CA7}"/>
            </ac:spMkLst>
          </pc:spChg>
          <pc:graphicFrameChg chg="modGraphic">
            <ac:chgData name="Marikannan Rajendran" userId="ddd1a9cbcb789ac2" providerId="LiveId" clId="{F79311CD-C55A-4F1A-8BC3-001127D87E7F}" dt="2022-04-02T11:07:29.897" v="33" actId="20577"/>
            <ac:graphicFrameMkLst>
              <pc:docMk/>
              <pc:sldMasterMk cId="2244574538" sldId="2147483660"/>
              <pc:sldLayoutMk cId="4248001129" sldId="2147483666"/>
              <ac:graphicFrameMk id="9" creationId="{25173CAD-49F2-4AF0-8AD5-69B0F48A00AF}"/>
            </ac:graphicFrameMkLst>
          </pc:graphicFrameChg>
          <pc:picChg chg="del">
            <ac:chgData name="Marikannan Rajendran" userId="ddd1a9cbcb789ac2" providerId="LiveId" clId="{F79311CD-C55A-4F1A-8BC3-001127D87E7F}" dt="2022-04-02T11:07:06.856" v="4" actId="478"/>
            <ac:picMkLst>
              <pc:docMk/>
              <pc:sldMasterMk cId="2244574538" sldId="2147483660"/>
              <pc:sldLayoutMk cId="4248001129" sldId="2147483666"/>
              <ac:picMk id="7" creationId="{7B525AF9-2E0D-4A1A-99BF-0A4A8506280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66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FF00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8109247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rgbClr val="FF0066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@11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D415-1F3B-4F74-BE89-8D53587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Accessing the Elements of an One Dimensional Array</a:t>
            </a:r>
            <a:endParaRPr lang="en-US" sz="3200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6E0B600-F601-47EB-AAE1-29EEE721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28775"/>
            <a:ext cx="86106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341313" indent="-1635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How to retrieve values from an array?</a:t>
            </a:r>
          </a:p>
          <a:p>
            <a:pPr lvl="1"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Array elements are accessed using the element’s index.</a:t>
            </a:r>
          </a:p>
          <a:p>
            <a:pPr lvl="1"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The index position of the first element in the array is </a:t>
            </a:r>
            <a:r>
              <a:rPr lang="en-US" altLang="en-US" b="0">
                <a:solidFill>
                  <a:srgbClr val="EA3800"/>
                </a:solidFill>
                <a:cs typeface="Calibri" panose="020F0502020204030204" pitchFamily="34" charset="0"/>
              </a:rPr>
              <a:t>0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, last  element is position is </a:t>
            </a:r>
            <a:r>
              <a:rPr lang="en-US" altLang="en-US" b="0">
                <a:solidFill>
                  <a:srgbClr val="EA3800"/>
                </a:solidFill>
                <a:cs typeface="Calibri" panose="020F0502020204030204" pitchFamily="34" charset="0"/>
              </a:rPr>
              <a:t>array length -1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Syntax:</a:t>
            </a:r>
          </a:p>
          <a:p>
            <a:pPr lvl="2">
              <a:spcBef>
                <a:spcPts val="600"/>
              </a:spcBef>
            </a:pPr>
            <a:r>
              <a:rPr lang="en-US" altLang="en-US" b="0">
                <a:solidFill>
                  <a:srgbClr val="00B050"/>
                </a:solidFill>
                <a:cs typeface="Calibri" panose="020F0502020204030204" pitchFamily="34" charset="0"/>
              </a:rPr>
              <a:t>&lt;type&gt; </a:t>
            </a:r>
            <a:r>
              <a:rPr lang="en-US" altLang="en-US" b="0">
                <a:solidFill>
                  <a:srgbClr val="002060"/>
                </a:solidFill>
                <a:cs typeface="Calibri" panose="020F0502020204030204" pitchFamily="34" charset="0"/>
              </a:rPr>
              <a:t>&lt;array name&gt;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 = </a:t>
            </a:r>
            <a:r>
              <a:rPr lang="en-US" altLang="en-US" b="0">
                <a:solidFill>
                  <a:srgbClr val="002060"/>
                </a:solidFill>
                <a:cs typeface="Calibri" panose="020F0502020204030204" pitchFamily="34" charset="0"/>
              </a:rPr>
              <a:t>&lt;array-name&gt;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[index-number];</a:t>
            </a:r>
          </a:p>
          <a:p>
            <a:pPr>
              <a:spcBef>
                <a:spcPts val="600"/>
              </a:spcBef>
            </a:pPr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Example:</a:t>
            </a:r>
          </a:p>
          <a:p>
            <a:pPr lvl="3">
              <a:spcBef>
                <a:spcPts val="600"/>
              </a:spcBef>
            </a:pPr>
            <a:r>
              <a:rPr lang="en-US" altLang="en-US" b="0">
                <a:solidFill>
                  <a:srgbClr val="0070C0"/>
                </a:solidFill>
                <a:cs typeface="Calibri" panose="020F0502020204030204" pitchFamily="34" charset="0"/>
              </a:rPr>
              <a:t>int id=empId[0];	Employee emp1=emp[3];</a:t>
            </a:r>
            <a:endParaRPr lang="en-US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5DCC943-0265-45D0-A19F-EC8E8846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49888"/>
            <a:ext cx="6294438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How to find the length of an array?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Use </a:t>
            </a:r>
            <a:r>
              <a:rPr lang="en-US" altLang="en-US" dirty="0" err="1">
                <a:solidFill>
                  <a:srgbClr val="EA3800"/>
                </a:solidFill>
              </a:rPr>
              <a:t>empId.length</a:t>
            </a:r>
            <a:r>
              <a:rPr lang="en-US" altLang="en-US" dirty="0">
                <a:solidFill>
                  <a:srgbClr val="EA3800"/>
                </a:solidFill>
              </a:rPr>
              <a:t>;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b="0" dirty="0"/>
              <a:t>to get the total number of items in the array.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30134DD-F6D6-4892-8275-05A55704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529138"/>
            <a:ext cx="2133600" cy="585787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16200000" scaled="1"/>
          </a:gradFill>
          <a:ln w="9525" cap="flat" cmpd="sng">
            <a:solidFill>
              <a:srgbClr val="4BACC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</a:rPr>
              <a:t>Retrieves the first item in empId array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2B76377-796B-4365-84D0-6A661DCA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529138"/>
            <a:ext cx="2133600" cy="585787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16200000" scaled="1"/>
          </a:gradFill>
          <a:ln w="9525" cap="flat" cmpd="sng">
            <a:solidFill>
              <a:srgbClr val="4BACC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 b="0">
                <a:solidFill>
                  <a:srgbClr val="000000"/>
                </a:solidFill>
              </a:rPr>
              <a:t>Retrieves the fourth item in emp array</a:t>
            </a:r>
          </a:p>
        </p:txBody>
      </p:sp>
    </p:spTree>
    <p:extLst>
      <p:ext uri="{BB962C8B-B14F-4D97-AF65-F5344CB8AC3E}">
        <p14:creationId xmlns:p14="http://schemas.microsoft.com/office/powerpoint/2010/main" val="7304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B401-3007-40B6-85D0-0A23C8A4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Lend a Hand–One Dimensional Array</a:t>
            </a:r>
            <a:endParaRPr lang="en-US" sz="2800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A404162-7DAA-4F77-A74A-42474EAC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458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2575" indent="-282575"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739775" indent="-282575"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282575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Program to print even numbers between 0 &amp; 100.</a:t>
            </a:r>
          </a:p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Create a program “</a:t>
            </a:r>
            <a:r>
              <a:rPr lang="en-US" altLang="en-US" sz="2000" b="0" dirty="0" err="1">
                <a:solidFill>
                  <a:srgbClr val="000000"/>
                </a:solidFill>
                <a:cs typeface="Calibri" panose="020F0502020204030204" pitchFamily="34" charset="0"/>
              </a:rPr>
              <a:t>ArrayDemo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”  add two methods,</a:t>
            </a:r>
          </a:p>
          <a:p>
            <a:pPr lvl="1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 err="1">
                <a:solidFill>
                  <a:srgbClr val="0070C0"/>
                </a:solidFill>
                <a:cs typeface="Calibri" panose="020F0502020204030204" pitchFamily="34" charset="0"/>
              </a:rPr>
              <a:t>storeNumbers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– Creates and stores a array with values from 0~100</a:t>
            </a:r>
          </a:p>
          <a:p>
            <a:pPr lvl="1"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b="0" dirty="0" err="1">
                <a:solidFill>
                  <a:srgbClr val="0070C0"/>
                </a:solidFill>
                <a:cs typeface="Calibri" panose="020F0502020204030204" pitchFamily="34" charset="0"/>
              </a:rPr>
              <a:t>printEvenNumber</a:t>
            </a: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 – traverse through the array stored and print all the even numbers.</a:t>
            </a:r>
          </a:p>
          <a:p>
            <a:pPr lvl="1"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  <a:cs typeface="Calibri" panose="020F0502020204030204" pitchFamily="34" charset="0"/>
              </a:rPr>
              <a:t>From the main method invoke both the mentioned above and print the even numbers.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53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368A-45DD-444A-951A-C5DFC04F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Lend a Hand–Solution</a:t>
            </a:r>
            <a:endParaRPr 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083580-7479-4AEE-92FA-BC78FD43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" t="20879" r="45534" b="13187"/>
          <a:stretch>
            <a:fillRect/>
          </a:stretch>
        </p:blipFill>
        <p:spPr bwMode="auto">
          <a:xfrm>
            <a:off x="551896" y="1581151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5">
            <a:extLst>
              <a:ext uri="{FF2B5EF4-FFF2-40B4-BE49-F238E27FC236}">
                <a16:creationId xmlns:a16="http://schemas.microsoft.com/office/drawing/2014/main" id="{D1AE8E4E-62C4-46DA-861A-CDD035A11805}"/>
              </a:ext>
            </a:extLst>
          </p:cNvPr>
          <p:cNvSpPr>
            <a:spLocks/>
          </p:cNvSpPr>
          <p:nvPr/>
        </p:nvSpPr>
        <p:spPr bwMode="auto">
          <a:xfrm>
            <a:off x="5231908" y="2228850"/>
            <a:ext cx="355107" cy="914400"/>
          </a:xfrm>
          <a:prstGeom prst="rightBrace">
            <a:avLst>
              <a:gd name="adj1" fmla="val 8000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279B51F0-E118-4B7D-8B5A-4CA53422B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419" y="2228850"/>
            <a:ext cx="22098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1600" dirty="0"/>
              <a:t>This method stores 100 numbers in an array.</a:t>
            </a:r>
          </a:p>
        </p:txBody>
      </p:sp>
      <p:sp>
        <p:nvSpPr>
          <p:cNvPr id="7" name="Right Brace 8">
            <a:extLst>
              <a:ext uri="{FF2B5EF4-FFF2-40B4-BE49-F238E27FC236}">
                <a16:creationId xmlns:a16="http://schemas.microsoft.com/office/drawing/2014/main" id="{649E3C6C-4911-4870-B5DC-61718F2EE89E}"/>
              </a:ext>
            </a:extLst>
          </p:cNvPr>
          <p:cNvSpPr>
            <a:spLocks/>
          </p:cNvSpPr>
          <p:nvPr/>
        </p:nvSpPr>
        <p:spPr bwMode="auto">
          <a:xfrm>
            <a:off x="6553200" y="3657600"/>
            <a:ext cx="333653" cy="914400"/>
          </a:xfrm>
          <a:prstGeom prst="rightBrace">
            <a:avLst>
              <a:gd name="adj1" fmla="val 8000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9DD6D6D5-0844-4DDC-8E2D-762C5CD7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853" y="3733800"/>
            <a:ext cx="19050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1600" dirty="0"/>
              <a:t>This method prints the even numbers between 0 and 100.</a:t>
            </a:r>
          </a:p>
        </p:txBody>
      </p:sp>
      <p:sp>
        <p:nvSpPr>
          <p:cNvPr id="9" name="Right Brace 10">
            <a:extLst>
              <a:ext uri="{FF2B5EF4-FFF2-40B4-BE49-F238E27FC236}">
                <a16:creationId xmlns:a16="http://schemas.microsoft.com/office/drawing/2014/main" id="{E19D4005-69F9-4349-8D0F-5FFB0A7084A5}"/>
              </a:ext>
            </a:extLst>
          </p:cNvPr>
          <p:cNvSpPr>
            <a:spLocks/>
          </p:cNvSpPr>
          <p:nvPr/>
        </p:nvSpPr>
        <p:spPr bwMode="auto">
          <a:xfrm>
            <a:off x="5296987" y="4991100"/>
            <a:ext cx="355107" cy="914400"/>
          </a:xfrm>
          <a:prstGeom prst="rightBrace">
            <a:avLst>
              <a:gd name="adj1" fmla="val 8000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id="{E00C842D-27DA-40F9-BDC8-F362BAE4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553" y="5067300"/>
            <a:ext cx="2209800" cy="762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en-US" sz="1600"/>
              <a:t>Invokes the methods.</a:t>
            </a:r>
          </a:p>
        </p:txBody>
      </p:sp>
    </p:spTree>
    <p:extLst>
      <p:ext uri="{BB962C8B-B14F-4D97-AF65-F5344CB8AC3E}">
        <p14:creationId xmlns:p14="http://schemas.microsoft.com/office/powerpoint/2010/main" val="79625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16D9-58DA-458E-B00D-48D8E853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Multi Dimensional Arrays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A4945AA-7595-43CA-B89E-3093EF62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7B8FD5A-E2F1-4715-A2AF-0D0198A8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41475"/>
            <a:ext cx="86868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What are multi dimensional arrays?</a:t>
            </a:r>
          </a:p>
          <a:p>
            <a:pPr lvl="1"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Multi Dimensional Arrays are </a:t>
            </a:r>
            <a:r>
              <a:rPr lang="en-US" altLang="en-US" i="1" dirty="0">
                <a:solidFill>
                  <a:srgbClr val="000000"/>
                </a:solidFill>
                <a:cs typeface="Calibri" panose="020F0502020204030204" pitchFamily="34" charset="0"/>
              </a:rPr>
              <a:t>array of arrays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The two dimensional array can be termed as a physical table with rows and columns, each row labeled with an index of 0 to its maximum bound.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Syntax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</a:p>
          <a:p>
            <a:pPr lvl="2">
              <a:spcBef>
                <a:spcPts val="1200"/>
              </a:spcBef>
            </a:pP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type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array-name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= new </a:t>
            </a: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type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[rows][cols];</a:t>
            </a:r>
          </a:p>
          <a:p>
            <a:pPr lvl="1"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Example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:</a:t>
            </a:r>
          </a:p>
          <a:p>
            <a:pPr lvl="2">
              <a:spcBef>
                <a:spcPts val="1200"/>
              </a:spcBef>
            </a:pP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int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b="0" dirty="0">
                <a:solidFill>
                  <a:srgbClr val="002060"/>
                </a:solidFill>
                <a:cs typeface="Calibri" panose="020F0502020204030204" pitchFamily="34" charset="0"/>
              </a:rPr>
              <a:t>marks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[ ][ ] = new </a:t>
            </a: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int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[2][3 ]; </a:t>
            </a: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// 3 rows and 4 columns</a:t>
            </a:r>
            <a:b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</a:b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b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</a:b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0F582A9-C6E4-4D1B-BFC4-D621D8B04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5257800"/>
            <a:ext cx="4664075" cy="523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</a:rPr>
              <a:t>A two dimensional array is similar to a matrix representation as depicted here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7169B9-BFD4-46E2-BBF0-2F3B9DEBE072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4983163"/>
          <a:ext cx="2470150" cy="1341439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4025152265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62322199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747601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1392426335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196225111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CD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CD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CDC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CCDC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86447"/>
                  </a:ext>
                </a:extLst>
              </a:tr>
              <a:tr h="3349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41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28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64188"/>
                  </a:ext>
                </a:extLst>
              </a:tr>
              <a:tr h="3365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5B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43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55884"/>
                  </a:ext>
                </a:extLst>
              </a:tr>
              <a:tr h="334963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31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  <a:sym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6" grpId="1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2072-6683-4167-82EC-950E2383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Arial" panose="020B0604020202020204" pitchFamily="34" charset="0"/>
                <a:sym typeface="Arial" panose="020B0604020202020204" pitchFamily="34" charset="0"/>
              </a:rPr>
              <a:t>Advantages and Disadvantages of Arrays</a:t>
            </a:r>
            <a:endParaRPr lang="en-US" sz="3200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D9B8283-15F0-4E7D-86C7-FFCB35495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8610600" cy="1662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indent="16986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Disadvantages of Java Array:</a:t>
            </a:r>
          </a:p>
          <a:p>
            <a:pPr marL="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 array has fixed size. </a:t>
            </a:r>
          </a:p>
          <a:p>
            <a:pPr marL="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An array holds only one type of data.</a:t>
            </a:r>
          </a:p>
          <a:p>
            <a:pPr marL="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Insertion and deletion of elements is not efficient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A955C19-F3F3-4602-9A6A-2FFECC5D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41475"/>
            <a:ext cx="8610600" cy="2216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indent="16986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Advantages of  Java Array:</a:t>
            </a:r>
          </a:p>
          <a:p>
            <a:pPr marL="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Arrays can store large number of elements by just specifying the index number and the array name. </a:t>
            </a:r>
          </a:p>
          <a:p>
            <a:pPr marL="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Arrays permit efficient random access</a:t>
            </a:r>
          </a:p>
          <a:p>
            <a:pPr marL="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Iteration in arrays is faster than iterating through its counterparts (such as a linked list of the same size)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0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Arrays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After completing this session you will be able to understand,</a:t>
            </a:r>
          </a:p>
          <a:p>
            <a:pPr marL="1430337" lvl="1" indent="-342900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what is an  Array?</a:t>
            </a:r>
          </a:p>
          <a:p>
            <a:pPr marL="1430337" lvl="1" indent="-342900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List out the types of Array.</a:t>
            </a:r>
          </a:p>
          <a:p>
            <a:pPr marL="1430337" lvl="1" indent="-342900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Declare and create an array.</a:t>
            </a:r>
          </a:p>
          <a:p>
            <a:pPr marL="1430337" lvl="1" indent="-342900">
              <a:spcBef>
                <a:spcPts val="1200"/>
              </a:spcBef>
            </a:pP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Iterate through an array.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568F-AAA7-41A9-83DF-68C3C0D2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Metaphor for Arrays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E497A5C-126F-4E03-A39E-3DF3193328B5}"/>
              </a:ext>
            </a:extLst>
          </p:cNvPr>
          <p:cNvGrpSpPr>
            <a:grpSpLocks/>
          </p:cNvGrpSpPr>
          <p:nvPr/>
        </p:nvGrpSpPr>
        <p:grpSpPr bwMode="auto">
          <a:xfrm>
            <a:off x="2895599" y="1340529"/>
            <a:ext cx="3212237" cy="2240872"/>
            <a:chOff x="0" y="0"/>
            <a:chExt cx="2667000" cy="1780223"/>
          </a:xfrm>
        </p:grpSpPr>
        <p:pic>
          <p:nvPicPr>
            <p:cNvPr id="5" name="Picture 10" descr="apples.jpg">
              <a:extLst>
                <a:ext uri="{FF2B5EF4-FFF2-40B4-BE49-F238E27FC236}">
                  <a16:creationId xmlns:a16="http://schemas.microsoft.com/office/drawing/2014/main" id="{3EC2E55E-7DAC-4D26-BA1D-0742E46E8E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67000" cy="178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C19234B2-DC9C-41AC-BCE1-2DA36B9B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295400"/>
              <a:ext cx="1219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solidFill>
                    <a:srgbClr val="C00000"/>
                  </a:solidFill>
                  <a:cs typeface="Calibri" panose="020F0502020204030204" pitchFamily="34" charset="0"/>
                </a:rPr>
                <a:t>Apples</a:t>
              </a:r>
            </a:p>
          </p:txBody>
        </p:sp>
      </p:grpSp>
      <p:sp>
        <p:nvSpPr>
          <p:cNvPr id="7" name="TextBox 17">
            <a:extLst>
              <a:ext uri="{FF2B5EF4-FFF2-40B4-BE49-F238E27FC236}">
                <a16:creationId xmlns:a16="http://schemas.microsoft.com/office/drawing/2014/main" id="{00E19191-B10E-427F-8378-9A5AE913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53" y="3952875"/>
            <a:ext cx="769402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A box of Apples. Box is the container for apples.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Similar to box Arrays are container for data of similar data type (like the apples).</a:t>
            </a: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0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B3BC-AB1F-4B6F-9022-20E46C1C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What is an Array?</a:t>
            </a:r>
            <a:endParaRPr lang="en-US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45471E81-F9FD-4466-A41E-F7F94A06B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676400"/>
            <a:ext cx="8594725" cy="1631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</a:rPr>
              <a:t>What is an Array?</a:t>
            </a:r>
          </a:p>
          <a:p>
            <a:pPr lvl="1"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An array is variable  that can hold a group of values of  </a:t>
            </a:r>
            <a:r>
              <a:rPr lang="en-US" altLang="en-US" sz="2000" i="1">
                <a:solidFill>
                  <a:srgbClr val="000000"/>
                </a:solidFill>
              </a:rPr>
              <a:t>same type </a:t>
            </a:r>
            <a:r>
              <a:rPr lang="en-US" altLang="en-US" sz="2000" b="0">
                <a:solidFill>
                  <a:srgbClr val="000000"/>
                </a:solidFill>
              </a:rPr>
              <a:t>and  referred  by a common name.</a:t>
            </a:r>
          </a:p>
          <a:p>
            <a:pPr lvl="1">
              <a:spcBef>
                <a:spcPts val="1200"/>
              </a:spcBef>
            </a:pPr>
            <a:r>
              <a:rPr lang="en-US" altLang="en-US" sz="2000" b="0">
                <a:solidFill>
                  <a:srgbClr val="000000"/>
                </a:solidFill>
              </a:rPr>
              <a:t>Arrays can hold primitives or objects of same types.</a:t>
            </a:r>
            <a:endParaRPr lang="en-US" altLang="en-US"/>
          </a:p>
        </p:txBody>
      </p:sp>
      <p:pic>
        <p:nvPicPr>
          <p:cNvPr id="5" name="Picture 5" descr="mini-image1.jpg">
            <a:extLst>
              <a:ext uri="{FF2B5EF4-FFF2-40B4-BE49-F238E27FC236}">
                <a16:creationId xmlns:a16="http://schemas.microsoft.com/office/drawing/2014/main" id="{9CC4291E-56BA-454D-B8C1-8A1A1691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74320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Brace 8">
            <a:extLst>
              <a:ext uri="{FF2B5EF4-FFF2-40B4-BE49-F238E27FC236}">
                <a16:creationId xmlns:a16="http://schemas.microsoft.com/office/drawing/2014/main" id="{1B6AF495-3A32-45BD-AC11-40DFA1D0A821}"/>
              </a:ext>
            </a:extLst>
          </p:cNvPr>
          <p:cNvSpPr>
            <a:spLocks/>
          </p:cNvSpPr>
          <p:nvPr/>
        </p:nvSpPr>
        <p:spPr bwMode="auto">
          <a:xfrm>
            <a:off x="3637625" y="4343400"/>
            <a:ext cx="698500" cy="1676400"/>
          </a:xfrm>
          <a:prstGeom prst="rightBrace">
            <a:avLst>
              <a:gd name="adj1" fmla="val 7989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3101F0C-8C85-43E5-9E31-A97E9EC9A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72000"/>
            <a:ext cx="4343400" cy="1231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F7964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 sz="1600" b="0" dirty="0">
                <a:solidFill>
                  <a:srgbClr val="000000"/>
                </a:solidFill>
              </a:rPr>
              <a:t>Individual values being stored inside an array named </a:t>
            </a:r>
            <a:r>
              <a:rPr lang="en-US" altLang="en-US" sz="1600" i="1" dirty="0" err="1">
                <a:solidFill>
                  <a:srgbClr val="000000"/>
                </a:solidFill>
              </a:rPr>
              <a:t>MyArray</a:t>
            </a:r>
            <a:r>
              <a:rPr lang="en-US" altLang="en-US" sz="1600" b="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1600" b="0" dirty="0">
                <a:solidFill>
                  <a:srgbClr val="000000"/>
                </a:solidFill>
              </a:rPr>
              <a:t>Each item can be accessed using the variable name </a:t>
            </a:r>
            <a:r>
              <a:rPr lang="en-US" altLang="en-US" sz="1600" i="1" dirty="0" err="1">
                <a:solidFill>
                  <a:srgbClr val="000000"/>
                </a:solidFill>
              </a:rPr>
              <a:t>MyArray</a:t>
            </a:r>
            <a:r>
              <a:rPr lang="en-US" altLang="en-US" sz="1600" b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49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18FF-05E8-40B2-8249-46309EED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Arial" panose="020B0604020202020204" pitchFamily="34" charset="0"/>
              </a:rPr>
              <a:t>Types of Array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332FB25-C482-480A-8BE2-1CCBF04A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388E57-A31D-4902-8932-A2493E58560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34235"/>
            <a:ext cx="6170638" cy="2010123"/>
            <a:chOff x="-76200" y="1043635"/>
            <a:chExt cx="6170638" cy="2010123"/>
          </a:xfrm>
        </p:grpSpPr>
        <p:sp>
          <p:nvSpPr>
            <p:cNvPr id="6" name="Unknown Shape">
              <a:extLst>
                <a:ext uri="{FF2B5EF4-FFF2-40B4-BE49-F238E27FC236}">
                  <a16:creationId xmlns:a16="http://schemas.microsoft.com/office/drawing/2014/main" id="{B96793BC-30A3-443F-A28C-BE9E1B85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1641716"/>
              <a:ext cx="1718360" cy="780566"/>
            </a:xfrm>
            <a:custGeom>
              <a:avLst/>
              <a:gdLst>
                <a:gd name="T0" fmla="*/ 0 w 1718360"/>
                <a:gd name="T1" fmla="*/ 0 h 780566"/>
                <a:gd name="T2" fmla="*/ 0 w 1718360"/>
                <a:gd name="T3" fmla="*/ 390283 h 780566"/>
                <a:gd name="T4" fmla="*/ 1718360 w 1718360"/>
                <a:gd name="T5" fmla="*/ 390283 h 780566"/>
                <a:gd name="T6" fmla="*/ 1718360 w 1718360"/>
                <a:gd name="T7" fmla="*/ 780566 h 780566"/>
                <a:gd name="T8" fmla="*/ 0 w 1718360"/>
                <a:gd name="T9" fmla="*/ 0 h 780566"/>
                <a:gd name="T10" fmla="*/ 1718360 w 1718360"/>
                <a:gd name="T11" fmla="*/ 780566 h 780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718360" h="780566">
                  <a:moveTo>
                    <a:pt x="0" y="0"/>
                  </a:moveTo>
                  <a:lnTo>
                    <a:pt x="0" y="390283"/>
                  </a:lnTo>
                  <a:lnTo>
                    <a:pt x="1718360" y="390283"/>
                  </a:lnTo>
                  <a:lnTo>
                    <a:pt x="1718360" y="780566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Unknown Shape">
              <a:extLst>
                <a:ext uri="{FF2B5EF4-FFF2-40B4-BE49-F238E27FC236}">
                  <a16:creationId xmlns:a16="http://schemas.microsoft.com/office/drawing/2014/main" id="{FFC163C9-A47F-458B-98CE-0B8314B2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639" y="1641716"/>
              <a:ext cx="1718360" cy="780566"/>
            </a:xfrm>
            <a:custGeom>
              <a:avLst/>
              <a:gdLst>
                <a:gd name="T0" fmla="*/ 1718360 w 1718360"/>
                <a:gd name="T1" fmla="*/ 0 h 780566"/>
                <a:gd name="T2" fmla="*/ 1718360 w 1718360"/>
                <a:gd name="T3" fmla="*/ 390283 h 780566"/>
                <a:gd name="T4" fmla="*/ 0 w 1718360"/>
                <a:gd name="T5" fmla="*/ 390283 h 780566"/>
                <a:gd name="T6" fmla="*/ 0 w 1718360"/>
                <a:gd name="T7" fmla="*/ 780566 h 780566"/>
                <a:gd name="T8" fmla="*/ 0 w 1718360"/>
                <a:gd name="T9" fmla="*/ 0 h 780566"/>
                <a:gd name="T10" fmla="*/ 1718360 w 1718360"/>
                <a:gd name="T11" fmla="*/ 780566 h 780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718360" h="780566">
                  <a:moveTo>
                    <a:pt x="1718360" y="0"/>
                  </a:moveTo>
                  <a:lnTo>
                    <a:pt x="1718360" y="390283"/>
                  </a:lnTo>
                  <a:lnTo>
                    <a:pt x="0" y="390283"/>
                  </a:lnTo>
                  <a:lnTo>
                    <a:pt x="0" y="780566"/>
                  </a:lnTo>
                </a:path>
              </a:pathLst>
            </a:custGeom>
            <a:noFill/>
            <a:ln w="25400" cap="flat" cmpd="sng">
              <a:solidFill>
                <a:srgbClr val="3B6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A6F237-F636-4693-934C-0047393D4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922" y="1043635"/>
              <a:ext cx="2656155" cy="598081"/>
            </a:xfrm>
            <a:prstGeom prst="rect">
              <a:avLst/>
            </a:prstGeom>
            <a:gradFill rotWithShape="1">
              <a:gsLst>
                <a:gs pos="0">
                  <a:srgbClr val="FFA5A3"/>
                </a:gs>
                <a:gs pos="34999">
                  <a:srgbClr val="FFBEBE"/>
                </a:gs>
                <a:gs pos="100000">
                  <a:srgbClr val="FFE6E6"/>
                </a:gs>
              </a:gsLst>
              <a:lin ang="16200000" scaled="1"/>
            </a:gradFill>
            <a:ln w="9525" cap="flat" cmpd="sng">
              <a:solidFill>
                <a:srgbClr val="BD4B48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ED202F-8344-4C09-89E1-A46090B5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922" y="1043635"/>
              <a:ext cx="2656155" cy="59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" tIns="11430" rIns="11430" bIns="1143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Arrays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85D8C4-D27F-49E1-89C8-4FBBB55F7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455677"/>
              <a:ext cx="2656155" cy="598081"/>
            </a:xfrm>
            <a:prstGeom prst="rect">
              <a:avLst/>
            </a:prstGeom>
            <a:gradFill rotWithShape="1">
              <a:gsLst>
                <a:gs pos="0">
                  <a:srgbClr val="D9FDA5"/>
                </a:gs>
                <a:gs pos="34999">
                  <a:srgbClr val="E3FEBF"/>
                </a:gs>
                <a:gs pos="100000">
                  <a:srgbClr val="F4FEE6"/>
                </a:gs>
              </a:gsLst>
              <a:lin ang="16200000" scaled="1"/>
            </a:gradFill>
            <a:ln w="9525" cap="flat" cmpd="sng">
              <a:solidFill>
                <a:srgbClr val="97B853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4224D9-6620-4FEF-BC6C-5323A15BC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200" y="2422283"/>
              <a:ext cx="3047999" cy="59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" tIns="11430" rIns="11430" bIns="1143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One Dimensional Array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25BFCD-9143-4172-A55E-2B5A7CFF6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283" y="2422283"/>
              <a:ext cx="2656155" cy="598081"/>
            </a:xfrm>
            <a:prstGeom prst="rect">
              <a:avLst/>
            </a:prstGeom>
            <a:gradFill rotWithShape="1">
              <a:gsLst>
                <a:gs pos="0">
                  <a:srgbClr val="C8B3E9"/>
                </a:gs>
                <a:gs pos="34999">
                  <a:srgbClr val="D9CAEE"/>
                </a:gs>
                <a:gs pos="100000">
                  <a:srgbClr val="EFE8FA"/>
                </a:gs>
              </a:gsLst>
              <a:lin ang="16200000" scaled="1"/>
            </a:gradFill>
            <a:ln w="9525" cap="flat" cmpd="sng">
              <a:solidFill>
                <a:srgbClr val="7C5F9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AAA219-19EB-453F-AEF6-314E0619A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283" y="2422283"/>
              <a:ext cx="2656155" cy="598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" tIns="11430" rIns="11430" bIns="11430" anchor="ctr"/>
            <a:lstStyle/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>
                  <a:solidFill>
                    <a:srgbClr val="000000"/>
                  </a:solidFill>
                </a:rPr>
                <a:t>Multi Dimensional Array</a:t>
              </a:r>
            </a:p>
          </p:txBody>
        </p:sp>
      </p:grpSp>
      <p:sp>
        <p:nvSpPr>
          <p:cNvPr id="14" name="Rectangle 7">
            <a:extLst>
              <a:ext uri="{FF2B5EF4-FFF2-40B4-BE49-F238E27FC236}">
                <a16:creationId xmlns:a16="http://schemas.microsoft.com/office/drawing/2014/main" id="{1F048395-DA0B-450F-9B2D-F8279F62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3048000" cy="100647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 sz="1600">
                <a:solidFill>
                  <a:srgbClr val="000000"/>
                </a:solidFill>
              </a:rPr>
              <a:t>Example:  </a:t>
            </a:r>
            <a:r>
              <a:rPr lang="en-US" altLang="en-US" sz="1600">
                <a:solidFill>
                  <a:srgbClr val="EA3800"/>
                </a:solidFill>
              </a:rPr>
              <a:t>int[]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1600" b="0">
                <a:solidFill>
                  <a:srgbClr val="000000"/>
                </a:solidFill>
              </a:rPr>
              <a:t>empId </a:t>
            </a:r>
            <a:r>
              <a:rPr lang="en-US" altLang="en-US" sz="1600">
                <a:solidFill>
                  <a:srgbClr val="000000"/>
                </a:solidFill>
              </a:rPr>
              <a:t>;</a:t>
            </a:r>
          </a:p>
          <a:p>
            <a:r>
              <a:rPr lang="en-US" altLang="en-US" sz="1600">
                <a:solidFill>
                  <a:srgbClr val="0070C0"/>
                </a:solidFill>
              </a:rPr>
              <a:t>//Integer array named empId to store employee id.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39CCF869-525F-4BC5-8F3F-3E4ACFC0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27525"/>
            <a:ext cx="2895600" cy="1006475"/>
          </a:xfrm>
          <a:prstGeom prst="rect">
            <a:avLst/>
          </a:prstGeom>
          <a:gradFill rotWithShape="1">
            <a:gsLst>
              <a:gs pos="0">
                <a:srgbClr val="C8B3E9"/>
              </a:gs>
              <a:gs pos="34999">
                <a:srgbClr val="D9CAEE"/>
              </a:gs>
              <a:gs pos="100000">
                <a:srgbClr val="EFE8FA"/>
              </a:gs>
            </a:gsLst>
            <a:lin ang="16200000" scaled="1"/>
          </a:gradFill>
          <a:ln w="9525" cap="flat" cmpd="sng">
            <a:solidFill>
              <a:srgbClr val="8064A2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Example: </a:t>
            </a: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>
                <a:solidFill>
                  <a:srgbClr val="EA38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square[ ][ ];</a:t>
            </a:r>
          </a:p>
          <a:p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// Two dimensional array.</a:t>
            </a:r>
          </a:p>
        </p:txBody>
      </p:sp>
    </p:spTree>
    <p:extLst>
      <p:ext uri="{BB962C8B-B14F-4D97-AF65-F5344CB8AC3E}">
        <p14:creationId xmlns:p14="http://schemas.microsoft.com/office/powerpoint/2010/main" val="9028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3AAD-55B4-45E2-AAE6-0BBB5746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Declaring and Creating an One Dimensional Array</a:t>
            </a:r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90A1AC3-9324-41DF-8613-5DF07EBA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59512"/>
            <a:ext cx="8686800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3540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marL="1092200" indent="-573088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marL="3663950" indent="-2640013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Declaring an Array:</a:t>
            </a:r>
          </a:p>
          <a:p>
            <a:pPr lvl="2"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An array variable declared should has a data type and a valid identifier.</a:t>
            </a:r>
          </a:p>
          <a:p>
            <a:pPr lvl="3"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Syntax    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:  </a:t>
            </a:r>
            <a:r>
              <a:rPr lang="en-US" altLang="en-US" sz="1600" b="0" dirty="0">
                <a:solidFill>
                  <a:srgbClr val="00B050"/>
                </a:solidFill>
                <a:cs typeface="Calibri" panose="020F0502020204030204" pitchFamily="34" charset="0"/>
              </a:rPr>
              <a:t>&lt;type&gt;  [ ] 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  <a:r>
              <a:rPr lang="en-US" altLang="en-US" sz="1600" b="0" dirty="0">
                <a:solidFill>
                  <a:srgbClr val="EA3800"/>
                </a:solidFill>
                <a:cs typeface="Calibri" panose="020F0502020204030204" pitchFamily="34" charset="0"/>
              </a:rPr>
              <a:t>&lt;array-name&gt;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</a:p>
          <a:p>
            <a:pPr lvl="3"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Example 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:  </a:t>
            </a:r>
          </a:p>
          <a:p>
            <a:pPr lvl="3">
              <a:spcBef>
                <a:spcPts val="1200"/>
              </a:spcBef>
            </a:pPr>
            <a:r>
              <a:rPr lang="en-US" altLang="en-US" sz="1600" b="0" dirty="0">
                <a:solidFill>
                  <a:srgbClr val="00B050"/>
                </a:solidFill>
                <a:cs typeface="Calibri" panose="020F0502020204030204" pitchFamily="34" charset="0"/>
              </a:rPr>
              <a:t>int [ ]  </a:t>
            </a:r>
            <a:r>
              <a:rPr lang="en-US" altLang="en-US" sz="1600" b="0" dirty="0" err="1">
                <a:solidFill>
                  <a:srgbClr val="EA38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en-US" sz="1600" b="0" dirty="0">
                <a:solidFill>
                  <a:srgbClr val="00B050"/>
                </a:solidFill>
                <a:cs typeface="Calibri" panose="020F0502020204030204" pitchFamily="34" charset="0"/>
              </a:rPr>
              <a:t>		  Employee[ ]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  </a:t>
            </a:r>
            <a:r>
              <a:rPr lang="en-US" altLang="en-US" sz="1600" b="0" dirty="0">
                <a:solidFill>
                  <a:srgbClr val="EA3800"/>
                </a:solidFill>
                <a:cs typeface="Calibri" panose="020F0502020204030204" pitchFamily="34" charset="0"/>
              </a:rPr>
              <a:t>emp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eriod" startAt="2"/>
            </a:pPr>
            <a:r>
              <a:rPr lang="en-US" altLang="en-US" dirty="0">
                <a:solidFill>
                  <a:srgbClr val="000000"/>
                </a:solidFill>
                <a:cs typeface="Calibri" panose="020F0502020204030204" pitchFamily="34" charset="0"/>
              </a:rPr>
              <a:t>Initializing an Array 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As arrays are also a type of object, they are created with the new keyword.</a:t>
            </a:r>
          </a:p>
          <a:p>
            <a:pPr lvl="3"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Syntax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: &lt;array-name&gt;= </a:t>
            </a:r>
            <a:r>
              <a:rPr lang="en-US" altLang="en-US" sz="1600" b="0" dirty="0">
                <a:solidFill>
                  <a:srgbClr val="00B050"/>
                </a:solidFill>
                <a:cs typeface="Calibri" panose="020F0502020204030204" pitchFamily="34" charset="0"/>
              </a:rPr>
              <a:t>new  &lt;type&gt;(&lt;size&gt;);</a:t>
            </a:r>
          </a:p>
          <a:p>
            <a:pPr lvl="3">
              <a:spcBef>
                <a:spcPts val="1200"/>
              </a:spcBef>
            </a:pPr>
            <a:r>
              <a:rPr lang="en-US" altLang="en-US" sz="1600" dirty="0">
                <a:solidFill>
                  <a:srgbClr val="000000"/>
                </a:solidFill>
                <a:cs typeface="Calibri" panose="020F0502020204030204" pitchFamily="34" charset="0"/>
              </a:rPr>
              <a:t>Example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:    </a:t>
            </a:r>
          </a:p>
          <a:p>
            <a:pPr lvl="3">
              <a:spcBef>
                <a:spcPts val="1200"/>
              </a:spcBef>
            </a:pPr>
            <a:r>
              <a:rPr lang="en-US" altLang="en-US" sz="1600" b="0" dirty="0" err="1">
                <a:solidFill>
                  <a:srgbClr val="0000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=new </a:t>
            </a:r>
            <a:r>
              <a:rPr lang="en-US" altLang="en-US" sz="1600" b="0" dirty="0">
                <a:solidFill>
                  <a:srgbClr val="00B050"/>
                </a:solidFill>
                <a:cs typeface="Calibri" panose="020F0502020204030204" pitchFamily="34" charset="0"/>
              </a:rPr>
              <a:t>int[3]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		  emp=new </a:t>
            </a:r>
            <a:r>
              <a:rPr lang="en-US" altLang="en-US" sz="1600" b="0" dirty="0">
                <a:solidFill>
                  <a:srgbClr val="00B050"/>
                </a:solidFill>
                <a:cs typeface="Calibri" panose="020F0502020204030204" pitchFamily="34" charset="0"/>
              </a:rPr>
              <a:t>Employee[3]</a:t>
            </a:r>
            <a:r>
              <a:rPr lang="en-US" altLang="en-US" sz="1600" b="0" dirty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	</a:t>
            </a:r>
            <a:endParaRPr lang="en-US" altLang="en-US" dirty="0"/>
          </a:p>
        </p:txBody>
      </p:sp>
      <p:sp>
        <p:nvSpPr>
          <p:cNvPr id="5" name="Right Brace 10">
            <a:extLst>
              <a:ext uri="{FF2B5EF4-FFF2-40B4-BE49-F238E27FC236}">
                <a16:creationId xmlns:a16="http://schemas.microsoft.com/office/drawing/2014/main" id="{172C7221-FADF-4C14-A864-BC9D559E50A6}"/>
              </a:ext>
            </a:extLst>
          </p:cNvPr>
          <p:cNvSpPr>
            <a:spLocks/>
          </p:cNvSpPr>
          <p:nvPr/>
        </p:nvSpPr>
        <p:spPr bwMode="auto">
          <a:xfrm>
            <a:off x="4648200" y="3249744"/>
            <a:ext cx="214313" cy="198437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703DE80-2CF7-47EC-A2A2-77706598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219581"/>
            <a:ext cx="2376488" cy="25241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tIns="18288" rIns="0" bIns="18288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Declares an array of type int</a:t>
            </a:r>
          </a:p>
        </p:txBody>
      </p:sp>
      <p:sp>
        <p:nvSpPr>
          <p:cNvPr id="7" name="Right Brace 9">
            <a:extLst>
              <a:ext uri="{FF2B5EF4-FFF2-40B4-BE49-F238E27FC236}">
                <a16:creationId xmlns:a16="http://schemas.microsoft.com/office/drawing/2014/main" id="{3577B33D-5ADC-4ACA-B337-C9D6B92FAB82}"/>
              </a:ext>
            </a:extLst>
          </p:cNvPr>
          <p:cNvSpPr>
            <a:spLocks/>
          </p:cNvSpPr>
          <p:nvPr/>
        </p:nvSpPr>
        <p:spPr bwMode="auto">
          <a:xfrm>
            <a:off x="4648200" y="3654520"/>
            <a:ext cx="215900" cy="198438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E56490CF-8885-4497-BDEC-6E2F9BFB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3643408"/>
            <a:ext cx="3155950" cy="252412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tIns="18288" rIns="0" bIns="18288">
            <a:spAutoFit/>
          </a:bodyPr>
          <a:lstStyle/>
          <a:p>
            <a:r>
              <a:rPr lang="en-US" altLang="en-US" sz="1400" b="0">
                <a:solidFill>
                  <a:srgbClr val="000000"/>
                </a:solidFill>
              </a:rPr>
              <a:t>Declares an array of </a:t>
            </a:r>
            <a:r>
              <a:rPr lang="en-US" altLang="en-US" sz="1400" b="0"/>
              <a:t>Employee</a:t>
            </a:r>
            <a:r>
              <a:rPr lang="en-US" altLang="en-US" sz="1400" b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 sz="1400" b="0">
                <a:solidFill>
                  <a:srgbClr val="000000"/>
                </a:solidFill>
              </a:rPr>
              <a:t>Object</a:t>
            </a:r>
          </a:p>
        </p:txBody>
      </p:sp>
      <p:sp>
        <p:nvSpPr>
          <p:cNvPr id="9" name="Right Brace 12">
            <a:extLst>
              <a:ext uri="{FF2B5EF4-FFF2-40B4-BE49-F238E27FC236}">
                <a16:creationId xmlns:a16="http://schemas.microsoft.com/office/drawing/2014/main" id="{EB6ABD43-AAE7-4A2F-8E32-FAAA3757C600}"/>
              </a:ext>
            </a:extLst>
          </p:cNvPr>
          <p:cNvSpPr>
            <a:spLocks/>
          </p:cNvSpPr>
          <p:nvPr/>
        </p:nvSpPr>
        <p:spPr bwMode="auto">
          <a:xfrm>
            <a:off x="4598634" y="5134258"/>
            <a:ext cx="215900" cy="198438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C17C0383-5390-415F-9E03-914BDF6F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10446"/>
            <a:ext cx="3454400" cy="252412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none" tIns="18288" rIns="0" bIns="18288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Creates an array that can hold 3 int values</a:t>
            </a:r>
          </a:p>
        </p:txBody>
      </p:sp>
      <p:sp>
        <p:nvSpPr>
          <p:cNvPr id="11" name="Right Brace 14">
            <a:extLst>
              <a:ext uri="{FF2B5EF4-FFF2-40B4-BE49-F238E27FC236}">
                <a16:creationId xmlns:a16="http://schemas.microsoft.com/office/drawing/2014/main" id="{D02C2EE0-BAC0-456C-A4EC-442267D32DE4}"/>
              </a:ext>
            </a:extLst>
          </p:cNvPr>
          <p:cNvSpPr>
            <a:spLocks/>
          </p:cNvSpPr>
          <p:nvPr/>
        </p:nvSpPr>
        <p:spPr bwMode="auto">
          <a:xfrm>
            <a:off x="4603439" y="5529310"/>
            <a:ext cx="215900" cy="198438"/>
          </a:xfrm>
          <a:prstGeom prst="rightBrace">
            <a:avLst>
              <a:gd name="adj1" fmla="val 8000"/>
              <a:gd name="adj2" fmla="val 50000"/>
            </a:avLst>
          </a:prstGeom>
          <a:noFill/>
          <a:ln w="38100" cap="flat" cmpd="sng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altLang="en-US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BA527A1D-3BB8-4413-B88F-C90D9DD3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439" y="5453110"/>
            <a:ext cx="3162300" cy="46831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tIns="18288" rIns="0" bIns="18288">
            <a:spAutoFit/>
          </a:bodyPr>
          <a:lstStyle/>
          <a:p>
            <a:r>
              <a:rPr lang="en-US" altLang="en-US" sz="1400" b="0" dirty="0">
                <a:solidFill>
                  <a:srgbClr val="000000"/>
                </a:solidFill>
              </a:rPr>
              <a:t>Creates an array that can hold 3 </a:t>
            </a:r>
            <a:r>
              <a:rPr lang="en-US" altLang="en-US" sz="1400" b="0" dirty="0"/>
              <a:t>Employee</a:t>
            </a:r>
            <a:r>
              <a:rPr lang="en-US" altLang="en-US" sz="1400" b="0" dirty="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</a:t>
            </a:r>
            <a:r>
              <a:rPr lang="en-US" altLang="en-US" sz="1400" b="0" dirty="0">
                <a:solidFill>
                  <a:srgbClr val="000000"/>
                </a:solidFill>
              </a:rPr>
              <a:t>objects.</a:t>
            </a:r>
          </a:p>
        </p:txBody>
      </p:sp>
    </p:spTree>
    <p:extLst>
      <p:ext uri="{BB962C8B-B14F-4D97-AF65-F5344CB8AC3E}">
        <p14:creationId xmlns:p14="http://schemas.microsoft.com/office/powerpoint/2010/main" val="129367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  <p:bldP spid="10" grpId="0" bldLvl="0" animBg="1" autoUpdateAnimBg="0"/>
      <p:bldP spid="11" grpId="0" bldLvl="0" animBg="1" autoUpdateAnimBg="0"/>
      <p:bldP spid="12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A78-2FC3-46BD-A563-B7278587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One Dimensional Arrays</a:t>
            </a:r>
            <a:endParaRPr lang="en-US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5E5A9BF7-8397-4DB6-9B53-4DD6A0F7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65275"/>
            <a:ext cx="8613559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177800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sz="2000">
                <a:solidFill>
                  <a:srgbClr val="000000"/>
                </a:solidFill>
                <a:cs typeface="Calibri" panose="020F0502020204030204" pitchFamily="34" charset="0"/>
              </a:rPr>
              <a:t>Some Facts about  arrays: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The </a:t>
            </a:r>
            <a:r>
              <a:rPr lang="en-US" altLang="en-US" sz="2000" i="1">
                <a:solidFill>
                  <a:srgbClr val="000000"/>
                </a:solidFill>
                <a:cs typeface="Calibri" panose="020F0502020204030204" pitchFamily="34" charset="0"/>
              </a:rPr>
              <a:t>length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of an array is established when the array is created.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The </a:t>
            </a:r>
            <a:r>
              <a:rPr lang="en-US" altLang="en-US" sz="2000" i="1">
                <a:solidFill>
                  <a:srgbClr val="000000"/>
                </a:solidFill>
                <a:cs typeface="Calibri" panose="020F0502020204030204" pitchFamily="34" charset="0"/>
              </a:rPr>
              <a:t>length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of an array is </a:t>
            </a:r>
            <a:r>
              <a:rPr lang="en-US" altLang="en-US" sz="2000" i="1">
                <a:solidFill>
                  <a:srgbClr val="000000"/>
                </a:solidFill>
                <a:cs typeface="Calibri" panose="020F0502020204030204" pitchFamily="34" charset="0"/>
              </a:rPr>
              <a:t>fixed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 at the time of its creation.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Each item in an array is called an </a:t>
            </a:r>
            <a:r>
              <a:rPr lang="en-US" altLang="en-US" sz="2000" i="1">
                <a:solidFill>
                  <a:srgbClr val="000000"/>
                </a:solidFill>
                <a:cs typeface="Calibri" panose="020F0502020204030204" pitchFamily="34" charset="0"/>
              </a:rPr>
              <a:t>element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, and each element is accessed by its numerical </a:t>
            </a:r>
            <a:r>
              <a:rPr lang="en-US" altLang="en-US" sz="2000" i="1">
                <a:solidFill>
                  <a:srgbClr val="000000"/>
                </a:solidFill>
                <a:cs typeface="Calibri" panose="020F0502020204030204" pitchFamily="34" charset="0"/>
              </a:rPr>
              <a:t>index</a:t>
            </a:r>
            <a:r>
              <a:rPr lang="en-US" altLang="en-US" sz="2000" b="0">
                <a:solidFill>
                  <a:srgbClr val="000000"/>
                </a:solidFill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5" name="Picture 13" descr="objects-tenElementArray.gif">
            <a:extLst>
              <a:ext uri="{FF2B5EF4-FFF2-40B4-BE49-F238E27FC236}">
                <a16:creationId xmlns:a16="http://schemas.microsoft.com/office/drawing/2014/main" id="{262C0751-00AC-48FD-B71C-B68D5C60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10000"/>
            <a:ext cx="603685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EAB19DBD-0FB9-479F-99B7-25EBBC16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15000"/>
            <a:ext cx="5815993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>
                <a:solidFill>
                  <a:srgbClr val="000000"/>
                </a:solidFill>
              </a:rPr>
              <a:t>The above diagram depicts an array of ten elements</a:t>
            </a:r>
          </a:p>
        </p:txBody>
      </p:sp>
    </p:spTree>
    <p:extLst>
      <p:ext uri="{BB962C8B-B14F-4D97-AF65-F5344CB8AC3E}">
        <p14:creationId xmlns:p14="http://schemas.microsoft.com/office/powerpoint/2010/main" val="372801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BA8B-A8B2-4B9D-9700-A7BF8A4C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Adding Elements to an One Dimensional Array</a:t>
            </a:r>
            <a:endParaRPr lang="en-US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6F18309D-5480-4115-AEE7-17558BB9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610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How to add values to a one dimensional array?</a:t>
            </a:r>
          </a:p>
          <a:p>
            <a:pPr>
              <a:spcBef>
                <a:spcPts val="1200"/>
              </a:spcBef>
            </a:pP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Based on the data type of the array the respective values can be stored inside the array.</a:t>
            </a: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Syntax:</a:t>
            </a:r>
          </a:p>
          <a:p>
            <a:pPr lvl="2">
              <a:spcBef>
                <a:spcPts val="1200"/>
              </a:spcBef>
            </a:pPr>
            <a:r>
              <a:rPr lang="en-US" altLang="en-US" b="0">
                <a:solidFill>
                  <a:srgbClr val="00B050"/>
                </a:solidFill>
                <a:cs typeface="Calibri" panose="020F0502020204030204" pitchFamily="34" charset="0"/>
              </a:rPr>
              <a:t>&lt;array-name&gt;</a:t>
            </a:r>
            <a:r>
              <a:rPr lang="en-US" altLang="en-US" b="0">
                <a:solidFill>
                  <a:srgbClr val="0070C0"/>
                </a:solidFill>
                <a:cs typeface="Calibri" panose="020F0502020204030204" pitchFamily="34" charset="0"/>
              </a:rPr>
              <a:t>[&lt;index-number&gt;] 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= </a:t>
            </a:r>
            <a:r>
              <a:rPr lang="en-US" altLang="en-US" b="0">
                <a:solidFill>
                  <a:srgbClr val="E36C09"/>
                </a:solidFill>
                <a:cs typeface="Calibri" panose="020F0502020204030204" pitchFamily="34" charset="0"/>
              </a:rPr>
              <a:t>&lt;value&gt;</a:t>
            </a: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  <a:cs typeface="Calibri" panose="020F0502020204030204" pitchFamily="34" charset="0"/>
              </a:rPr>
              <a:t>Example:</a:t>
            </a:r>
          </a:p>
          <a:p>
            <a:pPr lvl="3">
              <a:spcBef>
                <a:spcPts val="1200"/>
              </a:spcBef>
            </a:pPr>
            <a:r>
              <a:rPr lang="en-US" altLang="en-US" b="0">
                <a:solidFill>
                  <a:srgbClr val="000000"/>
                </a:solidFill>
                <a:cs typeface="Calibri" panose="020F0502020204030204" pitchFamily="34" charset="0"/>
              </a:rPr>
              <a:t>        </a:t>
            </a:r>
            <a:endParaRPr lang="en-US" alt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E1F2358-BF32-48C6-ABA5-A4EBB210F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962400"/>
            <a:ext cx="1455738" cy="1076325"/>
          </a:xfrm>
          <a:prstGeom prst="rect">
            <a:avLst/>
          </a:prstGeom>
          <a:gradFill rotWithShape="1">
            <a:gsLst>
              <a:gs pos="0">
                <a:srgbClr val="FFD1BB"/>
              </a:gs>
              <a:gs pos="34999">
                <a:srgbClr val="FFDDCF"/>
              </a:gs>
              <a:gs pos="100000">
                <a:srgbClr val="FFF2ED"/>
              </a:gs>
            </a:gsLst>
            <a:lin ang="16200000" scaled="1"/>
          </a:gradFill>
          <a:ln w="9525" cap="flat" cmpd="sng">
            <a:solidFill>
              <a:srgbClr val="F7964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empId[0]=76;</a:t>
            </a:r>
          </a:p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empId[1]=13;</a:t>
            </a:r>
          </a:p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empId[2]=56;</a:t>
            </a:r>
            <a:endParaRPr lang="en-US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2922943-4B5C-4C4B-932F-C94A7C45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76688"/>
            <a:ext cx="3881438" cy="14319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9">
                <a:srgbClr val="E3FEBF"/>
              </a:gs>
              <a:gs pos="100000">
                <a:srgbClr val="F4FEE6"/>
              </a:gs>
            </a:gsLst>
            <a:lin ang="16200000" scaled="1"/>
          </a:gradFill>
          <a:ln w="9525" cap="flat" cmpd="sng">
            <a:solidFill>
              <a:srgbClr val="9BBB5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767138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emp[0]=new Employee(“Arun”,12000);</a:t>
            </a:r>
          </a:p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emp[1]=new Employee(“Ram”,11100);</a:t>
            </a:r>
          </a:p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emp[2]=new Employee(“Raj”,8000);</a:t>
            </a:r>
          </a:p>
          <a:p>
            <a:pPr>
              <a:spcBef>
                <a:spcPts val="600"/>
              </a:spcBef>
            </a:pPr>
            <a:r>
              <a:rPr lang="en-US" altLang="en-US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emp[3]=new Employee(“Sam”,10000);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3233C8C5-6532-41D7-87A1-7212F133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5816600"/>
            <a:ext cx="2632075" cy="522288"/>
          </a:xfrm>
          <a:prstGeom prst="rect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16200000" scaled="1"/>
          </a:gradFill>
          <a:ln w="9525" cap="flat" cmpd="sng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This adds the employee id’s in the ‘empId’ array`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4B8852D-A1DD-4AE5-87A1-DDF6546B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5864225"/>
            <a:ext cx="2466975" cy="307975"/>
          </a:xfrm>
          <a:prstGeom prst="rect">
            <a:avLst/>
          </a:prstGeom>
          <a:gradFill rotWithShape="1">
            <a:gsLst>
              <a:gs pos="0">
                <a:srgbClr val="BBBBBB"/>
              </a:gs>
              <a:gs pos="34999">
                <a:srgbClr val="CFCFCF"/>
              </a:gs>
              <a:gs pos="100000">
                <a:srgbClr val="EDEDED"/>
              </a:gs>
            </a:gsLst>
            <a:lin ang="16200000" scaled="1"/>
          </a:gradFill>
          <a:ln w="9525" cap="flat" cmpd="sng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</a:rPr>
              <a:t>This adds employee object </a:t>
            </a:r>
          </a:p>
        </p:txBody>
      </p: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1BB9699C-EE79-4E0E-8BCC-4CC980AEBCCD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2708275" y="5038725"/>
            <a:ext cx="6350" cy="7778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F2EF076F-D8CB-4188-8A42-7FF5CDBAB6C5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6054725" y="5407025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ular Callout 16">
            <a:extLst>
              <a:ext uri="{FF2B5EF4-FFF2-40B4-BE49-F238E27FC236}">
                <a16:creationId xmlns:a16="http://schemas.microsoft.com/office/drawing/2014/main" id="{2BD50A40-6FD3-4CD5-8A9C-BF398E6B1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519" y="2983707"/>
            <a:ext cx="2103438" cy="765175"/>
          </a:xfrm>
          <a:prstGeom prst="wedgeRectCallout">
            <a:avLst>
              <a:gd name="adj1" fmla="val -20937"/>
              <a:gd name="adj2" fmla="val 77101"/>
            </a:avLst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1400" b="0" dirty="0">
                <a:solidFill>
                  <a:srgbClr val="000000"/>
                </a:solidFill>
              </a:rPr>
              <a:t>This sets the </a:t>
            </a:r>
            <a:r>
              <a:rPr lang="en-US" altLang="en-US" sz="1400" b="0" dirty="0" err="1">
                <a:solidFill>
                  <a:srgbClr val="000000"/>
                </a:solidFill>
              </a:rPr>
              <a:t>empName</a:t>
            </a:r>
            <a:r>
              <a:rPr lang="en-US" altLang="en-US" sz="1400" b="0" dirty="0">
                <a:solidFill>
                  <a:srgbClr val="000000"/>
                </a:solidFill>
              </a:rPr>
              <a:t> &amp; </a:t>
            </a:r>
            <a:r>
              <a:rPr lang="en-US" altLang="en-US" sz="1400" b="0" dirty="0" err="1">
                <a:solidFill>
                  <a:srgbClr val="000000"/>
                </a:solidFill>
              </a:rPr>
              <a:t>empId</a:t>
            </a:r>
            <a:r>
              <a:rPr lang="en-US" altLang="en-US" sz="1400" b="0" dirty="0">
                <a:solidFill>
                  <a:srgbClr val="000000"/>
                </a:solidFill>
              </a:rPr>
              <a:t> objects in  Employee Class</a:t>
            </a:r>
          </a:p>
        </p:txBody>
      </p:sp>
    </p:spTree>
    <p:extLst>
      <p:ext uri="{BB962C8B-B14F-4D97-AF65-F5344CB8AC3E}">
        <p14:creationId xmlns:p14="http://schemas.microsoft.com/office/powerpoint/2010/main" val="28666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11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843C-C34B-499B-B93F-718B4725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Alternate way of adding elements to an One Dimensional Array</a:t>
            </a:r>
            <a:endParaRPr lang="en-US" sz="2800" dirty="0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5F42F943-018F-4D16-AE6F-1D2AAC23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676400"/>
            <a:ext cx="8858250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511175"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Let us look at an alternate way to create, initialize and assign values in one step,</a:t>
            </a:r>
          </a:p>
          <a:p>
            <a:pPr>
              <a:spcBef>
                <a:spcPts val="1200"/>
              </a:spcBef>
            </a:pP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b="0" dirty="0">
                <a:solidFill>
                  <a:srgbClr val="0070C0"/>
                </a:solidFill>
                <a:cs typeface="Calibri" panose="020F0502020204030204" pitchFamily="34" charset="0"/>
              </a:rPr>
              <a:t>int[]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altLang="en-US" b="0" dirty="0" err="1">
                <a:solidFill>
                  <a:srgbClr val="000000"/>
                </a:solidFill>
                <a:cs typeface="Calibri" panose="020F0502020204030204" pitchFamily="34" charset="0"/>
              </a:rPr>
              <a:t>empId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 = { </a:t>
            </a: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76, 13, 56, 87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}; </a:t>
            </a:r>
          </a:p>
          <a:p>
            <a:pPr lvl="1">
              <a:spcBef>
                <a:spcPts val="12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rgbClr val="0070C0"/>
                </a:solidFill>
                <a:cs typeface="Calibri" panose="020F0502020204030204" pitchFamily="34" charset="0"/>
              </a:rPr>
              <a:t>Employee[] 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emp={</a:t>
            </a:r>
            <a:r>
              <a:rPr lang="en-US" altLang="en-US" b="0" dirty="0">
                <a:solidFill>
                  <a:srgbClr val="00B050"/>
                </a:solidFill>
                <a:cs typeface="Calibri" panose="020F0502020204030204" pitchFamily="34" charset="0"/>
              </a:rPr>
              <a:t>new Employee(“Ram”,22),new Employee(“Arun”,44)</a:t>
            </a: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};</a:t>
            </a:r>
          </a:p>
          <a:p>
            <a:pPr lvl="1">
              <a:spcBef>
                <a:spcPts val="6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rgbClr val="000000"/>
                </a:solidFill>
                <a:cs typeface="Calibri" panose="020F0502020204030204" pitchFamily="34" charset="0"/>
              </a:rPr>
              <a:t>Here, the length of the array is determined by the number of values stored in the array. </a:t>
            </a:r>
            <a:endParaRPr lang="en-US" alt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endParaRPr lang="en-US" altLang="en-US" b="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074B9D6-E927-433C-B760-9311DE22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9" y="3135313"/>
            <a:ext cx="7303146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lvl="1"/>
            <a:r>
              <a:rPr lang="en-US" altLang="en-US" b="0" dirty="0">
                <a:solidFill>
                  <a:srgbClr val="000000"/>
                </a:solidFill>
              </a:rPr>
              <a:t>This declares an array of type int with values 76, 13, 56 and 87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F0EDEC5-1090-472F-8887-C4C9786A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9" y="4267200"/>
            <a:ext cx="7303146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lvl="1"/>
            <a:r>
              <a:rPr lang="en-US" altLang="en-US" b="0">
                <a:solidFill>
                  <a:srgbClr val="000000"/>
                </a:solidFill>
              </a:rPr>
              <a:t>This declares an Employee object array, stores two employee objects</a:t>
            </a:r>
          </a:p>
        </p:txBody>
      </p:sp>
    </p:spTree>
    <p:extLst>
      <p:ext uri="{BB962C8B-B14F-4D97-AF65-F5344CB8AC3E}">
        <p14:creationId xmlns:p14="http://schemas.microsoft.com/office/powerpoint/2010/main" val="226788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1030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Trebuchet MS</vt:lpstr>
      <vt:lpstr>Vivaldi</vt:lpstr>
      <vt:lpstr>Office Theme</vt:lpstr>
      <vt:lpstr>JAVA @11</vt:lpstr>
      <vt:lpstr>Objective</vt:lpstr>
      <vt:lpstr>Metaphor for Arrays</vt:lpstr>
      <vt:lpstr>What is an Array?</vt:lpstr>
      <vt:lpstr>Types of Array</vt:lpstr>
      <vt:lpstr>Declaring and Creating an One Dimensional Array</vt:lpstr>
      <vt:lpstr>One Dimensional Arrays</vt:lpstr>
      <vt:lpstr>Adding Elements to an One Dimensional Array</vt:lpstr>
      <vt:lpstr>Alternate way of adding elements to an One Dimensional Array</vt:lpstr>
      <vt:lpstr>Accessing the Elements of an One Dimensional Array</vt:lpstr>
      <vt:lpstr>Lend a Hand–One Dimensional Array</vt:lpstr>
      <vt:lpstr>Lend a Hand–Solution</vt:lpstr>
      <vt:lpstr>Multi Dimensional Arrays</vt:lpstr>
      <vt:lpstr>Advantages and Disadvantages of Arrays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29</cp:revision>
  <dcterms:created xsi:type="dcterms:W3CDTF">2017-10-28T05:09:06Z</dcterms:created>
  <dcterms:modified xsi:type="dcterms:W3CDTF">2022-04-02T14:17:12Z</dcterms:modified>
</cp:coreProperties>
</file>