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278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kannan Rajendran" userId="ddd1a9cbcb789ac2" providerId="LiveId" clId="{A1C2DBBD-4CD7-49D1-A61C-2E13391BEAB4}"/>
    <pc:docChg chg="custSel addSld delSld modSld modMainMaster">
      <pc:chgData name="Marikannan Rajendran" userId="ddd1a9cbcb789ac2" providerId="LiveId" clId="{A1C2DBBD-4CD7-49D1-A61C-2E13391BEAB4}" dt="2022-04-02T15:33:29.883" v="91" actId="20577"/>
      <pc:docMkLst>
        <pc:docMk/>
      </pc:docMkLst>
      <pc:sldChg chg="modSp mod">
        <pc:chgData name="Marikannan Rajendran" userId="ddd1a9cbcb789ac2" providerId="LiveId" clId="{A1C2DBBD-4CD7-49D1-A61C-2E13391BEAB4}" dt="2022-04-02T15:27:47.513" v="49" actId="20577"/>
        <pc:sldMkLst>
          <pc:docMk/>
          <pc:sldMk cId="763898988" sldId="256"/>
        </pc:sldMkLst>
        <pc:spChg chg="mod">
          <ac:chgData name="Marikannan Rajendran" userId="ddd1a9cbcb789ac2" providerId="LiveId" clId="{A1C2DBBD-4CD7-49D1-A61C-2E13391BEAB4}" dt="2022-04-02T15:27:47.513" v="49" actId="20577"/>
          <ac:spMkLst>
            <pc:docMk/>
            <pc:sldMk cId="763898988" sldId="256"/>
            <ac:spMk id="2" creationId="{68C5D659-9FD0-4308-9779-24E83492EF51}"/>
          </ac:spMkLst>
        </pc:spChg>
      </pc:sldChg>
      <pc:sldChg chg="del">
        <pc:chgData name="Marikannan Rajendran" userId="ddd1a9cbcb789ac2" providerId="LiveId" clId="{A1C2DBBD-4CD7-49D1-A61C-2E13391BEAB4}" dt="2022-04-02T15:28:27.041" v="50" actId="2696"/>
        <pc:sldMkLst>
          <pc:docMk/>
          <pc:sldMk cId="1576961360" sldId="257"/>
        </pc:sldMkLst>
      </pc:sldChg>
      <pc:sldChg chg="addSp delSp modSp mod">
        <pc:chgData name="Marikannan Rajendran" userId="ddd1a9cbcb789ac2" providerId="LiveId" clId="{A1C2DBBD-4CD7-49D1-A61C-2E13391BEAB4}" dt="2022-04-02T15:33:29.883" v="91" actId="20577"/>
        <pc:sldMkLst>
          <pc:docMk/>
          <pc:sldMk cId="3465643216" sldId="259"/>
        </pc:sldMkLst>
        <pc:spChg chg="mod">
          <ac:chgData name="Marikannan Rajendran" userId="ddd1a9cbcb789ac2" providerId="LiveId" clId="{A1C2DBBD-4CD7-49D1-A61C-2E13391BEAB4}" dt="2022-04-02T15:33:29.883" v="91" actId="20577"/>
          <ac:spMkLst>
            <pc:docMk/>
            <pc:sldMk cId="3465643216" sldId="259"/>
            <ac:spMk id="2" creationId="{2E6873F7-803A-4AC5-A151-4A0D54408F0E}"/>
          </ac:spMkLst>
        </pc:spChg>
        <pc:spChg chg="del">
          <ac:chgData name="Marikannan Rajendran" userId="ddd1a9cbcb789ac2" providerId="LiveId" clId="{A1C2DBBD-4CD7-49D1-A61C-2E13391BEAB4}" dt="2022-04-02T15:30:08.271" v="71" actId="478"/>
          <ac:spMkLst>
            <pc:docMk/>
            <pc:sldMk cId="3465643216" sldId="259"/>
            <ac:spMk id="3" creationId="{CD45ADD4-D164-4C92-B2E6-29E22E6B44EC}"/>
          </ac:spMkLst>
        </pc:spChg>
        <pc:spChg chg="add mod">
          <ac:chgData name="Marikannan Rajendran" userId="ddd1a9cbcb789ac2" providerId="LiveId" clId="{A1C2DBBD-4CD7-49D1-A61C-2E13391BEAB4}" dt="2022-04-02T15:32:04.799" v="75" actId="5793"/>
          <ac:spMkLst>
            <pc:docMk/>
            <pc:sldMk cId="3465643216" sldId="259"/>
            <ac:spMk id="4" creationId="{0EC34415-694C-4D49-88E0-8FD4D2A78F7E}"/>
          </ac:spMkLst>
        </pc:spChg>
      </pc:sldChg>
      <pc:sldChg chg="modSp mod">
        <pc:chgData name="Marikannan Rajendran" userId="ddd1a9cbcb789ac2" providerId="LiveId" clId="{A1C2DBBD-4CD7-49D1-A61C-2E13391BEAB4}" dt="2022-04-02T15:29:45.575" v="70" actId="20577"/>
        <pc:sldMkLst>
          <pc:docMk/>
          <pc:sldMk cId="1142160568" sldId="278"/>
        </pc:sldMkLst>
        <pc:spChg chg="mod">
          <ac:chgData name="Marikannan Rajendran" userId="ddd1a9cbcb789ac2" providerId="LiveId" clId="{A1C2DBBD-4CD7-49D1-A61C-2E13391BEAB4}" dt="2022-04-02T15:29:45.575" v="70" actId="20577"/>
          <ac:spMkLst>
            <pc:docMk/>
            <pc:sldMk cId="1142160568" sldId="278"/>
            <ac:spMk id="6" creationId="{00000000-0000-0000-0000-000000000000}"/>
          </ac:spMkLst>
        </pc:spChg>
      </pc:sldChg>
      <pc:sldChg chg="modSp mod">
        <pc:chgData name="Marikannan Rajendran" userId="ddd1a9cbcb789ac2" providerId="LiveId" clId="{A1C2DBBD-4CD7-49D1-A61C-2E13391BEAB4}" dt="2022-04-02T15:29:10.927" v="64" actId="20577"/>
        <pc:sldMkLst>
          <pc:docMk/>
          <pc:sldMk cId="9680698" sldId="287"/>
        </pc:sldMkLst>
        <pc:spChg chg="mod">
          <ac:chgData name="Marikannan Rajendran" userId="ddd1a9cbcb789ac2" providerId="LiveId" clId="{A1C2DBBD-4CD7-49D1-A61C-2E13391BEAB4}" dt="2022-04-02T15:29:10.927" v="64" actId="20577"/>
          <ac:spMkLst>
            <pc:docMk/>
            <pc:sldMk cId="9680698" sldId="287"/>
            <ac:spMk id="3" creationId="{A5143FB2-84DC-471E-BF9F-CBB7A102485B}"/>
          </ac:spMkLst>
        </pc:spChg>
      </pc:sldChg>
      <pc:sldChg chg="new">
        <pc:chgData name="Marikannan Rajendran" userId="ddd1a9cbcb789ac2" providerId="LiveId" clId="{A1C2DBBD-4CD7-49D1-A61C-2E13391BEAB4}" dt="2022-04-02T15:32:10.178" v="76" actId="680"/>
        <pc:sldMkLst>
          <pc:docMk/>
          <pc:sldMk cId="2805641603" sldId="288"/>
        </pc:sldMkLst>
      </pc:sldChg>
      <pc:sldChg chg="new">
        <pc:chgData name="Marikannan Rajendran" userId="ddd1a9cbcb789ac2" providerId="LiveId" clId="{A1C2DBBD-4CD7-49D1-A61C-2E13391BEAB4}" dt="2022-04-02T15:32:15.020" v="77" actId="680"/>
        <pc:sldMkLst>
          <pc:docMk/>
          <pc:sldMk cId="2841829424" sldId="289"/>
        </pc:sldMkLst>
      </pc:sldChg>
      <pc:sldMasterChg chg="modSldLayout">
        <pc:chgData name="Marikannan Rajendran" userId="ddd1a9cbcb789ac2" providerId="LiveId" clId="{A1C2DBBD-4CD7-49D1-A61C-2E13391BEAB4}" dt="2022-04-02T15:27:33.946" v="40" actId="478"/>
        <pc:sldMasterMkLst>
          <pc:docMk/>
          <pc:sldMasterMk cId="2244574538" sldId="2147483660"/>
        </pc:sldMasterMkLst>
        <pc:sldLayoutChg chg="delSp modSp mod">
          <pc:chgData name="Marikannan Rajendran" userId="ddd1a9cbcb789ac2" providerId="LiveId" clId="{A1C2DBBD-4CD7-49D1-A61C-2E13391BEAB4}" dt="2022-04-02T15:27:33.946" v="40" actId="478"/>
          <pc:sldLayoutMkLst>
            <pc:docMk/>
            <pc:sldMasterMk cId="2244574538" sldId="2147483660"/>
            <pc:sldLayoutMk cId="3977884183" sldId="2147483661"/>
          </pc:sldLayoutMkLst>
          <pc:spChg chg="mod">
            <ac:chgData name="Marikannan Rajendran" userId="ddd1a9cbcb789ac2" providerId="LiveId" clId="{A1C2DBBD-4CD7-49D1-A61C-2E13391BEAB4}" dt="2022-04-02T15:26:49.271" v="1" actId="207"/>
            <ac:spMkLst>
              <pc:docMk/>
              <pc:sldMasterMk cId="2244574538" sldId="2147483660"/>
              <pc:sldLayoutMk cId="3977884183" sldId="2147483661"/>
              <ac:spMk id="3" creationId="{00000000-0000-0000-0000-000000000000}"/>
            </ac:spMkLst>
          </pc:spChg>
          <pc:spChg chg="del">
            <ac:chgData name="Marikannan Rajendran" userId="ddd1a9cbcb789ac2" providerId="LiveId" clId="{A1C2DBBD-4CD7-49D1-A61C-2E13391BEAB4}" dt="2022-04-02T15:27:33.946" v="40" actId="478"/>
            <ac:spMkLst>
              <pc:docMk/>
              <pc:sldMasterMk cId="2244574538" sldId="2147483660"/>
              <pc:sldLayoutMk cId="3977884183" sldId="2147483661"/>
              <ac:spMk id="7" creationId="{F569EBE9-4EE9-47C4-B377-387B3F0B8C02}"/>
            </ac:spMkLst>
          </pc:spChg>
          <pc:picChg chg="del">
            <ac:chgData name="Marikannan Rajendran" userId="ddd1a9cbcb789ac2" providerId="LiveId" clId="{A1C2DBBD-4CD7-49D1-A61C-2E13391BEAB4}" dt="2022-04-02T15:26:42.776" v="0" actId="478"/>
            <ac:picMkLst>
              <pc:docMk/>
              <pc:sldMasterMk cId="2244574538" sldId="2147483660"/>
              <pc:sldLayoutMk cId="3977884183" sldId="2147483661"/>
              <ac:picMk id="9" creationId="{5E9C83F6-D7B5-471D-AB60-5F6FCEFC878F}"/>
            </ac:picMkLst>
          </pc:picChg>
        </pc:sldLayoutChg>
        <pc:sldLayoutChg chg="delSp modSp mod">
          <pc:chgData name="Marikannan Rajendran" userId="ddd1a9cbcb789ac2" providerId="LiveId" clId="{A1C2DBBD-4CD7-49D1-A61C-2E13391BEAB4}" dt="2022-04-02T15:26:56.508" v="3" actId="207"/>
          <pc:sldLayoutMkLst>
            <pc:docMk/>
            <pc:sldMasterMk cId="2244574538" sldId="2147483660"/>
            <pc:sldLayoutMk cId="1641131575" sldId="2147483662"/>
          </pc:sldLayoutMkLst>
          <pc:spChg chg="mod">
            <ac:chgData name="Marikannan Rajendran" userId="ddd1a9cbcb789ac2" providerId="LiveId" clId="{A1C2DBBD-4CD7-49D1-A61C-2E13391BEAB4}" dt="2022-04-02T15:26:56.508" v="3" actId="207"/>
            <ac:spMkLst>
              <pc:docMk/>
              <pc:sldMasterMk cId="2244574538" sldId="2147483660"/>
              <pc:sldLayoutMk cId="1641131575" sldId="2147483662"/>
              <ac:spMk id="2" creationId="{00000000-0000-0000-0000-000000000000}"/>
            </ac:spMkLst>
          </pc:spChg>
          <pc:picChg chg="del">
            <ac:chgData name="Marikannan Rajendran" userId="ddd1a9cbcb789ac2" providerId="LiveId" clId="{A1C2DBBD-4CD7-49D1-A61C-2E13391BEAB4}" dt="2022-04-02T15:26:51.839" v="2" actId="478"/>
            <ac:picMkLst>
              <pc:docMk/>
              <pc:sldMasterMk cId="2244574538" sldId="2147483660"/>
              <pc:sldLayoutMk cId="1641131575" sldId="2147483662"/>
              <ac:picMk id="8" creationId="{CFF1FBDE-1F07-4326-9F50-67795BC904B6}"/>
            </ac:picMkLst>
          </pc:picChg>
        </pc:sldLayoutChg>
        <pc:sldLayoutChg chg="delSp modSp mod">
          <pc:chgData name="Marikannan Rajendran" userId="ddd1a9cbcb789ac2" providerId="LiveId" clId="{A1C2DBBD-4CD7-49D1-A61C-2E13391BEAB4}" dt="2022-04-02T15:27:25.261" v="39" actId="20577"/>
          <pc:sldLayoutMkLst>
            <pc:docMk/>
            <pc:sldMasterMk cId="2244574538" sldId="2147483660"/>
            <pc:sldLayoutMk cId="4248001129" sldId="2147483666"/>
          </pc:sldLayoutMkLst>
          <pc:spChg chg="del">
            <ac:chgData name="Marikannan Rajendran" userId="ddd1a9cbcb789ac2" providerId="LiveId" clId="{A1C2DBBD-4CD7-49D1-A61C-2E13391BEAB4}" dt="2022-04-02T15:27:03.378" v="5" actId="478"/>
            <ac:spMkLst>
              <pc:docMk/>
              <pc:sldMasterMk cId="2244574538" sldId="2147483660"/>
              <pc:sldLayoutMk cId="4248001129" sldId="2147483666"/>
              <ac:spMk id="10" creationId="{94A6A5F0-0EEC-46EE-86CB-C66EF8EBED7B}"/>
            </ac:spMkLst>
          </pc:spChg>
          <pc:spChg chg="mod">
            <ac:chgData name="Marikannan Rajendran" userId="ddd1a9cbcb789ac2" providerId="LiveId" clId="{A1C2DBBD-4CD7-49D1-A61C-2E13391BEAB4}" dt="2022-04-02T15:27:07.682" v="6" actId="207"/>
            <ac:spMkLst>
              <pc:docMk/>
              <pc:sldMasterMk cId="2244574538" sldId="2147483660"/>
              <pc:sldLayoutMk cId="4248001129" sldId="2147483666"/>
              <ac:spMk id="11" creationId="{8CD5EADA-9502-4460-AA3D-6317BC7F2CA7}"/>
            </ac:spMkLst>
          </pc:spChg>
          <pc:graphicFrameChg chg="modGraphic">
            <ac:chgData name="Marikannan Rajendran" userId="ddd1a9cbcb789ac2" providerId="LiveId" clId="{A1C2DBBD-4CD7-49D1-A61C-2E13391BEAB4}" dt="2022-04-02T15:27:25.261" v="39" actId="20577"/>
            <ac:graphicFrameMkLst>
              <pc:docMk/>
              <pc:sldMasterMk cId="2244574538" sldId="2147483660"/>
              <pc:sldLayoutMk cId="4248001129" sldId="2147483666"/>
              <ac:graphicFrameMk id="9" creationId="{25173CAD-49F2-4AF0-8AD5-69B0F48A00AF}"/>
            </ac:graphicFrameMkLst>
          </pc:graphicFrameChg>
          <pc:picChg chg="del">
            <ac:chgData name="Marikannan Rajendran" userId="ddd1a9cbcb789ac2" providerId="LiveId" clId="{A1C2DBBD-4CD7-49D1-A61C-2E13391BEAB4}" dt="2022-04-02T15:26:59.906" v="4" actId="478"/>
            <ac:picMkLst>
              <pc:docMk/>
              <pc:sldMasterMk cId="2244574538" sldId="2147483660"/>
              <pc:sldLayoutMk cId="4248001129" sldId="2147483666"/>
              <ac:picMk id="7" creationId="{7B525AF9-2E0D-4A1A-99BF-0A4A8506280A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Hom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4" y="1867986"/>
            <a:ext cx="6381213" cy="1139818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4" y="3007804"/>
            <a:ext cx="6381203" cy="11592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7788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6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580" y="1642742"/>
            <a:ext cx="8280219" cy="439229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113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3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8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2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_the_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5173CAD-49F2-4AF0-8AD5-69B0F48A00A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4370258"/>
              </p:ext>
            </p:extLst>
          </p:nvPr>
        </p:nvGraphicFramePr>
        <p:xfrm>
          <a:off x="339634" y="1980097"/>
          <a:ext cx="8486314" cy="194254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38523">
                  <a:extLst>
                    <a:ext uri="{9D8B030D-6E8A-4147-A177-3AD203B41FA5}">
                      <a16:colId xmlns:a16="http://schemas.microsoft.com/office/drawing/2014/main" val="1612905295"/>
                    </a:ext>
                  </a:extLst>
                </a:gridCol>
                <a:gridCol w="6347791">
                  <a:extLst>
                    <a:ext uri="{9D8B030D-6E8A-4147-A177-3AD203B41FA5}">
                      <a16:colId xmlns:a16="http://schemas.microsoft.com/office/drawing/2014/main" val="1374993971"/>
                    </a:ext>
                  </a:extLst>
                </a:gridCol>
              </a:tblGrid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Created By: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Kannan, Rajendran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82806"/>
                  </a:ext>
                </a:extLst>
              </a:tr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Credential Information: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Trainer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740559"/>
                  </a:ext>
                </a:extLst>
              </a:tr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Version and Date: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1.0, 21-Nov-2020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761752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8CD5EADA-9502-4460-AA3D-6317BC7F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800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5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2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2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50DE3-42C3-4E0A-AB8D-F6BD2FF30E5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7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D659-9FD0-4308-9779-24E83492E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@11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E729B-11CB-4807-BCB4-3E3B8E8A1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Utilities</a:t>
            </a:r>
          </a:p>
        </p:txBody>
      </p:sp>
    </p:spTree>
    <p:extLst>
      <p:ext uri="{BB962C8B-B14F-4D97-AF65-F5344CB8AC3E}">
        <p14:creationId xmlns:p14="http://schemas.microsoft.com/office/powerpoint/2010/main" val="76389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2042-7B15-4D4E-AC9D-2D9CACEE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21CD-07ED-4C45-8D5D-8847A4AE3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11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7709-28C3-4890-9819-59C73F94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BCDCB-2820-486D-B285-4AB96518C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82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2042-7B15-4D4E-AC9D-2D9CACEE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21CD-07ED-4C45-8D5D-8847A4AE3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33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7709-28C3-4890-9819-59C73F94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BCDCB-2820-486D-B285-4AB96518C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44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2042-7B15-4D4E-AC9D-2D9CACEE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21CD-07ED-4C45-8D5D-8847A4AE3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22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7709-28C3-4890-9819-59C73F94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BCDCB-2820-486D-B285-4AB96518C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38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2042-7B15-4D4E-AC9D-2D9CACEE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21CD-07ED-4C45-8D5D-8847A4AE3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46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7709-28C3-4890-9819-59C73F94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BCDCB-2820-486D-B285-4AB96518C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03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2042-7B15-4D4E-AC9D-2D9CACEE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21CD-07ED-4C45-8D5D-8847A4AE3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81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7709-28C3-4890-9819-59C73F94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BCDCB-2820-486D-B285-4AB96518C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8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FF31EB-4E95-4A29-99C9-614249CC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E437F-CF40-4261-BDD1-8F59757D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After completing this session you will be able to understand,</a:t>
            </a:r>
          </a:p>
          <a:p>
            <a:r>
              <a:rPr lang="en-US" sz="2400" dirty="0"/>
              <a:t>Using the classes in </a:t>
            </a:r>
            <a:r>
              <a:rPr lang="en-US" sz="2400" dirty="0" err="1"/>
              <a:t>java.util</a:t>
            </a:r>
            <a:r>
              <a:rPr lang="en-US" sz="2400" dirty="0"/>
              <a:t> package</a:t>
            </a:r>
          </a:p>
          <a:p>
            <a:r>
              <a:rPr lang="en-US" sz="2400" dirty="0"/>
              <a:t>Using Date utilities</a:t>
            </a:r>
          </a:p>
          <a:p>
            <a:r>
              <a:rPr lang="en-US" sz="2400" dirty="0"/>
              <a:t>Working with new </a:t>
            </a:r>
            <a:r>
              <a:rPr lang="en-US" sz="2400" dirty="0" err="1"/>
              <a:t>java.time</a:t>
            </a:r>
            <a:r>
              <a:rPr lang="en-US" sz="2400"/>
              <a:t> package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78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2042-7B15-4D4E-AC9D-2D9CACEE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21CD-07ED-4C45-8D5D-8847A4AE3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80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7709-28C3-4890-9819-59C73F94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BCDCB-2820-486D-B285-4AB96518C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0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2042-7B15-4D4E-AC9D-2D9CACEE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21CD-07ED-4C45-8D5D-8847A4AE3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02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7709-28C3-4890-9819-59C73F94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BCDCB-2820-486D-B285-4AB96518C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95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2042-7B15-4D4E-AC9D-2D9CACEE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21CD-07ED-4C45-8D5D-8847A4AE3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94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7709-28C3-4890-9819-59C73F94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BCDCB-2820-486D-B285-4AB96518C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53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2042-7B15-4D4E-AC9D-2D9CACEE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21CD-07ED-4C45-8D5D-8847A4AE3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27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7709-28C3-4890-9819-59C73F94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BCDCB-2820-486D-B285-4AB96518C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9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2042-7B15-4D4E-AC9D-2D9CACEE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21CD-07ED-4C45-8D5D-8847A4AE3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90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7709-28C3-4890-9819-59C73F94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BCDCB-2820-486D-B285-4AB96518C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5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73F7-803A-4AC5-A151-4A0D5440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Date and Calendar Classes</a:t>
            </a:r>
            <a:endParaRPr lang="en-US" dirty="0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EC34415-694C-4D49-88E0-8FD4D2A78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41513"/>
            <a:ext cx="8229600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31775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indent="166688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 Date objects are used for representing dates and times data types.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They are available under </a:t>
            </a:r>
            <a:r>
              <a:rPr lang="en-US" altLang="en-US" sz="2000" i="1" dirty="0" err="1">
                <a:solidFill>
                  <a:srgbClr val="000000"/>
                </a:solidFill>
                <a:cs typeface="Calibri" panose="020F0502020204030204" pitchFamily="34" charset="0"/>
              </a:rPr>
              <a:t>java.util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 package.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 To work with date and time in java we need to use one of the below mentioned classes</a:t>
            </a:r>
          </a:p>
          <a:p>
            <a:pPr marL="0" lvl="1" indent="0">
              <a:spcBef>
                <a:spcPts val="1200"/>
              </a:spcBef>
              <a:spcAft>
                <a:spcPts val="1200"/>
              </a:spcAft>
            </a:pPr>
            <a:r>
              <a:rPr lang="en-US" altLang="en-US" sz="2000" b="0" dirty="0" err="1">
                <a:solidFill>
                  <a:srgbClr val="002060"/>
                </a:solidFill>
                <a:cs typeface="Calibri" panose="020F0502020204030204" pitchFamily="34" charset="0"/>
              </a:rPr>
              <a:t>java.util.Date</a:t>
            </a:r>
            <a:endParaRPr lang="en-US" altLang="en-US" sz="2000" b="0" dirty="0">
              <a:solidFill>
                <a:srgbClr val="002060"/>
              </a:solidFill>
              <a:cs typeface="Calibri" panose="020F0502020204030204" pitchFamily="34" charset="0"/>
            </a:endParaRPr>
          </a:p>
          <a:p>
            <a:pPr marL="0" lvl="1" indent="0">
              <a:spcBef>
                <a:spcPts val="1200"/>
              </a:spcBef>
              <a:spcAft>
                <a:spcPts val="1200"/>
              </a:spcAft>
            </a:pPr>
            <a:r>
              <a:rPr lang="en-US" altLang="en-US" sz="2000" b="0" dirty="0" err="1">
                <a:solidFill>
                  <a:srgbClr val="002060"/>
                </a:solidFill>
                <a:cs typeface="Calibri" panose="020F0502020204030204" pitchFamily="34" charset="0"/>
              </a:rPr>
              <a:t>java.util.Calendar</a:t>
            </a:r>
            <a:endParaRPr lang="en-US" altLang="en-US" sz="2000" b="0" dirty="0">
              <a:solidFill>
                <a:srgbClr val="002060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643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Reflect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862" y="2039815"/>
            <a:ext cx="1360339" cy="14921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53" y="2039815"/>
            <a:ext cx="1395047" cy="14921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9262" y="1720840"/>
            <a:ext cx="8229600" cy="3621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800"/>
              </a:spcBef>
            </a:pPr>
            <a:r>
              <a:rPr lang="en-US" dirty="0"/>
              <a:t>Trainees to reflect the following topics before proceeding.</a:t>
            </a:r>
          </a:p>
          <a:p>
            <a:pPr>
              <a:spcBef>
                <a:spcPts val="800"/>
              </a:spcBef>
            </a:pPr>
            <a:endParaRPr lang="en-US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Arial" panose="020B0604020202020204" pitchFamily="34" charset="0"/>
                <a:sym typeface="Arial" panose="020B0604020202020204" pitchFamily="34" charset="0"/>
              </a:rPr>
              <a:t>What is the class you use for processing dates?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Arial" panose="020B0604020202020204" pitchFamily="34" charset="0"/>
                <a:sym typeface="Arial" panose="020B0604020202020204" pitchFamily="34" charset="0"/>
              </a:rPr>
              <a:t>How to create customized format?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Arial" panose="020B0604020202020204" pitchFamily="34" charset="0"/>
                <a:sym typeface="Arial" panose="020B0604020202020204" pitchFamily="34" charset="0"/>
              </a:rPr>
              <a:t>What class can we use for formatting dates based on locales?</a:t>
            </a:r>
            <a:endParaRPr lang="en-US" altLang="zh-CN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160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2E73-C25E-4764-B546-F3ED6E4D3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68" y="12425"/>
            <a:ext cx="8117632" cy="1132163"/>
          </a:xfrm>
        </p:spPr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3FB2-84DC-471E-BF9F-CBB7A1024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6000" dirty="0">
                <a:solidFill>
                  <a:srgbClr val="C00000"/>
                </a:solidFill>
                <a:latin typeface="Vivaldi" panose="03020602050506090804" pitchFamily="66" charset="0"/>
              </a:rPr>
              <a:t>You have successfully completed </a:t>
            </a:r>
            <a:r>
              <a:rPr lang="en-US" sz="6600" b="1" dirty="0">
                <a:solidFill>
                  <a:srgbClr val="C00000"/>
                </a:solidFill>
                <a:latin typeface="Trebuchet MS" panose="020B0603020202020204" pitchFamily="34" charset="0"/>
                <a:cs typeface="Gisha" panose="020B0502040204020203" pitchFamily="34" charset="-79"/>
              </a:rPr>
              <a:t>Java Utilities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E4FA99-EE56-4F03-9AFC-E86EF738A22F}"/>
              </a:ext>
            </a:extLst>
          </p:cNvPr>
          <p:cNvSpPr txBox="1">
            <a:spLocks/>
          </p:cNvSpPr>
          <p:nvPr/>
        </p:nvSpPr>
        <p:spPr>
          <a:xfrm>
            <a:off x="1449977" y="12425"/>
            <a:ext cx="7694023" cy="113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68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2042-7B15-4D4E-AC9D-2D9CACEE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21CD-07ED-4C45-8D5D-8847A4AE3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4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7709-28C3-4890-9819-59C73F94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BCDCB-2820-486D-B285-4AB96518C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2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2042-7B15-4D4E-AC9D-2D9CACEE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21CD-07ED-4C45-8D5D-8847A4AE3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7709-28C3-4890-9819-59C73F94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BCDCB-2820-486D-B285-4AB96518C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19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2042-7B15-4D4E-AC9D-2D9CACEE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21CD-07ED-4C45-8D5D-8847A4AE3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13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7709-28C3-4890-9819-59C73F94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BCDCB-2820-486D-B285-4AB96518C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0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</TotalTime>
  <Words>139</Words>
  <Application>Microsoft Office PowerPoint</Application>
  <PresentationFormat>On-screen Show (4:3)</PresentationFormat>
  <Paragraphs>31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Arial Black</vt:lpstr>
      <vt:lpstr>Calibri</vt:lpstr>
      <vt:lpstr>Calibri Light</vt:lpstr>
      <vt:lpstr>Trebuchet MS</vt:lpstr>
      <vt:lpstr>Vivaldi</vt:lpstr>
      <vt:lpstr>Office Theme</vt:lpstr>
      <vt:lpstr>JAVA @11</vt:lpstr>
      <vt:lpstr>Objective</vt:lpstr>
      <vt:lpstr>Date and Calendar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To Reflect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Eyeopen</dc:creator>
  <cp:lastModifiedBy>Marikannan Rajendran</cp:lastModifiedBy>
  <cp:revision>15</cp:revision>
  <dcterms:created xsi:type="dcterms:W3CDTF">2017-10-28T05:09:06Z</dcterms:created>
  <dcterms:modified xsi:type="dcterms:W3CDTF">2022-04-02T15:33:38Z</dcterms:modified>
</cp:coreProperties>
</file>