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5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Hom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E9C83F6-D7B5-471D-AB60-5F6FCEFC87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5"/>
            <a:ext cx="9144000" cy="68513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4" y="1867986"/>
            <a:ext cx="6381213" cy="1139818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4" y="3007804"/>
            <a:ext cx="6381203" cy="11592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569EBE9-4EE9-47C4-B377-387B3F0B8C02}"/>
              </a:ext>
            </a:extLst>
          </p:cNvPr>
          <p:cNvSpPr txBox="1">
            <a:spLocks/>
          </p:cNvSpPr>
          <p:nvPr userDrawn="1"/>
        </p:nvSpPr>
        <p:spPr>
          <a:xfrm>
            <a:off x="6533" y="4362993"/>
            <a:ext cx="2854234" cy="43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- PRACTITIONER</a:t>
            </a:r>
          </a:p>
        </p:txBody>
      </p:sp>
    </p:spTree>
    <p:extLst>
      <p:ext uri="{BB962C8B-B14F-4D97-AF65-F5344CB8AC3E}">
        <p14:creationId xmlns:p14="http://schemas.microsoft.com/office/powerpoint/2010/main" val="397788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6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F1FBDE-1F07-4326-9F50-67795BC904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580" y="1642742"/>
            <a:ext cx="8280219" cy="439229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113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3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8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2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_the_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525AF9-2E0D-4A1A-99BF-0A4A850628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3187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5173CAD-49F2-4AF0-8AD5-69B0F48A00A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6279544"/>
              </p:ext>
            </p:extLst>
          </p:nvPr>
        </p:nvGraphicFramePr>
        <p:xfrm>
          <a:off x="339634" y="1980097"/>
          <a:ext cx="8486314" cy="194254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38523">
                  <a:extLst>
                    <a:ext uri="{9D8B030D-6E8A-4147-A177-3AD203B41FA5}">
                      <a16:colId xmlns:a16="http://schemas.microsoft.com/office/drawing/2014/main" val="1612905295"/>
                    </a:ext>
                  </a:extLst>
                </a:gridCol>
                <a:gridCol w="6347791">
                  <a:extLst>
                    <a:ext uri="{9D8B030D-6E8A-4147-A177-3AD203B41FA5}">
                      <a16:colId xmlns:a16="http://schemas.microsoft.com/office/drawing/2014/main" val="1374993971"/>
                    </a:ext>
                  </a:extLst>
                </a:gridCol>
              </a:tblGrid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Created By: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R,Marikannan</a:t>
                      </a:r>
                      <a:r>
                        <a:rPr lang="en-US" dirty="0"/>
                        <a:t>(EO1025) /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82806"/>
                  </a:ext>
                </a:extLst>
              </a:tr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Credential Information: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Trainer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740559"/>
                  </a:ext>
                </a:extLst>
              </a:tr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Version and Date: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1.0, 21-Nov-2016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761752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94A6A5F0-0EEC-46EE-86CB-C66EF8EBED7B}"/>
              </a:ext>
            </a:extLst>
          </p:cNvPr>
          <p:cNvSpPr txBox="1">
            <a:spLocks/>
          </p:cNvSpPr>
          <p:nvPr userDrawn="1"/>
        </p:nvSpPr>
        <p:spPr>
          <a:xfrm>
            <a:off x="339634" y="4192071"/>
            <a:ext cx="8477795" cy="113216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</a:rPr>
              <a:t>Eyeopen Certified Official Curriculum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CD5EADA-9502-4460-AA3D-6317BC7F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800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5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2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2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50DE3-42C3-4E0A-AB8D-F6BD2FF30E52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7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D659-9FD0-4308-9779-24E83492E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JAVA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E729B-11CB-4807-BCB4-3E3B8E8A1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Placement Training for Java</a:t>
            </a:r>
          </a:p>
        </p:txBody>
      </p:sp>
    </p:spTree>
    <p:extLst>
      <p:ext uri="{BB962C8B-B14F-4D97-AF65-F5344CB8AC3E}">
        <p14:creationId xmlns:p14="http://schemas.microsoft.com/office/powerpoint/2010/main" val="76389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15475-89C8-4AE5-BE7B-D880587E1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8FD42-1A73-4132-BDA7-26016A4CB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56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1F7EA5-F79E-4DA3-B767-DF7A9DDDD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977" y="26126"/>
            <a:ext cx="7694023" cy="1136468"/>
          </a:xfrm>
        </p:spPr>
        <p:txBody>
          <a:bodyPr/>
          <a:lstStyle/>
          <a:p>
            <a:r>
              <a:rPr lang="en-US" dirty="0"/>
              <a:t>About the Author</a:t>
            </a:r>
          </a:p>
        </p:txBody>
      </p:sp>
    </p:spTree>
    <p:extLst>
      <p:ext uri="{BB962C8B-B14F-4D97-AF65-F5344CB8AC3E}">
        <p14:creationId xmlns:p14="http://schemas.microsoft.com/office/powerpoint/2010/main" val="157696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FF31EB-4E95-4A29-99C9-614249CC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E437F-CF40-4261-BDD1-8F59757D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/>
              <a:t>Java Introduction</a:t>
            </a:r>
          </a:p>
          <a:p>
            <a:r>
              <a:rPr lang="en-US" sz="2400" dirty="0"/>
              <a:t>Language Fundamentals &amp; Operators</a:t>
            </a:r>
          </a:p>
          <a:p>
            <a:r>
              <a:rPr lang="en-US" sz="2400" dirty="0"/>
              <a:t>Classes &amp; Objects</a:t>
            </a:r>
          </a:p>
          <a:p>
            <a:r>
              <a:rPr lang="en-US" sz="2400" dirty="0"/>
              <a:t>Wrapper Classes</a:t>
            </a:r>
          </a:p>
          <a:p>
            <a:r>
              <a:rPr lang="en-US" sz="2400" dirty="0"/>
              <a:t>Access Modifiers, Methods &amp; Constructors</a:t>
            </a:r>
          </a:p>
          <a:p>
            <a:r>
              <a:rPr lang="en-US" sz="2400" dirty="0"/>
              <a:t>Inheritance</a:t>
            </a:r>
          </a:p>
          <a:p>
            <a:r>
              <a:rPr lang="en-US" sz="2400" dirty="0"/>
              <a:t>Abstract classes</a:t>
            </a:r>
          </a:p>
          <a:p>
            <a:r>
              <a:rPr lang="en-US" sz="2400" dirty="0"/>
              <a:t>Interfaces</a:t>
            </a:r>
          </a:p>
          <a:p>
            <a:r>
              <a:rPr lang="en-US" sz="2400" dirty="0"/>
              <a:t>Exception Handling</a:t>
            </a:r>
          </a:p>
          <a:p>
            <a:r>
              <a:rPr lang="en-US" sz="2400" dirty="0"/>
              <a:t>Collections Framework</a:t>
            </a:r>
          </a:p>
          <a:p>
            <a:r>
              <a:rPr lang="en-US" sz="2400" dirty="0"/>
              <a:t>Java Utilities</a:t>
            </a:r>
          </a:p>
          <a:p>
            <a:r>
              <a:rPr lang="en-US" sz="2400" dirty="0"/>
              <a:t>Java Threading</a:t>
            </a:r>
          </a:p>
          <a:p>
            <a:r>
              <a:rPr lang="en-US" sz="2400" dirty="0"/>
              <a:t>Java IO</a:t>
            </a:r>
          </a:p>
          <a:p>
            <a:r>
              <a:rPr lang="en-US" sz="2400" dirty="0"/>
              <a:t>Java JDBC API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7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73F7-803A-4AC5-A151-4A0D5440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JDBC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5ADD4-D164-4C92-B2E6-29E22E6B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4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9AAE-1464-4E31-8680-1DAD617C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72F5E-2A92-4690-8781-4B6022D3E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4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1AAD-093C-4C3F-B67D-72E2A0BF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43F1D-5914-4567-B991-71F485121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2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D7D8-BFD6-4149-A7AD-E049F17A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21426-AEE1-4DDB-8DF9-071AE597A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15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7E79-06DC-4F75-BF18-4271CBB8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A1CD3-B83A-489B-8D77-63420FEBB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9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F305-8ADD-44F7-BE9F-92672324A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E42A9-4ACA-4FE7-80C7-D2B05E834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76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695</TotalTime>
  <Words>54</Words>
  <Application>Microsoft Office PowerPoint</Application>
  <PresentationFormat>On-screen Show (4:3)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CORE JAVA 8</vt:lpstr>
      <vt:lpstr>About the Author</vt:lpstr>
      <vt:lpstr>Objective</vt:lpstr>
      <vt:lpstr>Java JDBC API</vt:lpstr>
      <vt:lpstr>Java IO</vt:lpstr>
      <vt:lpstr>Java Threading</vt:lpstr>
      <vt:lpstr>Java Utilities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Eyeopen</dc:creator>
  <cp:lastModifiedBy>Eyeopen</cp:lastModifiedBy>
  <cp:revision>27</cp:revision>
  <dcterms:created xsi:type="dcterms:W3CDTF">2017-10-28T05:09:06Z</dcterms:created>
  <dcterms:modified xsi:type="dcterms:W3CDTF">2018-02-19T10:51:37Z</dcterms:modified>
</cp:coreProperties>
</file>