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JDBC API – Part 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How to execute a SQL query using JDBC drivers?</a:t>
            </a:r>
          </a:p>
          <a:p>
            <a:r>
              <a:rPr lang="en-US" sz="2400" dirty="0"/>
              <a:t>What is the different between Statement &amp;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How to use </a:t>
            </a:r>
            <a:r>
              <a:rPr lang="en-US" sz="2400" dirty="0" err="1"/>
              <a:t>prepareStatement</a:t>
            </a:r>
            <a:r>
              <a:rPr lang="en-US" sz="2400"/>
              <a:t> to fire SQLs?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50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CORE JAVA 8</vt:lpstr>
      <vt:lpstr>About the Author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26</cp:revision>
  <dcterms:created xsi:type="dcterms:W3CDTF">2017-10-28T05:09:06Z</dcterms:created>
  <dcterms:modified xsi:type="dcterms:W3CDTF">2018-01-20T16:33:45Z</dcterms:modified>
</cp:coreProperties>
</file>