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9C83F6-D7B5-471D-AB60-5F6FCEFC8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5"/>
            <a:ext cx="9144000" cy="6851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69EBE9-4EE9-47C4-B377-387B3F0B8C02}"/>
              </a:ext>
            </a:extLst>
          </p:cNvPr>
          <p:cNvSpPr txBox="1">
            <a:spLocks/>
          </p:cNvSpPr>
          <p:nvPr userDrawn="1"/>
        </p:nvSpPr>
        <p:spPr>
          <a:xfrm>
            <a:off x="6533" y="4362993"/>
            <a:ext cx="2854234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PRACTITIONER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F1FBDE-1F07-4326-9F50-67795BC90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525AF9-2E0D-4A1A-99BF-0A4A850628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1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6279544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R,Marikannan</a:t>
                      </a:r>
                      <a:r>
                        <a:rPr lang="en-US" dirty="0"/>
                        <a:t>(EO1025) /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94A6A5F0-0EEC-46EE-86CB-C66EF8EBED7B}"/>
              </a:ext>
            </a:extLst>
          </p:cNvPr>
          <p:cNvSpPr txBox="1">
            <a:spLocks/>
          </p:cNvSpPr>
          <p:nvPr userDrawn="1"/>
        </p:nvSpPr>
        <p:spPr>
          <a:xfrm>
            <a:off x="339634" y="4192071"/>
            <a:ext cx="8477795" cy="113216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</a:rPr>
              <a:t>Eyeopen Certified Official Curriculum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JDBC API – Part III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F7EA5-F79E-4DA3-B767-DF7A9DDD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26126"/>
            <a:ext cx="7694023" cy="1136468"/>
          </a:xfrm>
        </p:spPr>
        <p:txBody>
          <a:bodyPr/>
          <a:lstStyle/>
          <a:p>
            <a:r>
              <a:rPr lang="en-US" dirty="0"/>
              <a:t>About the Author</a:t>
            </a:r>
          </a:p>
        </p:txBody>
      </p:sp>
    </p:spTree>
    <p:extLst>
      <p:ext uri="{BB962C8B-B14F-4D97-AF65-F5344CB8AC3E}">
        <p14:creationId xmlns:p14="http://schemas.microsoft.com/office/powerpoint/2010/main" val="157696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After completing this session you will be able to understand,</a:t>
            </a:r>
          </a:p>
          <a:p>
            <a:r>
              <a:rPr lang="en-US" sz="2400" dirty="0"/>
              <a:t>What is a </a:t>
            </a:r>
            <a:r>
              <a:rPr lang="en-US" sz="2400" dirty="0" err="1"/>
              <a:t>CallableStatement</a:t>
            </a:r>
            <a:r>
              <a:rPr lang="en-US" sz="2400" dirty="0"/>
              <a:t>?</a:t>
            </a:r>
          </a:p>
          <a:p>
            <a:r>
              <a:rPr lang="en-US" sz="2400" dirty="0"/>
              <a:t>How to use </a:t>
            </a:r>
            <a:r>
              <a:rPr lang="en-US" sz="2400" dirty="0" err="1"/>
              <a:t>CallableStatement</a:t>
            </a:r>
            <a:r>
              <a:rPr lang="en-US" sz="2400" dirty="0"/>
              <a:t> to execute stored procedure?</a:t>
            </a:r>
          </a:p>
          <a:p>
            <a:r>
              <a:rPr lang="en-US" sz="2400" dirty="0"/>
              <a:t>What is Oracle meta-data?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ADD4-D164-4C92-B2E6-29E22E6B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42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CORE JAVA 8</vt:lpstr>
      <vt:lpstr>About the Author</vt:lpstr>
      <vt:lpstr>Objective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Eyeopen</cp:lastModifiedBy>
  <cp:revision>27</cp:revision>
  <dcterms:created xsi:type="dcterms:W3CDTF">2017-10-28T05:09:06Z</dcterms:created>
  <dcterms:modified xsi:type="dcterms:W3CDTF">2018-01-20T16:38:54Z</dcterms:modified>
</cp:coreProperties>
</file>