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om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9C83F6-D7B5-471D-AB60-5F6FCEFC87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5"/>
            <a:ext cx="9144000" cy="6851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" y="1867986"/>
            <a:ext cx="6381213" cy="113981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4" y="3007804"/>
            <a:ext cx="6381203" cy="11592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569EBE9-4EE9-47C4-B377-387B3F0B8C02}"/>
              </a:ext>
            </a:extLst>
          </p:cNvPr>
          <p:cNvSpPr txBox="1">
            <a:spLocks/>
          </p:cNvSpPr>
          <p:nvPr userDrawn="1"/>
        </p:nvSpPr>
        <p:spPr>
          <a:xfrm>
            <a:off x="6533" y="4362993"/>
            <a:ext cx="2854234" cy="43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- PRACTITIONER</a:t>
            </a:r>
          </a:p>
        </p:txBody>
      </p:sp>
    </p:spTree>
    <p:extLst>
      <p:ext uri="{BB962C8B-B14F-4D97-AF65-F5344CB8AC3E}">
        <p14:creationId xmlns:p14="http://schemas.microsoft.com/office/powerpoint/2010/main" val="397788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F1FBDE-1F07-4326-9F50-67795BC904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580" y="1642742"/>
            <a:ext cx="8280219" cy="43922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1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_the_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525AF9-2E0D-4A1A-99BF-0A4A850628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3187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173CAD-49F2-4AF0-8AD5-69B0F48A00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6279544"/>
              </p:ext>
            </p:extLst>
          </p:nvPr>
        </p:nvGraphicFramePr>
        <p:xfrm>
          <a:off x="339634" y="1980097"/>
          <a:ext cx="8486314" cy="19425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8523">
                  <a:extLst>
                    <a:ext uri="{9D8B030D-6E8A-4147-A177-3AD203B41FA5}">
                      <a16:colId xmlns:a16="http://schemas.microsoft.com/office/drawing/2014/main" val="1612905295"/>
                    </a:ext>
                  </a:extLst>
                </a:gridCol>
                <a:gridCol w="6347791">
                  <a:extLst>
                    <a:ext uri="{9D8B030D-6E8A-4147-A177-3AD203B41FA5}">
                      <a16:colId xmlns:a16="http://schemas.microsoft.com/office/drawing/2014/main" val="1374993971"/>
                    </a:ext>
                  </a:extLst>
                </a:gridCol>
              </a:tblGrid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Created By: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R,Marikannan</a:t>
                      </a:r>
                      <a:r>
                        <a:rPr lang="en-US" dirty="0"/>
                        <a:t>(EO1025) /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82806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Credential Information: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40559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Version and 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1.0, 21-Nov-2016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761752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94A6A5F0-0EEC-46EE-86CB-C66EF8EBED7B}"/>
              </a:ext>
            </a:extLst>
          </p:cNvPr>
          <p:cNvSpPr txBox="1">
            <a:spLocks/>
          </p:cNvSpPr>
          <p:nvPr userDrawn="1"/>
        </p:nvSpPr>
        <p:spPr>
          <a:xfrm>
            <a:off x="339634" y="4192071"/>
            <a:ext cx="8477795" cy="113216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</a:rPr>
              <a:t>Eyeopen Certified Official Curriculum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D5EADA-9502-4460-AA3D-6317BC7F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800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659-9FD0-4308-9779-24E83492E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JAVA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E729B-11CB-4807-BCB4-3E3B8E8A1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Annotations</a:t>
            </a:r>
          </a:p>
        </p:txBody>
      </p:sp>
    </p:spTree>
    <p:extLst>
      <p:ext uri="{BB962C8B-B14F-4D97-AF65-F5344CB8AC3E}">
        <p14:creationId xmlns:p14="http://schemas.microsoft.com/office/powerpoint/2010/main" val="76389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F7EA5-F79E-4DA3-B767-DF7A9DDD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7" y="26126"/>
            <a:ext cx="7694023" cy="1136468"/>
          </a:xfrm>
        </p:spPr>
        <p:txBody>
          <a:bodyPr/>
          <a:lstStyle/>
          <a:p>
            <a:r>
              <a:rPr lang="en-US" dirty="0"/>
              <a:t>About the Author</a:t>
            </a:r>
          </a:p>
        </p:txBody>
      </p:sp>
    </p:spTree>
    <p:extLst>
      <p:ext uri="{BB962C8B-B14F-4D97-AF65-F5344CB8AC3E}">
        <p14:creationId xmlns:p14="http://schemas.microsoft.com/office/powerpoint/2010/main" val="157696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FF31EB-4E95-4A29-99C9-614249CC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E437F-CF40-4261-BDD1-8F59757D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After completing this session you will be able to understand,</a:t>
            </a:r>
          </a:p>
          <a:p>
            <a:r>
              <a:rPr lang="en-US" sz="2400" dirty="0"/>
              <a:t>What is an annotation?</a:t>
            </a:r>
          </a:p>
          <a:p>
            <a:r>
              <a:rPr lang="en-US" sz="2400" dirty="0"/>
              <a:t>Types of annotation</a:t>
            </a:r>
          </a:p>
          <a:p>
            <a:r>
              <a:rPr lang="en-US" sz="2400" dirty="0"/>
              <a:t>How to create </a:t>
            </a:r>
            <a:r>
              <a:rPr lang="en-US" sz="2400"/>
              <a:t>custom annotation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7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73F7-803A-4AC5-A151-4A0D5440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5ADD4-D164-4C92-B2E6-29E22E6B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4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</TotalTime>
  <Words>33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CORE JAVA 8</vt:lpstr>
      <vt:lpstr>About the Author</vt:lpstr>
      <vt:lpstr>Objective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Eyeopen</dc:creator>
  <cp:lastModifiedBy>Eyeopen</cp:lastModifiedBy>
  <cp:revision>29</cp:revision>
  <dcterms:created xsi:type="dcterms:W3CDTF">2017-10-28T05:09:06Z</dcterms:created>
  <dcterms:modified xsi:type="dcterms:W3CDTF">2018-01-20T16:45:21Z</dcterms:modified>
</cp:coreProperties>
</file>