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7" r:id="rId3"/>
    <p:sldId id="429" r:id="rId4"/>
    <p:sldId id="275" r:id="rId5"/>
    <p:sldId id="430" r:id="rId6"/>
    <p:sldId id="431" r:id="rId7"/>
    <p:sldId id="433" r:id="rId8"/>
    <p:sldId id="432" r:id="rId9"/>
    <p:sldId id="434" r:id="rId10"/>
    <p:sldId id="435" r:id="rId11"/>
    <p:sldId id="436" r:id="rId12"/>
    <p:sldId id="437" r:id="rId13"/>
    <p:sldId id="276" r:id="rId14"/>
    <p:sldId id="441" r:id="rId15"/>
    <p:sldId id="442" r:id="rId16"/>
    <p:sldId id="443" r:id="rId17"/>
    <p:sldId id="444" r:id="rId18"/>
    <p:sldId id="277" r:id="rId19"/>
    <p:sldId id="469" r:id="rId20"/>
    <p:sldId id="465" r:id="rId21"/>
    <p:sldId id="466" r:id="rId22"/>
    <p:sldId id="467" r:id="rId23"/>
    <p:sldId id="445" r:id="rId24"/>
    <p:sldId id="468" r:id="rId25"/>
    <p:sldId id="470" r:id="rId26"/>
    <p:sldId id="471" r:id="rId27"/>
    <p:sldId id="472" r:id="rId28"/>
    <p:sldId id="278" r:id="rId29"/>
    <p:sldId id="446" r:id="rId30"/>
    <p:sldId id="447" r:id="rId31"/>
    <p:sldId id="448" r:id="rId32"/>
    <p:sldId id="449" r:id="rId33"/>
    <p:sldId id="450" r:id="rId34"/>
    <p:sldId id="451" r:id="rId35"/>
    <p:sldId id="452" r:id="rId36"/>
    <p:sldId id="453" r:id="rId37"/>
    <p:sldId id="279" r:id="rId38"/>
    <p:sldId id="454" r:id="rId39"/>
    <p:sldId id="455" r:id="rId40"/>
    <p:sldId id="456" r:id="rId41"/>
    <p:sldId id="457" r:id="rId42"/>
    <p:sldId id="458" r:id="rId43"/>
    <p:sldId id="459" r:id="rId44"/>
    <p:sldId id="460" r:id="rId45"/>
    <p:sldId id="461" r:id="rId46"/>
    <p:sldId id="462" r:id="rId47"/>
    <p:sldId id="463" r:id="rId48"/>
    <p:sldId id="464" r:id="rId49"/>
    <p:sldId id="473" r:id="rId50"/>
    <p:sldId id="474" r:id="rId51"/>
    <p:sldId id="475" r:id="rId52"/>
    <p:sldId id="476" r:id="rId53"/>
    <p:sldId id="477" r:id="rId54"/>
    <p:sldId id="478" r:id="rId55"/>
    <p:sldId id="479" r:id="rId56"/>
    <p:sldId id="280" r:id="rId57"/>
    <p:sldId id="481" r:id="rId58"/>
    <p:sldId id="480" r:id="rId59"/>
    <p:sldId id="482" r:id="rId60"/>
    <p:sldId id="483" r:id="rId61"/>
    <p:sldId id="484" r:id="rId62"/>
    <p:sldId id="485" r:id="rId63"/>
    <p:sldId id="486" r:id="rId64"/>
    <p:sldId id="487" r:id="rId65"/>
    <p:sldId id="488" r:id="rId66"/>
    <p:sldId id="281" r:id="rId67"/>
    <p:sldId id="489" r:id="rId68"/>
    <p:sldId id="490" r:id="rId69"/>
    <p:sldId id="287" r:id="rId70"/>
    <p:sldId id="491" r:id="rId71"/>
    <p:sldId id="288" r:id="rId72"/>
    <p:sldId id="492" r:id="rId73"/>
    <p:sldId id="493" r:id="rId74"/>
    <p:sldId id="494" r:id="rId75"/>
    <p:sldId id="495" r:id="rId76"/>
    <p:sldId id="428" r:id="rId77"/>
    <p:sldId id="496" r:id="rId78"/>
    <p:sldId id="497" r:id="rId79"/>
    <p:sldId id="498" r:id="rId80"/>
    <p:sldId id="499" r:id="rId81"/>
    <p:sldId id="500" r:id="rId82"/>
    <p:sldId id="501" r:id="rId83"/>
    <p:sldId id="439" r:id="rId84"/>
    <p:sldId id="502" r:id="rId85"/>
    <p:sldId id="503" r:id="rId86"/>
    <p:sldId id="504" r:id="rId87"/>
    <p:sldId id="505" r:id="rId88"/>
    <p:sldId id="506" r:id="rId89"/>
    <p:sldId id="507" r:id="rId90"/>
    <p:sldId id="508" r:id="rId91"/>
    <p:sldId id="440" r:id="rId92"/>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kannan Rajendran" initials="MR" lastIdx="2" clrIdx="0">
    <p:extLst>
      <p:ext uri="{19B8F6BF-5375-455C-9EA6-DF929625EA0E}">
        <p15:presenceInfo xmlns:p15="http://schemas.microsoft.com/office/powerpoint/2012/main" userId="ddd1a9cbcb789a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8C00"/>
    <a:srgbClr val="008000"/>
    <a:srgbClr val="FF3300"/>
    <a:srgbClr val="FFA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752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ommentAuthors" Target="commentAuthors.xml"/><Relationship Id="rId9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kannan Rajendran" userId="ddd1a9cbcb789ac2" providerId="LiveId" clId="{5DF64C58-F9CD-4500-A4F2-052BD74E5671}"/>
    <pc:docChg chg="undo custSel addSld delSld modSld sldOrd">
      <pc:chgData name="Marikannan Rajendran" userId="ddd1a9cbcb789ac2" providerId="LiveId" clId="{5DF64C58-F9CD-4500-A4F2-052BD74E5671}" dt="2022-09-04T03:58:15.542" v="4758" actId="12"/>
      <pc:docMkLst>
        <pc:docMk/>
      </pc:docMkLst>
      <pc:sldChg chg="modSp">
        <pc:chgData name="Marikannan Rajendran" userId="ddd1a9cbcb789ac2" providerId="LiveId" clId="{5DF64C58-F9CD-4500-A4F2-052BD74E5671}" dt="2022-09-02T13:01:29.267" v="2630"/>
        <pc:sldMkLst>
          <pc:docMk/>
          <pc:sldMk cId="1633388919" sldId="257"/>
        </pc:sldMkLst>
        <pc:graphicFrameChg chg="mod">
          <ac:chgData name="Marikannan Rajendran" userId="ddd1a9cbcb789ac2" providerId="LiveId" clId="{5DF64C58-F9CD-4500-A4F2-052BD74E5671}" dt="2022-09-02T13:01:29.267" v="2630"/>
          <ac:graphicFrameMkLst>
            <pc:docMk/>
            <pc:sldMk cId="1633388919" sldId="257"/>
            <ac:graphicFrameMk id="8" creationId="{F34DC227-0269-DD84-CEC5-E34B45F7ABF1}"/>
          </ac:graphicFrameMkLst>
        </pc:graphicFrameChg>
      </pc:sldChg>
      <pc:sldChg chg="modSp mod">
        <pc:chgData name="Marikannan Rajendran" userId="ddd1a9cbcb789ac2" providerId="LiveId" clId="{5DF64C58-F9CD-4500-A4F2-052BD74E5671}" dt="2022-08-25T15:34:05.999" v="513" actId="6549"/>
        <pc:sldMkLst>
          <pc:docMk/>
          <pc:sldMk cId="3350867752" sldId="275"/>
        </pc:sldMkLst>
        <pc:spChg chg="mod">
          <ac:chgData name="Marikannan Rajendran" userId="ddd1a9cbcb789ac2" providerId="LiveId" clId="{5DF64C58-F9CD-4500-A4F2-052BD74E5671}" dt="2022-08-25T15:34:05.999" v="513" actId="6549"/>
          <ac:spMkLst>
            <pc:docMk/>
            <pc:sldMk cId="3350867752" sldId="275"/>
            <ac:spMk id="2" creationId="{AEE6FDE9-7DC1-C94C-366B-AE2F0D46E370}"/>
          </ac:spMkLst>
        </pc:spChg>
        <pc:spChg chg="mod">
          <ac:chgData name="Marikannan Rajendran" userId="ddd1a9cbcb789ac2" providerId="LiveId" clId="{5DF64C58-F9CD-4500-A4F2-052BD74E5671}" dt="2022-08-25T15:34:02.089" v="512" actId="20577"/>
          <ac:spMkLst>
            <pc:docMk/>
            <pc:sldMk cId="3350867752" sldId="275"/>
            <ac:spMk id="3" creationId="{04DE6AD2-6DEB-0663-047C-61A85BE78DB9}"/>
          </ac:spMkLst>
        </pc:spChg>
      </pc:sldChg>
      <pc:sldChg chg="modSp mod">
        <pc:chgData name="Marikannan Rajendran" userId="ddd1a9cbcb789ac2" providerId="LiveId" clId="{5DF64C58-F9CD-4500-A4F2-052BD74E5671}" dt="2022-08-25T15:33:49.497" v="505" actId="20577"/>
        <pc:sldMkLst>
          <pc:docMk/>
          <pc:sldMk cId="2617106912" sldId="276"/>
        </pc:sldMkLst>
        <pc:spChg chg="mod">
          <ac:chgData name="Marikannan Rajendran" userId="ddd1a9cbcb789ac2" providerId="LiveId" clId="{5DF64C58-F9CD-4500-A4F2-052BD74E5671}" dt="2022-08-25T15:33:31.315" v="498" actId="20577"/>
          <ac:spMkLst>
            <pc:docMk/>
            <pc:sldMk cId="2617106912" sldId="276"/>
            <ac:spMk id="2" creationId="{AEE6FDE9-7DC1-C94C-366B-AE2F0D46E370}"/>
          </ac:spMkLst>
        </pc:spChg>
        <pc:spChg chg="mod">
          <ac:chgData name="Marikannan Rajendran" userId="ddd1a9cbcb789ac2" providerId="LiveId" clId="{5DF64C58-F9CD-4500-A4F2-052BD74E5671}" dt="2022-08-25T15:33:49.497" v="505" actId="20577"/>
          <ac:spMkLst>
            <pc:docMk/>
            <pc:sldMk cId="2617106912" sldId="276"/>
            <ac:spMk id="3" creationId="{04DE6AD2-6DEB-0663-047C-61A85BE78DB9}"/>
          </ac:spMkLst>
        </pc:spChg>
      </pc:sldChg>
      <pc:sldChg chg="modSp mod">
        <pc:chgData name="Marikannan Rajendran" userId="ddd1a9cbcb789ac2" providerId="LiveId" clId="{5DF64C58-F9CD-4500-A4F2-052BD74E5671}" dt="2022-08-25T15:34:59.752" v="553" actId="20577"/>
        <pc:sldMkLst>
          <pc:docMk/>
          <pc:sldMk cId="3355589534" sldId="277"/>
        </pc:sldMkLst>
        <pc:spChg chg="mod">
          <ac:chgData name="Marikannan Rajendran" userId="ddd1a9cbcb789ac2" providerId="LiveId" clId="{5DF64C58-F9CD-4500-A4F2-052BD74E5671}" dt="2022-08-25T15:34:54.582" v="546" actId="20577"/>
          <ac:spMkLst>
            <pc:docMk/>
            <pc:sldMk cId="3355589534" sldId="277"/>
            <ac:spMk id="2" creationId="{AEE6FDE9-7DC1-C94C-366B-AE2F0D46E370}"/>
          </ac:spMkLst>
        </pc:spChg>
        <pc:spChg chg="mod">
          <ac:chgData name="Marikannan Rajendran" userId="ddd1a9cbcb789ac2" providerId="LiveId" clId="{5DF64C58-F9CD-4500-A4F2-052BD74E5671}" dt="2022-08-25T15:34:59.752" v="553" actId="20577"/>
          <ac:spMkLst>
            <pc:docMk/>
            <pc:sldMk cId="3355589534" sldId="277"/>
            <ac:spMk id="3" creationId="{04DE6AD2-6DEB-0663-047C-61A85BE78DB9}"/>
          </ac:spMkLst>
        </pc:spChg>
      </pc:sldChg>
      <pc:sldChg chg="modSp mod">
        <pc:chgData name="Marikannan Rajendran" userId="ddd1a9cbcb789ac2" providerId="LiveId" clId="{5DF64C58-F9CD-4500-A4F2-052BD74E5671}" dt="2022-08-30T14:27:40.899" v="2365" actId="20577"/>
        <pc:sldMkLst>
          <pc:docMk/>
          <pc:sldMk cId="2203950579" sldId="278"/>
        </pc:sldMkLst>
        <pc:spChg chg="mod">
          <ac:chgData name="Marikannan Rajendran" userId="ddd1a9cbcb789ac2" providerId="LiveId" clId="{5DF64C58-F9CD-4500-A4F2-052BD74E5671}" dt="2022-08-25T15:35:22.266" v="562" actId="20577"/>
          <ac:spMkLst>
            <pc:docMk/>
            <pc:sldMk cId="2203950579" sldId="278"/>
            <ac:spMk id="2" creationId="{AEE6FDE9-7DC1-C94C-366B-AE2F0D46E370}"/>
          </ac:spMkLst>
        </pc:spChg>
        <pc:spChg chg="mod">
          <ac:chgData name="Marikannan Rajendran" userId="ddd1a9cbcb789ac2" providerId="LiveId" clId="{5DF64C58-F9CD-4500-A4F2-052BD74E5671}" dt="2022-08-30T14:27:40.899" v="2365" actId="20577"/>
          <ac:spMkLst>
            <pc:docMk/>
            <pc:sldMk cId="2203950579" sldId="278"/>
            <ac:spMk id="3" creationId="{04DE6AD2-6DEB-0663-047C-61A85BE78DB9}"/>
          </ac:spMkLst>
        </pc:spChg>
      </pc:sldChg>
      <pc:sldChg chg="modSp mod">
        <pc:chgData name="Marikannan Rajendran" userId="ddd1a9cbcb789ac2" providerId="LiveId" clId="{5DF64C58-F9CD-4500-A4F2-052BD74E5671}" dt="2022-08-25T15:35:49.197" v="586" actId="20577"/>
        <pc:sldMkLst>
          <pc:docMk/>
          <pc:sldMk cId="2629181688" sldId="279"/>
        </pc:sldMkLst>
        <pc:spChg chg="mod">
          <ac:chgData name="Marikannan Rajendran" userId="ddd1a9cbcb789ac2" providerId="LiveId" clId="{5DF64C58-F9CD-4500-A4F2-052BD74E5671}" dt="2022-08-25T15:35:44.078" v="579" actId="20577"/>
          <ac:spMkLst>
            <pc:docMk/>
            <pc:sldMk cId="2629181688" sldId="279"/>
            <ac:spMk id="2" creationId="{AEE6FDE9-7DC1-C94C-366B-AE2F0D46E370}"/>
          </ac:spMkLst>
        </pc:spChg>
        <pc:spChg chg="mod">
          <ac:chgData name="Marikannan Rajendran" userId="ddd1a9cbcb789ac2" providerId="LiveId" clId="{5DF64C58-F9CD-4500-A4F2-052BD74E5671}" dt="2022-08-25T15:35:49.197" v="586" actId="20577"/>
          <ac:spMkLst>
            <pc:docMk/>
            <pc:sldMk cId="2629181688" sldId="279"/>
            <ac:spMk id="3" creationId="{04DE6AD2-6DEB-0663-047C-61A85BE78DB9}"/>
          </ac:spMkLst>
        </pc:spChg>
      </pc:sldChg>
      <pc:sldChg chg="modSp mod">
        <pc:chgData name="Marikannan Rajendran" userId="ddd1a9cbcb789ac2" providerId="LiveId" clId="{5DF64C58-F9CD-4500-A4F2-052BD74E5671}" dt="2022-08-25T15:36:12.641" v="607" actId="20577"/>
        <pc:sldMkLst>
          <pc:docMk/>
          <pc:sldMk cId="1189480292" sldId="280"/>
        </pc:sldMkLst>
        <pc:spChg chg="mod">
          <ac:chgData name="Marikannan Rajendran" userId="ddd1a9cbcb789ac2" providerId="LiveId" clId="{5DF64C58-F9CD-4500-A4F2-052BD74E5671}" dt="2022-08-25T15:36:07.770" v="600" actId="20577"/>
          <ac:spMkLst>
            <pc:docMk/>
            <pc:sldMk cId="1189480292" sldId="280"/>
            <ac:spMk id="2" creationId="{AEE6FDE9-7DC1-C94C-366B-AE2F0D46E370}"/>
          </ac:spMkLst>
        </pc:spChg>
        <pc:spChg chg="mod">
          <ac:chgData name="Marikannan Rajendran" userId="ddd1a9cbcb789ac2" providerId="LiveId" clId="{5DF64C58-F9CD-4500-A4F2-052BD74E5671}" dt="2022-08-25T15:36:12.641" v="607" actId="20577"/>
          <ac:spMkLst>
            <pc:docMk/>
            <pc:sldMk cId="1189480292" sldId="280"/>
            <ac:spMk id="3" creationId="{04DE6AD2-6DEB-0663-047C-61A85BE78DB9}"/>
          </ac:spMkLst>
        </pc:spChg>
      </pc:sldChg>
      <pc:sldChg chg="modSp mod">
        <pc:chgData name="Marikannan Rajendran" userId="ddd1a9cbcb789ac2" providerId="LiveId" clId="{5DF64C58-F9CD-4500-A4F2-052BD74E5671}" dt="2022-08-25T15:36:31.748" v="619" actId="20577"/>
        <pc:sldMkLst>
          <pc:docMk/>
          <pc:sldMk cId="2237982970" sldId="281"/>
        </pc:sldMkLst>
        <pc:spChg chg="mod">
          <ac:chgData name="Marikannan Rajendran" userId="ddd1a9cbcb789ac2" providerId="LiveId" clId="{5DF64C58-F9CD-4500-A4F2-052BD74E5671}" dt="2022-08-25T15:36:26.637" v="612" actId="20577"/>
          <ac:spMkLst>
            <pc:docMk/>
            <pc:sldMk cId="2237982970" sldId="281"/>
            <ac:spMk id="2" creationId="{AEE6FDE9-7DC1-C94C-366B-AE2F0D46E370}"/>
          </ac:spMkLst>
        </pc:spChg>
        <pc:spChg chg="mod">
          <ac:chgData name="Marikannan Rajendran" userId="ddd1a9cbcb789ac2" providerId="LiveId" clId="{5DF64C58-F9CD-4500-A4F2-052BD74E5671}" dt="2022-08-25T15:36:31.748" v="619" actId="20577"/>
          <ac:spMkLst>
            <pc:docMk/>
            <pc:sldMk cId="2237982970" sldId="281"/>
            <ac:spMk id="3" creationId="{04DE6AD2-6DEB-0663-047C-61A85BE78DB9}"/>
          </ac:spMkLst>
        </pc:spChg>
      </pc:sldChg>
      <pc:sldChg chg="modSp mod">
        <pc:chgData name="Marikannan Rajendran" userId="ddd1a9cbcb789ac2" providerId="LiveId" clId="{5DF64C58-F9CD-4500-A4F2-052BD74E5671}" dt="2022-08-25T15:36:49.581" v="643" actId="20577"/>
        <pc:sldMkLst>
          <pc:docMk/>
          <pc:sldMk cId="3607837305" sldId="287"/>
        </pc:sldMkLst>
        <pc:spChg chg="mod">
          <ac:chgData name="Marikannan Rajendran" userId="ddd1a9cbcb789ac2" providerId="LiveId" clId="{5DF64C58-F9CD-4500-A4F2-052BD74E5671}" dt="2022-08-25T15:36:45.279" v="636" actId="20577"/>
          <ac:spMkLst>
            <pc:docMk/>
            <pc:sldMk cId="3607837305" sldId="287"/>
            <ac:spMk id="2" creationId="{AEE6FDE9-7DC1-C94C-366B-AE2F0D46E370}"/>
          </ac:spMkLst>
        </pc:spChg>
        <pc:spChg chg="mod">
          <ac:chgData name="Marikannan Rajendran" userId="ddd1a9cbcb789ac2" providerId="LiveId" clId="{5DF64C58-F9CD-4500-A4F2-052BD74E5671}" dt="2022-08-25T15:36:49.581" v="643" actId="20577"/>
          <ac:spMkLst>
            <pc:docMk/>
            <pc:sldMk cId="3607837305" sldId="287"/>
            <ac:spMk id="3" creationId="{04DE6AD2-6DEB-0663-047C-61A85BE78DB9}"/>
          </ac:spMkLst>
        </pc:spChg>
      </pc:sldChg>
      <pc:sldChg chg="modSp mod ord">
        <pc:chgData name="Marikannan Rajendran" userId="ddd1a9cbcb789ac2" providerId="LiveId" clId="{5DF64C58-F9CD-4500-A4F2-052BD74E5671}" dt="2022-09-02T18:33:45.640" v="3807"/>
        <pc:sldMkLst>
          <pc:docMk/>
          <pc:sldMk cId="2986684487" sldId="288"/>
        </pc:sldMkLst>
        <pc:spChg chg="mod">
          <ac:chgData name="Marikannan Rajendran" userId="ddd1a9cbcb789ac2" providerId="LiveId" clId="{5DF64C58-F9CD-4500-A4F2-052BD74E5671}" dt="2022-08-25T15:37:22.497" v="663" actId="20577"/>
          <ac:spMkLst>
            <pc:docMk/>
            <pc:sldMk cId="2986684487" sldId="288"/>
            <ac:spMk id="2" creationId="{AEE6FDE9-7DC1-C94C-366B-AE2F0D46E370}"/>
          </ac:spMkLst>
        </pc:spChg>
        <pc:spChg chg="mod">
          <ac:chgData name="Marikannan Rajendran" userId="ddd1a9cbcb789ac2" providerId="LiveId" clId="{5DF64C58-F9CD-4500-A4F2-052BD74E5671}" dt="2022-08-25T15:37:27.075" v="670" actId="20577"/>
          <ac:spMkLst>
            <pc:docMk/>
            <pc:sldMk cId="2986684487" sldId="288"/>
            <ac:spMk id="3" creationId="{04DE6AD2-6DEB-0663-047C-61A85BE78DB9}"/>
          </ac:spMkLst>
        </pc:spChg>
      </pc:sldChg>
      <pc:sldChg chg="modSp del mod">
        <pc:chgData name="Marikannan Rajendran" userId="ddd1a9cbcb789ac2" providerId="LiveId" clId="{5DF64C58-F9CD-4500-A4F2-052BD74E5671}" dt="2022-08-25T15:42:51.052" v="687" actId="2696"/>
        <pc:sldMkLst>
          <pc:docMk/>
          <pc:sldMk cId="324231350" sldId="289"/>
        </pc:sldMkLst>
        <pc:spChg chg="mod">
          <ac:chgData name="Marikannan Rajendran" userId="ddd1a9cbcb789ac2" providerId="LiveId" clId="{5DF64C58-F9CD-4500-A4F2-052BD74E5671}" dt="2022-08-25T15:39:54.416" v="686" actId="20577"/>
          <ac:spMkLst>
            <pc:docMk/>
            <pc:sldMk cId="324231350" sldId="289"/>
            <ac:spMk id="4" creationId="{2DA29B14-4AEA-F5BB-34BB-CB61310522C7}"/>
          </ac:spMkLst>
        </pc:spChg>
      </pc:sldChg>
      <pc:sldChg chg="modSp mod">
        <pc:chgData name="Marikannan Rajendran" userId="ddd1a9cbcb789ac2" providerId="LiveId" clId="{5DF64C58-F9CD-4500-A4F2-052BD74E5671}" dt="2022-08-25T15:37:05.493" v="655" actId="20577"/>
        <pc:sldMkLst>
          <pc:docMk/>
          <pc:sldMk cId="3396044930" sldId="428"/>
        </pc:sldMkLst>
        <pc:spChg chg="mod">
          <ac:chgData name="Marikannan Rajendran" userId="ddd1a9cbcb789ac2" providerId="LiveId" clId="{5DF64C58-F9CD-4500-A4F2-052BD74E5671}" dt="2022-08-25T15:37:00.808" v="648" actId="20577"/>
          <ac:spMkLst>
            <pc:docMk/>
            <pc:sldMk cId="3396044930" sldId="428"/>
            <ac:spMk id="2" creationId="{AEE6FDE9-7DC1-C94C-366B-AE2F0D46E370}"/>
          </ac:spMkLst>
        </pc:spChg>
        <pc:spChg chg="mod">
          <ac:chgData name="Marikannan Rajendran" userId="ddd1a9cbcb789ac2" providerId="LiveId" clId="{5DF64C58-F9CD-4500-A4F2-052BD74E5671}" dt="2022-08-25T15:37:05.493" v="655" actId="20577"/>
          <ac:spMkLst>
            <pc:docMk/>
            <pc:sldMk cId="3396044930" sldId="428"/>
            <ac:spMk id="3" creationId="{04DE6AD2-6DEB-0663-047C-61A85BE78DB9}"/>
          </ac:spMkLst>
        </pc:spChg>
      </pc:sldChg>
      <pc:sldChg chg="del">
        <pc:chgData name="Marikannan Rajendran" userId="ddd1a9cbcb789ac2" providerId="LiveId" clId="{5DF64C58-F9CD-4500-A4F2-052BD74E5671}" dt="2022-08-25T13:48:54.988" v="7" actId="2696"/>
        <pc:sldMkLst>
          <pc:docMk/>
          <pc:sldMk cId="1247968257" sldId="429"/>
        </pc:sldMkLst>
      </pc:sldChg>
      <pc:sldChg chg="modSp new mod">
        <pc:chgData name="Marikannan Rajendran" userId="ddd1a9cbcb789ac2" providerId="LiveId" clId="{5DF64C58-F9CD-4500-A4F2-052BD74E5671}" dt="2022-08-25T13:52:28.656" v="67" actId="20577"/>
        <pc:sldMkLst>
          <pc:docMk/>
          <pc:sldMk cId="3830793154" sldId="429"/>
        </pc:sldMkLst>
        <pc:spChg chg="mod">
          <ac:chgData name="Marikannan Rajendran" userId="ddd1a9cbcb789ac2" providerId="LiveId" clId="{5DF64C58-F9CD-4500-A4F2-052BD74E5671}" dt="2022-08-25T13:50:30.559" v="53" actId="20577"/>
          <ac:spMkLst>
            <pc:docMk/>
            <pc:sldMk cId="3830793154" sldId="429"/>
            <ac:spMk id="2" creationId="{498EBA96-2A7B-D5A8-9712-3B30A107E9D8}"/>
          </ac:spMkLst>
        </pc:spChg>
        <pc:spChg chg="mod">
          <ac:chgData name="Marikannan Rajendran" userId="ddd1a9cbcb789ac2" providerId="LiveId" clId="{5DF64C58-F9CD-4500-A4F2-052BD74E5671}" dt="2022-08-25T13:52:28.656" v="67" actId="20577"/>
          <ac:spMkLst>
            <pc:docMk/>
            <pc:sldMk cId="3830793154" sldId="429"/>
            <ac:spMk id="3" creationId="{67B74CC9-299F-6DC0-A9EB-59D365B2A1C0}"/>
          </ac:spMkLst>
        </pc:spChg>
      </pc:sldChg>
      <pc:sldChg chg="modSp new mod">
        <pc:chgData name="Marikannan Rajendran" userId="ddd1a9cbcb789ac2" providerId="LiveId" clId="{5DF64C58-F9CD-4500-A4F2-052BD74E5671}" dt="2022-08-25T13:59:15.273" v="83" actId="12"/>
        <pc:sldMkLst>
          <pc:docMk/>
          <pc:sldMk cId="1278393633" sldId="430"/>
        </pc:sldMkLst>
        <pc:spChg chg="mod">
          <ac:chgData name="Marikannan Rajendran" userId="ddd1a9cbcb789ac2" providerId="LiveId" clId="{5DF64C58-F9CD-4500-A4F2-052BD74E5671}" dt="2022-08-25T13:58:50.524" v="80" actId="20577"/>
          <ac:spMkLst>
            <pc:docMk/>
            <pc:sldMk cId="1278393633" sldId="430"/>
            <ac:spMk id="2" creationId="{78DCBCB2-3CB7-14F9-3B75-CD33814C2DCE}"/>
          </ac:spMkLst>
        </pc:spChg>
        <pc:spChg chg="mod">
          <ac:chgData name="Marikannan Rajendran" userId="ddd1a9cbcb789ac2" providerId="LiveId" clId="{5DF64C58-F9CD-4500-A4F2-052BD74E5671}" dt="2022-08-25T13:59:15.273" v="83" actId="12"/>
          <ac:spMkLst>
            <pc:docMk/>
            <pc:sldMk cId="1278393633" sldId="430"/>
            <ac:spMk id="3" creationId="{7FED1D59-B60C-E17F-5141-878C2EA30900}"/>
          </ac:spMkLst>
        </pc:spChg>
      </pc:sldChg>
      <pc:sldChg chg="del">
        <pc:chgData name="Marikannan Rajendran" userId="ddd1a9cbcb789ac2" providerId="LiveId" clId="{5DF64C58-F9CD-4500-A4F2-052BD74E5671}" dt="2022-08-25T13:48:54.988" v="7" actId="2696"/>
        <pc:sldMkLst>
          <pc:docMk/>
          <pc:sldMk cId="2575151449" sldId="430"/>
        </pc:sldMkLst>
      </pc:sldChg>
      <pc:sldChg chg="modSp new mod">
        <pc:chgData name="Marikannan Rajendran" userId="ddd1a9cbcb789ac2" providerId="LiveId" clId="{5DF64C58-F9CD-4500-A4F2-052BD74E5671}" dt="2022-08-25T14:00:53.141" v="88"/>
        <pc:sldMkLst>
          <pc:docMk/>
          <pc:sldMk cId="2949189323" sldId="431"/>
        </pc:sldMkLst>
        <pc:spChg chg="mod">
          <ac:chgData name="Marikannan Rajendran" userId="ddd1a9cbcb789ac2" providerId="LiveId" clId="{5DF64C58-F9CD-4500-A4F2-052BD74E5671}" dt="2022-08-25T14:00:53.141" v="88"/>
          <ac:spMkLst>
            <pc:docMk/>
            <pc:sldMk cId="2949189323" sldId="431"/>
            <ac:spMk id="2" creationId="{1AE11491-475A-70BD-A877-57D4BA99F8D7}"/>
          </ac:spMkLst>
        </pc:spChg>
        <pc:spChg chg="mod">
          <ac:chgData name="Marikannan Rajendran" userId="ddd1a9cbcb789ac2" providerId="LiveId" clId="{5DF64C58-F9CD-4500-A4F2-052BD74E5671}" dt="2022-08-25T14:00:17.395" v="87" actId="12"/>
          <ac:spMkLst>
            <pc:docMk/>
            <pc:sldMk cId="2949189323" sldId="431"/>
            <ac:spMk id="3" creationId="{E954C6A8-96C7-74EC-9AD3-85D1AFA83DE2}"/>
          </ac:spMkLst>
        </pc:spChg>
      </pc:sldChg>
      <pc:sldChg chg="del">
        <pc:chgData name="Marikannan Rajendran" userId="ddd1a9cbcb789ac2" providerId="LiveId" clId="{5DF64C58-F9CD-4500-A4F2-052BD74E5671}" dt="2022-08-25T13:48:54.988" v="7" actId="2696"/>
        <pc:sldMkLst>
          <pc:docMk/>
          <pc:sldMk cId="3288538551" sldId="431"/>
        </pc:sldMkLst>
      </pc:sldChg>
      <pc:sldChg chg="modSp new mod">
        <pc:chgData name="Marikannan Rajendran" userId="ddd1a9cbcb789ac2" providerId="LiveId" clId="{5DF64C58-F9CD-4500-A4F2-052BD74E5671}" dt="2022-08-25T15:15:55.931" v="329" actId="20577"/>
        <pc:sldMkLst>
          <pc:docMk/>
          <pc:sldMk cId="1137310206" sldId="432"/>
        </pc:sldMkLst>
        <pc:spChg chg="mod">
          <ac:chgData name="Marikannan Rajendran" userId="ddd1a9cbcb789ac2" providerId="LiveId" clId="{5DF64C58-F9CD-4500-A4F2-052BD74E5671}" dt="2022-08-25T14:51:41.915" v="105" actId="20577"/>
          <ac:spMkLst>
            <pc:docMk/>
            <pc:sldMk cId="1137310206" sldId="432"/>
            <ac:spMk id="2" creationId="{258A72D6-A4F4-5BCC-8C7D-1BCFBAD42F57}"/>
          </ac:spMkLst>
        </pc:spChg>
        <pc:spChg chg="mod">
          <ac:chgData name="Marikannan Rajendran" userId="ddd1a9cbcb789ac2" providerId="LiveId" clId="{5DF64C58-F9CD-4500-A4F2-052BD74E5671}" dt="2022-08-25T15:15:55.931" v="329" actId="20577"/>
          <ac:spMkLst>
            <pc:docMk/>
            <pc:sldMk cId="1137310206" sldId="432"/>
            <ac:spMk id="3" creationId="{7A3C27B8-AA06-58CA-D206-BF727A91EEA0}"/>
          </ac:spMkLst>
        </pc:spChg>
      </pc:sldChg>
      <pc:sldChg chg="del">
        <pc:chgData name="Marikannan Rajendran" userId="ddd1a9cbcb789ac2" providerId="LiveId" clId="{5DF64C58-F9CD-4500-A4F2-052BD74E5671}" dt="2022-08-25T13:48:54.988" v="7" actId="2696"/>
        <pc:sldMkLst>
          <pc:docMk/>
          <pc:sldMk cId="3365721387" sldId="432"/>
        </pc:sldMkLst>
      </pc:sldChg>
      <pc:sldChg chg="del">
        <pc:chgData name="Marikannan Rajendran" userId="ddd1a9cbcb789ac2" providerId="LiveId" clId="{5DF64C58-F9CD-4500-A4F2-052BD74E5671}" dt="2022-08-25T13:48:54.988" v="7" actId="2696"/>
        <pc:sldMkLst>
          <pc:docMk/>
          <pc:sldMk cId="1159607550" sldId="433"/>
        </pc:sldMkLst>
      </pc:sldChg>
      <pc:sldChg chg="modSp new mod">
        <pc:chgData name="Marikannan Rajendran" userId="ddd1a9cbcb789ac2" providerId="LiveId" clId="{5DF64C58-F9CD-4500-A4F2-052BD74E5671}" dt="2022-08-25T14:58:10.134" v="237" actId="6549"/>
        <pc:sldMkLst>
          <pc:docMk/>
          <pc:sldMk cId="2648727125" sldId="433"/>
        </pc:sldMkLst>
        <pc:spChg chg="mod">
          <ac:chgData name="Marikannan Rajendran" userId="ddd1a9cbcb789ac2" providerId="LiveId" clId="{5DF64C58-F9CD-4500-A4F2-052BD74E5671}" dt="2022-08-25T14:55:19.189" v="176" actId="20577"/>
          <ac:spMkLst>
            <pc:docMk/>
            <pc:sldMk cId="2648727125" sldId="433"/>
            <ac:spMk id="2" creationId="{B39CC418-5C31-C82B-EB21-7D8F33900A01}"/>
          </ac:spMkLst>
        </pc:spChg>
        <pc:spChg chg="mod">
          <ac:chgData name="Marikannan Rajendran" userId="ddd1a9cbcb789ac2" providerId="LiveId" clId="{5DF64C58-F9CD-4500-A4F2-052BD74E5671}" dt="2022-08-25T14:58:10.134" v="237" actId="6549"/>
          <ac:spMkLst>
            <pc:docMk/>
            <pc:sldMk cId="2648727125" sldId="433"/>
            <ac:spMk id="3" creationId="{D4620485-89C4-53B5-61D2-C0D78656C35B}"/>
          </ac:spMkLst>
        </pc:spChg>
      </pc:sldChg>
      <pc:sldChg chg="del">
        <pc:chgData name="Marikannan Rajendran" userId="ddd1a9cbcb789ac2" providerId="LiveId" clId="{5DF64C58-F9CD-4500-A4F2-052BD74E5671}" dt="2022-08-25T13:47:54.969" v="0" actId="2696"/>
        <pc:sldMkLst>
          <pc:docMk/>
          <pc:sldMk cId="128993629" sldId="434"/>
        </pc:sldMkLst>
      </pc:sldChg>
      <pc:sldChg chg="addSp modSp new mod">
        <pc:chgData name="Marikannan Rajendran" userId="ddd1a9cbcb789ac2" providerId="LiveId" clId="{5DF64C58-F9CD-4500-A4F2-052BD74E5671}" dt="2022-08-25T15:10:49.590" v="300" actId="21"/>
        <pc:sldMkLst>
          <pc:docMk/>
          <pc:sldMk cId="224495213" sldId="434"/>
        </pc:sldMkLst>
        <pc:spChg chg="mod">
          <ac:chgData name="Marikannan Rajendran" userId="ddd1a9cbcb789ac2" providerId="LiveId" clId="{5DF64C58-F9CD-4500-A4F2-052BD74E5671}" dt="2022-08-25T14:59:30.660" v="263" actId="20577"/>
          <ac:spMkLst>
            <pc:docMk/>
            <pc:sldMk cId="224495213" sldId="434"/>
            <ac:spMk id="2" creationId="{C6FED3D2-4298-3E91-AC1B-0E90BEF72C16}"/>
          </ac:spMkLst>
        </pc:spChg>
        <pc:spChg chg="mod">
          <ac:chgData name="Marikannan Rajendran" userId="ddd1a9cbcb789ac2" providerId="LiveId" clId="{5DF64C58-F9CD-4500-A4F2-052BD74E5671}" dt="2022-08-25T15:00:18.727" v="265" actId="5793"/>
          <ac:spMkLst>
            <pc:docMk/>
            <pc:sldMk cId="224495213" sldId="434"/>
            <ac:spMk id="3" creationId="{3A28D284-3395-2012-B9A8-4073DD1ADBCE}"/>
          </ac:spMkLst>
        </pc:spChg>
        <pc:graphicFrameChg chg="add mod modGraphic">
          <ac:chgData name="Marikannan Rajendran" userId="ddd1a9cbcb789ac2" providerId="LiveId" clId="{5DF64C58-F9CD-4500-A4F2-052BD74E5671}" dt="2022-08-25T15:10:49.590" v="300" actId="21"/>
          <ac:graphicFrameMkLst>
            <pc:docMk/>
            <pc:sldMk cId="224495213" sldId="434"/>
            <ac:graphicFrameMk id="4" creationId="{956262B3-2646-3E84-133F-5A99CF27CFAD}"/>
          </ac:graphicFrameMkLst>
        </pc:graphicFrameChg>
      </pc:sldChg>
      <pc:sldChg chg="addSp modSp new mod">
        <pc:chgData name="Marikannan Rajendran" userId="ddd1a9cbcb789ac2" providerId="LiveId" clId="{5DF64C58-F9CD-4500-A4F2-052BD74E5671}" dt="2022-08-25T15:15:36.691" v="328" actId="6549"/>
        <pc:sldMkLst>
          <pc:docMk/>
          <pc:sldMk cId="1428445269" sldId="435"/>
        </pc:sldMkLst>
        <pc:spChg chg="mod">
          <ac:chgData name="Marikannan Rajendran" userId="ddd1a9cbcb789ac2" providerId="LiveId" clId="{5DF64C58-F9CD-4500-A4F2-052BD74E5671}" dt="2022-08-25T15:12:24.623" v="311" actId="255"/>
          <ac:spMkLst>
            <pc:docMk/>
            <pc:sldMk cId="1428445269" sldId="435"/>
            <ac:spMk id="2" creationId="{EB070BBC-2081-EBD6-0DA6-722654C29A96}"/>
          </ac:spMkLst>
        </pc:spChg>
        <pc:spChg chg="mod">
          <ac:chgData name="Marikannan Rajendran" userId="ddd1a9cbcb789ac2" providerId="LiveId" clId="{5DF64C58-F9CD-4500-A4F2-052BD74E5671}" dt="2022-08-25T15:15:36.691" v="328" actId="6549"/>
          <ac:spMkLst>
            <pc:docMk/>
            <pc:sldMk cId="1428445269" sldId="435"/>
            <ac:spMk id="3" creationId="{595200BC-4E97-8828-C08C-D082D7D9AA65}"/>
          </ac:spMkLst>
        </pc:spChg>
        <pc:picChg chg="add mod">
          <ac:chgData name="Marikannan Rajendran" userId="ddd1a9cbcb789ac2" providerId="LiveId" clId="{5DF64C58-F9CD-4500-A4F2-052BD74E5671}" dt="2022-08-25T15:12:34.645" v="313" actId="1076"/>
          <ac:picMkLst>
            <pc:docMk/>
            <pc:sldMk cId="1428445269" sldId="435"/>
            <ac:picMk id="3074" creationId="{3FF43F8B-BC51-BD01-C4E6-0F3CF9EA6320}"/>
          </ac:picMkLst>
        </pc:picChg>
      </pc:sldChg>
      <pc:sldChg chg="del">
        <pc:chgData name="Marikannan Rajendran" userId="ddd1a9cbcb789ac2" providerId="LiveId" clId="{5DF64C58-F9CD-4500-A4F2-052BD74E5671}" dt="2022-08-25T13:47:54.969" v="0" actId="2696"/>
        <pc:sldMkLst>
          <pc:docMk/>
          <pc:sldMk cId="1470212125" sldId="435"/>
        </pc:sldMkLst>
      </pc:sldChg>
      <pc:sldChg chg="del">
        <pc:chgData name="Marikannan Rajendran" userId="ddd1a9cbcb789ac2" providerId="LiveId" clId="{5DF64C58-F9CD-4500-A4F2-052BD74E5671}" dt="2022-08-25T13:47:54.969" v="0" actId="2696"/>
        <pc:sldMkLst>
          <pc:docMk/>
          <pc:sldMk cId="3287485225" sldId="436"/>
        </pc:sldMkLst>
      </pc:sldChg>
      <pc:sldChg chg="addSp modSp new mod">
        <pc:chgData name="Marikannan Rajendran" userId="ddd1a9cbcb789ac2" providerId="LiveId" clId="{5DF64C58-F9CD-4500-A4F2-052BD74E5671}" dt="2022-08-25T15:19:00.754" v="406" actId="14100"/>
        <pc:sldMkLst>
          <pc:docMk/>
          <pc:sldMk cId="3811709099" sldId="436"/>
        </pc:sldMkLst>
        <pc:spChg chg="mod">
          <ac:chgData name="Marikannan Rajendran" userId="ddd1a9cbcb789ac2" providerId="LiveId" clId="{5DF64C58-F9CD-4500-A4F2-052BD74E5671}" dt="2022-08-25T15:17:00.358" v="362" actId="20577"/>
          <ac:spMkLst>
            <pc:docMk/>
            <pc:sldMk cId="3811709099" sldId="436"/>
            <ac:spMk id="2" creationId="{E7940050-DE6F-40E7-80AA-003F825E9A28}"/>
          </ac:spMkLst>
        </pc:spChg>
        <pc:spChg chg="mod">
          <ac:chgData name="Marikannan Rajendran" userId="ddd1a9cbcb789ac2" providerId="LiveId" clId="{5DF64C58-F9CD-4500-A4F2-052BD74E5671}" dt="2022-08-25T15:18:34.470" v="401" actId="27636"/>
          <ac:spMkLst>
            <pc:docMk/>
            <pc:sldMk cId="3811709099" sldId="436"/>
            <ac:spMk id="3" creationId="{DE95D683-5F52-8F1F-D5F3-9A533BF6C0BC}"/>
          </ac:spMkLst>
        </pc:spChg>
        <pc:picChg chg="add mod">
          <ac:chgData name="Marikannan Rajendran" userId="ddd1a9cbcb789ac2" providerId="LiveId" clId="{5DF64C58-F9CD-4500-A4F2-052BD74E5671}" dt="2022-08-25T15:19:00.754" v="406" actId="14100"/>
          <ac:picMkLst>
            <pc:docMk/>
            <pc:sldMk cId="3811709099" sldId="436"/>
            <ac:picMk id="4098" creationId="{088E66D8-7DFE-1389-4530-719A0C4439AF}"/>
          </ac:picMkLst>
        </pc:picChg>
      </pc:sldChg>
      <pc:sldChg chg="addSp delSp modSp new mod modClrScheme chgLayout">
        <pc:chgData name="Marikannan Rajendran" userId="ddd1a9cbcb789ac2" providerId="LiveId" clId="{5DF64C58-F9CD-4500-A4F2-052BD74E5671}" dt="2022-08-30T08:49:54.509" v="2223" actId="20577"/>
        <pc:sldMkLst>
          <pc:docMk/>
          <pc:sldMk cId="644178521" sldId="437"/>
        </pc:sldMkLst>
        <pc:spChg chg="del mod ord">
          <ac:chgData name="Marikannan Rajendran" userId="ddd1a9cbcb789ac2" providerId="LiveId" clId="{5DF64C58-F9CD-4500-A4F2-052BD74E5671}" dt="2022-08-25T15:19:45.956" v="408" actId="700"/>
          <ac:spMkLst>
            <pc:docMk/>
            <pc:sldMk cId="644178521" sldId="437"/>
            <ac:spMk id="2" creationId="{2BE84747-02C1-EC8A-DE38-7B05C4BB4CEC}"/>
          </ac:spMkLst>
        </pc:spChg>
        <pc:spChg chg="del mod ord">
          <ac:chgData name="Marikannan Rajendran" userId="ddd1a9cbcb789ac2" providerId="LiveId" clId="{5DF64C58-F9CD-4500-A4F2-052BD74E5671}" dt="2022-08-25T15:19:45.956" v="408" actId="700"/>
          <ac:spMkLst>
            <pc:docMk/>
            <pc:sldMk cId="644178521" sldId="437"/>
            <ac:spMk id="3" creationId="{044A6ED6-FB4C-1436-15DD-D80D380FBFAE}"/>
          </ac:spMkLst>
        </pc:spChg>
        <pc:spChg chg="add mod ord">
          <ac:chgData name="Marikannan Rajendran" userId="ddd1a9cbcb789ac2" providerId="LiveId" clId="{5DF64C58-F9CD-4500-A4F2-052BD74E5671}" dt="2022-08-25T15:19:56.425" v="424" actId="20577"/>
          <ac:spMkLst>
            <pc:docMk/>
            <pc:sldMk cId="644178521" sldId="437"/>
            <ac:spMk id="4" creationId="{62C491F5-B9CA-FDD1-AD5B-FEEA42596B91}"/>
          </ac:spMkLst>
        </pc:spChg>
        <pc:spChg chg="add mod ord">
          <ac:chgData name="Marikannan Rajendran" userId="ddd1a9cbcb789ac2" providerId="LiveId" clId="{5DF64C58-F9CD-4500-A4F2-052BD74E5671}" dt="2022-08-30T08:49:54.509" v="2223" actId="20577"/>
          <ac:spMkLst>
            <pc:docMk/>
            <pc:sldMk cId="644178521" sldId="437"/>
            <ac:spMk id="5" creationId="{B58DC0D5-0DE0-2DCC-9FC2-BE6F3131133E}"/>
          </ac:spMkLst>
        </pc:spChg>
      </pc:sldChg>
      <pc:sldChg chg="del">
        <pc:chgData name="Marikannan Rajendran" userId="ddd1a9cbcb789ac2" providerId="LiveId" clId="{5DF64C58-F9CD-4500-A4F2-052BD74E5671}" dt="2022-08-25T13:47:54.969" v="0" actId="2696"/>
        <pc:sldMkLst>
          <pc:docMk/>
          <pc:sldMk cId="1948001401" sldId="437"/>
        </pc:sldMkLst>
      </pc:sldChg>
      <pc:sldChg chg="new del">
        <pc:chgData name="Marikannan Rajendran" userId="ddd1a9cbcb789ac2" providerId="LiveId" clId="{5DF64C58-F9CD-4500-A4F2-052BD74E5671}" dt="2022-08-25T15:38:03.999" v="679" actId="2696"/>
        <pc:sldMkLst>
          <pc:docMk/>
          <pc:sldMk cId="2068466542" sldId="438"/>
        </pc:sldMkLst>
      </pc:sldChg>
      <pc:sldChg chg="del">
        <pc:chgData name="Marikannan Rajendran" userId="ddd1a9cbcb789ac2" providerId="LiveId" clId="{5DF64C58-F9CD-4500-A4F2-052BD74E5671}" dt="2022-08-25T13:47:54.969" v="0" actId="2696"/>
        <pc:sldMkLst>
          <pc:docMk/>
          <pc:sldMk cId="2687197009" sldId="438"/>
        </pc:sldMkLst>
      </pc:sldChg>
      <pc:sldChg chg="modSp mod">
        <pc:chgData name="Marikannan Rajendran" userId="ddd1a9cbcb789ac2" providerId="LiveId" clId="{5DF64C58-F9CD-4500-A4F2-052BD74E5671}" dt="2022-08-25T15:37:54.754" v="678" actId="20577"/>
        <pc:sldMkLst>
          <pc:docMk/>
          <pc:sldMk cId="2700852849" sldId="439"/>
        </pc:sldMkLst>
        <pc:spChg chg="mod">
          <ac:chgData name="Marikannan Rajendran" userId="ddd1a9cbcb789ac2" providerId="LiveId" clId="{5DF64C58-F9CD-4500-A4F2-052BD74E5671}" dt="2022-08-25T15:37:54.754" v="678" actId="20577"/>
          <ac:spMkLst>
            <pc:docMk/>
            <pc:sldMk cId="2700852849" sldId="439"/>
            <ac:spMk id="2" creationId="{AEE6FDE9-7DC1-C94C-366B-AE2F0D46E370}"/>
          </ac:spMkLst>
        </pc:spChg>
      </pc:sldChg>
      <pc:sldChg chg="del">
        <pc:chgData name="Marikannan Rajendran" userId="ddd1a9cbcb789ac2" providerId="LiveId" clId="{5DF64C58-F9CD-4500-A4F2-052BD74E5671}" dt="2022-08-25T13:47:54.969" v="0" actId="2696"/>
        <pc:sldMkLst>
          <pc:docMk/>
          <pc:sldMk cId="4052704118" sldId="439"/>
        </pc:sldMkLst>
      </pc:sldChg>
      <pc:sldChg chg="del">
        <pc:chgData name="Marikannan Rajendran" userId="ddd1a9cbcb789ac2" providerId="LiveId" clId="{5DF64C58-F9CD-4500-A4F2-052BD74E5671}" dt="2022-08-25T13:47:54.969" v="0" actId="2696"/>
        <pc:sldMkLst>
          <pc:docMk/>
          <pc:sldMk cId="537363846" sldId="440"/>
        </pc:sldMkLst>
      </pc:sldChg>
      <pc:sldChg chg="modSp mod">
        <pc:chgData name="Marikannan Rajendran" userId="ddd1a9cbcb789ac2" providerId="LiveId" clId="{5DF64C58-F9CD-4500-A4F2-052BD74E5671}" dt="2022-08-25T15:43:27.446" v="716" actId="20577"/>
        <pc:sldMkLst>
          <pc:docMk/>
          <pc:sldMk cId="3280479696" sldId="440"/>
        </pc:sldMkLst>
        <pc:spChg chg="mod">
          <ac:chgData name="Marikannan Rajendran" userId="ddd1a9cbcb789ac2" providerId="LiveId" clId="{5DF64C58-F9CD-4500-A4F2-052BD74E5671}" dt="2022-08-25T15:43:27.446" v="716" actId="20577"/>
          <ac:spMkLst>
            <pc:docMk/>
            <pc:sldMk cId="3280479696" sldId="440"/>
            <ac:spMk id="2" creationId="{AEE6FDE9-7DC1-C94C-366B-AE2F0D46E370}"/>
          </ac:spMkLst>
        </pc:spChg>
      </pc:sldChg>
      <pc:sldChg chg="new del">
        <pc:chgData name="Marikannan Rajendran" userId="ddd1a9cbcb789ac2" providerId="LiveId" clId="{5DF64C58-F9CD-4500-A4F2-052BD74E5671}" dt="2022-08-25T15:43:00.518" v="689" actId="2696"/>
        <pc:sldMkLst>
          <pc:docMk/>
          <pc:sldMk cId="3634417758" sldId="440"/>
        </pc:sldMkLst>
      </pc:sldChg>
      <pc:sldChg chg="addSp delSp modSp new mod">
        <pc:chgData name="Marikannan Rajendran" userId="ddd1a9cbcb789ac2" providerId="LiveId" clId="{5DF64C58-F9CD-4500-A4F2-052BD74E5671}" dt="2022-08-26T07:54:46.954" v="880" actId="21"/>
        <pc:sldMkLst>
          <pc:docMk/>
          <pc:sldMk cId="1341026552" sldId="441"/>
        </pc:sldMkLst>
        <pc:spChg chg="mod">
          <ac:chgData name="Marikannan Rajendran" userId="ddd1a9cbcb789ac2" providerId="LiveId" clId="{5DF64C58-F9CD-4500-A4F2-052BD74E5671}" dt="2022-08-25T18:23:13.754" v="742" actId="20577"/>
          <ac:spMkLst>
            <pc:docMk/>
            <pc:sldMk cId="1341026552" sldId="441"/>
            <ac:spMk id="2" creationId="{6728CD3D-1841-2895-8512-5DD9744F26D6}"/>
          </ac:spMkLst>
        </pc:spChg>
        <pc:spChg chg="mod">
          <ac:chgData name="Marikannan Rajendran" userId="ddd1a9cbcb789ac2" providerId="LiveId" clId="{5DF64C58-F9CD-4500-A4F2-052BD74E5671}" dt="2022-08-26T07:54:46.954" v="880" actId="21"/>
          <ac:spMkLst>
            <pc:docMk/>
            <pc:sldMk cId="1341026552" sldId="441"/>
            <ac:spMk id="3" creationId="{50FCFECB-6E65-7755-8D5F-C96A5B38AAF7}"/>
          </ac:spMkLst>
        </pc:spChg>
        <pc:graphicFrameChg chg="add del mod modGraphic">
          <ac:chgData name="Marikannan Rajendran" userId="ddd1a9cbcb789ac2" providerId="LiveId" clId="{5DF64C58-F9CD-4500-A4F2-052BD74E5671}" dt="2022-08-26T07:53:57.889" v="846" actId="21"/>
          <ac:graphicFrameMkLst>
            <pc:docMk/>
            <pc:sldMk cId="1341026552" sldId="441"/>
            <ac:graphicFrameMk id="4" creationId="{E5FC7AEB-D3D1-916B-F1D4-A1F8E2CBE958}"/>
          </ac:graphicFrameMkLst>
        </pc:graphicFrameChg>
      </pc:sldChg>
      <pc:sldChg chg="del">
        <pc:chgData name="Marikannan Rajendran" userId="ddd1a9cbcb789ac2" providerId="LiveId" clId="{5DF64C58-F9CD-4500-A4F2-052BD74E5671}" dt="2022-08-25T13:47:54.969" v="0" actId="2696"/>
        <pc:sldMkLst>
          <pc:docMk/>
          <pc:sldMk cId="2249416849" sldId="441"/>
        </pc:sldMkLst>
      </pc:sldChg>
      <pc:sldChg chg="del">
        <pc:chgData name="Marikannan Rajendran" userId="ddd1a9cbcb789ac2" providerId="LiveId" clId="{5DF64C58-F9CD-4500-A4F2-052BD74E5671}" dt="2022-08-25T13:47:54.969" v="0" actId="2696"/>
        <pc:sldMkLst>
          <pc:docMk/>
          <pc:sldMk cId="1692432800" sldId="442"/>
        </pc:sldMkLst>
      </pc:sldChg>
      <pc:sldChg chg="addSp modSp new mod">
        <pc:chgData name="Marikannan Rajendran" userId="ddd1a9cbcb789ac2" providerId="LiveId" clId="{5DF64C58-F9CD-4500-A4F2-052BD74E5671}" dt="2022-08-26T07:55:34.743" v="887" actId="120"/>
        <pc:sldMkLst>
          <pc:docMk/>
          <pc:sldMk cId="2443524440" sldId="442"/>
        </pc:sldMkLst>
        <pc:spChg chg="mod">
          <ac:chgData name="Marikannan Rajendran" userId="ddd1a9cbcb789ac2" providerId="LiveId" clId="{5DF64C58-F9CD-4500-A4F2-052BD74E5671}" dt="2022-08-26T07:54:29.415" v="877" actId="20577"/>
          <ac:spMkLst>
            <pc:docMk/>
            <pc:sldMk cId="2443524440" sldId="442"/>
            <ac:spMk id="2" creationId="{A4081B06-3303-5F5E-B2F7-2C889094C64F}"/>
          </ac:spMkLst>
        </pc:spChg>
        <pc:spChg chg="mod">
          <ac:chgData name="Marikannan Rajendran" userId="ddd1a9cbcb789ac2" providerId="LiveId" clId="{5DF64C58-F9CD-4500-A4F2-052BD74E5671}" dt="2022-08-26T07:55:13.147" v="884" actId="12"/>
          <ac:spMkLst>
            <pc:docMk/>
            <pc:sldMk cId="2443524440" sldId="442"/>
            <ac:spMk id="3" creationId="{AF0D3864-5B8F-749B-5BA4-FD15DB3C45DB}"/>
          </ac:spMkLst>
        </pc:spChg>
        <pc:graphicFrameChg chg="add mod modGraphic">
          <ac:chgData name="Marikannan Rajendran" userId="ddd1a9cbcb789ac2" providerId="LiveId" clId="{5DF64C58-F9CD-4500-A4F2-052BD74E5671}" dt="2022-08-26T07:55:34.743" v="887" actId="120"/>
          <ac:graphicFrameMkLst>
            <pc:docMk/>
            <pc:sldMk cId="2443524440" sldId="442"/>
            <ac:graphicFrameMk id="4" creationId="{7F85DB20-2780-86FC-B6EB-5A8333B32B12}"/>
          </ac:graphicFrameMkLst>
        </pc:graphicFrameChg>
      </pc:sldChg>
      <pc:sldChg chg="addSp delSp modSp new mod">
        <pc:chgData name="Marikannan Rajendran" userId="ddd1a9cbcb789ac2" providerId="LiveId" clId="{5DF64C58-F9CD-4500-A4F2-052BD74E5671}" dt="2022-08-26T08:37:43.019" v="1011" actId="20577"/>
        <pc:sldMkLst>
          <pc:docMk/>
          <pc:sldMk cId="833620354" sldId="443"/>
        </pc:sldMkLst>
        <pc:spChg chg="mod">
          <ac:chgData name="Marikannan Rajendran" userId="ddd1a9cbcb789ac2" providerId="LiveId" clId="{5DF64C58-F9CD-4500-A4F2-052BD74E5671}" dt="2022-08-26T08:29:42.526" v="921" actId="20577"/>
          <ac:spMkLst>
            <pc:docMk/>
            <pc:sldMk cId="833620354" sldId="443"/>
            <ac:spMk id="2" creationId="{87AD85A8-B6A6-3B72-92BC-55F5C1F1121E}"/>
          </ac:spMkLst>
        </pc:spChg>
        <pc:spChg chg="mod">
          <ac:chgData name="Marikannan Rajendran" userId="ddd1a9cbcb789ac2" providerId="LiveId" clId="{5DF64C58-F9CD-4500-A4F2-052BD74E5671}" dt="2022-08-26T08:37:43.019" v="1011" actId="20577"/>
          <ac:spMkLst>
            <pc:docMk/>
            <pc:sldMk cId="833620354" sldId="443"/>
            <ac:spMk id="3" creationId="{62AF4A54-8DDB-5878-1877-F05C8D6FB947}"/>
          </ac:spMkLst>
        </pc:spChg>
        <pc:picChg chg="add del mod">
          <ac:chgData name="Marikannan Rajendran" userId="ddd1a9cbcb789ac2" providerId="LiveId" clId="{5DF64C58-F9CD-4500-A4F2-052BD74E5671}" dt="2022-08-26T08:36:08.691" v="975" actId="21"/>
          <ac:picMkLst>
            <pc:docMk/>
            <pc:sldMk cId="833620354" sldId="443"/>
            <ac:picMk id="5" creationId="{C6E23BCA-ABF9-5B78-B65F-9545FC95EAAB}"/>
          </ac:picMkLst>
        </pc:picChg>
      </pc:sldChg>
      <pc:sldChg chg="del">
        <pc:chgData name="Marikannan Rajendran" userId="ddd1a9cbcb789ac2" providerId="LiveId" clId="{5DF64C58-F9CD-4500-A4F2-052BD74E5671}" dt="2022-08-25T13:47:54.969" v="0" actId="2696"/>
        <pc:sldMkLst>
          <pc:docMk/>
          <pc:sldMk cId="4185644300" sldId="443"/>
        </pc:sldMkLst>
      </pc:sldChg>
      <pc:sldChg chg="del">
        <pc:chgData name="Marikannan Rajendran" userId="ddd1a9cbcb789ac2" providerId="LiveId" clId="{5DF64C58-F9CD-4500-A4F2-052BD74E5671}" dt="2022-08-25T13:48:03.723" v="1" actId="2696"/>
        <pc:sldMkLst>
          <pc:docMk/>
          <pc:sldMk cId="289841028" sldId="444"/>
        </pc:sldMkLst>
      </pc:sldChg>
      <pc:sldChg chg="addSp modSp new mod">
        <pc:chgData name="Marikannan Rajendran" userId="ddd1a9cbcb789ac2" providerId="LiveId" clId="{5DF64C58-F9CD-4500-A4F2-052BD74E5671}" dt="2022-08-26T08:40:43.139" v="1042" actId="1076"/>
        <pc:sldMkLst>
          <pc:docMk/>
          <pc:sldMk cId="2614635561" sldId="444"/>
        </pc:sldMkLst>
        <pc:spChg chg="mod">
          <ac:chgData name="Marikannan Rajendran" userId="ddd1a9cbcb789ac2" providerId="LiveId" clId="{5DF64C58-F9CD-4500-A4F2-052BD74E5671}" dt="2022-08-26T08:36:48.615" v="981" actId="20577"/>
          <ac:spMkLst>
            <pc:docMk/>
            <pc:sldMk cId="2614635561" sldId="444"/>
            <ac:spMk id="2" creationId="{3F4ACC41-A7F2-4995-DA34-B3EA7396F971}"/>
          </ac:spMkLst>
        </pc:spChg>
        <pc:spChg chg="mod">
          <ac:chgData name="Marikannan Rajendran" userId="ddd1a9cbcb789ac2" providerId="LiveId" clId="{5DF64C58-F9CD-4500-A4F2-052BD74E5671}" dt="2022-08-26T08:40:19.099" v="1039" actId="27636"/>
          <ac:spMkLst>
            <pc:docMk/>
            <pc:sldMk cId="2614635561" sldId="444"/>
            <ac:spMk id="3" creationId="{3AAA2741-CEC3-1240-BA12-1CCDC4653AB2}"/>
          </ac:spMkLst>
        </pc:spChg>
        <pc:graphicFrameChg chg="add mod modGraphic">
          <ac:chgData name="Marikannan Rajendran" userId="ddd1a9cbcb789ac2" providerId="LiveId" clId="{5DF64C58-F9CD-4500-A4F2-052BD74E5671}" dt="2022-08-26T08:40:43.139" v="1042" actId="1076"/>
          <ac:graphicFrameMkLst>
            <pc:docMk/>
            <pc:sldMk cId="2614635561" sldId="444"/>
            <ac:graphicFrameMk id="5" creationId="{58F6680C-1768-ABA1-0A52-B38F1CA2F886}"/>
          </ac:graphicFrameMkLst>
        </pc:graphicFrameChg>
        <pc:picChg chg="add mod">
          <ac:chgData name="Marikannan Rajendran" userId="ddd1a9cbcb789ac2" providerId="LiveId" clId="{5DF64C58-F9CD-4500-A4F2-052BD74E5671}" dt="2022-08-26T08:36:26.392" v="978" actId="14100"/>
          <ac:picMkLst>
            <pc:docMk/>
            <pc:sldMk cId="2614635561" sldId="444"/>
            <ac:picMk id="4" creationId="{DDC4737E-F4BF-43D4-3A60-C5BF159A513C}"/>
          </ac:picMkLst>
        </pc:picChg>
      </pc:sldChg>
      <pc:sldChg chg="del">
        <pc:chgData name="Marikannan Rajendran" userId="ddd1a9cbcb789ac2" providerId="LiveId" clId="{5DF64C58-F9CD-4500-A4F2-052BD74E5671}" dt="2022-08-25T13:48:03.723" v="1" actId="2696"/>
        <pc:sldMkLst>
          <pc:docMk/>
          <pc:sldMk cId="736580408" sldId="445"/>
        </pc:sldMkLst>
      </pc:sldChg>
      <pc:sldChg chg="modSp new mod">
        <pc:chgData name="Marikannan Rajendran" userId="ddd1a9cbcb789ac2" providerId="LiveId" clId="{5DF64C58-F9CD-4500-A4F2-052BD74E5671}" dt="2022-08-30T14:24:42.269" v="2314" actId="20577"/>
        <pc:sldMkLst>
          <pc:docMk/>
          <pc:sldMk cId="3686755160" sldId="445"/>
        </pc:sldMkLst>
        <pc:spChg chg="mod">
          <ac:chgData name="Marikannan Rajendran" userId="ddd1a9cbcb789ac2" providerId="LiveId" clId="{5DF64C58-F9CD-4500-A4F2-052BD74E5671}" dt="2022-08-30T09:03:03.851" v="2307" actId="20577"/>
          <ac:spMkLst>
            <pc:docMk/>
            <pc:sldMk cId="3686755160" sldId="445"/>
            <ac:spMk id="2" creationId="{06464DB4-41D7-FE97-549D-F51E4E28FB00}"/>
          </ac:spMkLst>
        </pc:spChg>
        <pc:spChg chg="mod">
          <ac:chgData name="Marikannan Rajendran" userId="ddd1a9cbcb789ac2" providerId="LiveId" clId="{5DF64C58-F9CD-4500-A4F2-052BD74E5671}" dt="2022-08-30T14:24:42.269" v="2314" actId="20577"/>
          <ac:spMkLst>
            <pc:docMk/>
            <pc:sldMk cId="3686755160" sldId="445"/>
            <ac:spMk id="3" creationId="{C40D1509-CFDC-5934-AF44-7CCEFC3067B4}"/>
          </ac:spMkLst>
        </pc:spChg>
      </pc:sldChg>
      <pc:sldChg chg="del">
        <pc:chgData name="Marikannan Rajendran" userId="ddd1a9cbcb789ac2" providerId="LiveId" clId="{5DF64C58-F9CD-4500-A4F2-052BD74E5671}" dt="2022-08-25T13:48:03.723" v="1" actId="2696"/>
        <pc:sldMkLst>
          <pc:docMk/>
          <pc:sldMk cId="1008103541" sldId="446"/>
        </pc:sldMkLst>
      </pc:sldChg>
      <pc:sldChg chg="modSp new mod">
        <pc:chgData name="Marikannan Rajendran" userId="ddd1a9cbcb789ac2" providerId="LiveId" clId="{5DF64C58-F9CD-4500-A4F2-052BD74E5671}" dt="2022-08-26T09:09:59.350" v="1072" actId="20577"/>
        <pc:sldMkLst>
          <pc:docMk/>
          <pc:sldMk cId="1951856474" sldId="446"/>
        </pc:sldMkLst>
        <pc:spChg chg="mod">
          <ac:chgData name="Marikannan Rajendran" userId="ddd1a9cbcb789ac2" providerId="LiveId" clId="{5DF64C58-F9CD-4500-A4F2-052BD74E5671}" dt="2022-08-26T09:04:26.575" v="1062"/>
          <ac:spMkLst>
            <pc:docMk/>
            <pc:sldMk cId="1951856474" sldId="446"/>
            <ac:spMk id="2" creationId="{296908E2-46A8-F1AA-C7FE-7AC8ED489B50}"/>
          </ac:spMkLst>
        </pc:spChg>
        <pc:spChg chg="mod">
          <ac:chgData name="Marikannan Rajendran" userId="ddd1a9cbcb789ac2" providerId="LiveId" clId="{5DF64C58-F9CD-4500-A4F2-052BD74E5671}" dt="2022-08-26T09:09:59.350" v="1072" actId="20577"/>
          <ac:spMkLst>
            <pc:docMk/>
            <pc:sldMk cId="1951856474" sldId="446"/>
            <ac:spMk id="3" creationId="{F08A1B3B-0700-43AE-7FA0-F117EBC6817F}"/>
          </ac:spMkLst>
        </pc:spChg>
      </pc:sldChg>
      <pc:sldChg chg="addSp modSp new mod">
        <pc:chgData name="Marikannan Rajendran" userId="ddd1a9cbcb789ac2" providerId="LiveId" clId="{5DF64C58-F9CD-4500-A4F2-052BD74E5671}" dt="2022-08-26T09:39:23.292" v="1199" actId="20577"/>
        <pc:sldMkLst>
          <pc:docMk/>
          <pc:sldMk cId="1067365572" sldId="447"/>
        </pc:sldMkLst>
        <pc:spChg chg="mod">
          <ac:chgData name="Marikannan Rajendran" userId="ddd1a9cbcb789ac2" providerId="LiveId" clId="{5DF64C58-F9CD-4500-A4F2-052BD74E5671}" dt="2022-08-26T09:10:10.016" v="1088" actId="20577"/>
          <ac:spMkLst>
            <pc:docMk/>
            <pc:sldMk cId="1067365572" sldId="447"/>
            <ac:spMk id="2" creationId="{5FEE2124-0447-C5E4-FE36-1C97D8C74C0C}"/>
          </ac:spMkLst>
        </pc:spChg>
        <pc:spChg chg="mod">
          <ac:chgData name="Marikannan Rajendran" userId="ddd1a9cbcb789ac2" providerId="LiveId" clId="{5DF64C58-F9CD-4500-A4F2-052BD74E5671}" dt="2022-08-26T09:39:23.292" v="1199" actId="20577"/>
          <ac:spMkLst>
            <pc:docMk/>
            <pc:sldMk cId="1067365572" sldId="447"/>
            <ac:spMk id="3" creationId="{7B011C69-BE21-945A-0166-52C52FA55AEA}"/>
          </ac:spMkLst>
        </pc:spChg>
        <pc:spChg chg="add mod">
          <ac:chgData name="Marikannan Rajendran" userId="ddd1a9cbcb789ac2" providerId="LiveId" clId="{5DF64C58-F9CD-4500-A4F2-052BD74E5671}" dt="2022-08-26T09:11:53.097" v="1102" actId="6549"/>
          <ac:spMkLst>
            <pc:docMk/>
            <pc:sldMk cId="1067365572" sldId="447"/>
            <ac:spMk id="5" creationId="{65A985EE-5220-1617-884E-7A75E395DB6C}"/>
          </ac:spMkLst>
        </pc:spChg>
        <pc:picChg chg="add mod">
          <ac:chgData name="Marikannan Rajendran" userId="ddd1a9cbcb789ac2" providerId="LiveId" clId="{5DF64C58-F9CD-4500-A4F2-052BD74E5671}" dt="2022-08-26T09:39:17.490" v="1191" actId="14100"/>
          <ac:picMkLst>
            <pc:docMk/>
            <pc:sldMk cId="1067365572" sldId="447"/>
            <ac:picMk id="7" creationId="{AF835B6C-F876-5B69-568A-F176F3AC1638}"/>
          </ac:picMkLst>
        </pc:picChg>
      </pc:sldChg>
      <pc:sldChg chg="del">
        <pc:chgData name="Marikannan Rajendran" userId="ddd1a9cbcb789ac2" providerId="LiveId" clId="{5DF64C58-F9CD-4500-A4F2-052BD74E5671}" dt="2022-08-25T13:48:03.723" v="1" actId="2696"/>
        <pc:sldMkLst>
          <pc:docMk/>
          <pc:sldMk cId="3158503828" sldId="447"/>
        </pc:sldMkLst>
      </pc:sldChg>
      <pc:sldChg chg="addSp modSp new mod">
        <pc:chgData name="Marikannan Rajendran" userId="ddd1a9cbcb789ac2" providerId="LiveId" clId="{5DF64C58-F9CD-4500-A4F2-052BD74E5671}" dt="2022-08-26T09:39:10.976" v="1190" actId="14100"/>
        <pc:sldMkLst>
          <pc:docMk/>
          <pc:sldMk cId="1310646927" sldId="448"/>
        </pc:sldMkLst>
        <pc:spChg chg="mod">
          <ac:chgData name="Marikannan Rajendran" userId="ddd1a9cbcb789ac2" providerId="LiveId" clId="{5DF64C58-F9CD-4500-A4F2-052BD74E5671}" dt="2022-08-26T09:20:48.173" v="1154" actId="20577"/>
          <ac:spMkLst>
            <pc:docMk/>
            <pc:sldMk cId="1310646927" sldId="448"/>
            <ac:spMk id="2" creationId="{8CF2A67E-0A85-CAE4-9ADC-8145E36824F5}"/>
          </ac:spMkLst>
        </pc:spChg>
        <pc:spChg chg="mod">
          <ac:chgData name="Marikannan Rajendran" userId="ddd1a9cbcb789ac2" providerId="LiveId" clId="{5DF64C58-F9CD-4500-A4F2-052BD74E5671}" dt="2022-08-26T09:31:48.937" v="1186" actId="20577"/>
          <ac:spMkLst>
            <pc:docMk/>
            <pc:sldMk cId="1310646927" sldId="448"/>
            <ac:spMk id="3" creationId="{584AB9AD-DE98-ABEA-CD2B-B832824BBB73}"/>
          </ac:spMkLst>
        </pc:spChg>
        <pc:picChg chg="add mod">
          <ac:chgData name="Marikannan Rajendran" userId="ddd1a9cbcb789ac2" providerId="LiveId" clId="{5DF64C58-F9CD-4500-A4F2-052BD74E5671}" dt="2022-08-26T09:39:10.976" v="1190" actId="14100"/>
          <ac:picMkLst>
            <pc:docMk/>
            <pc:sldMk cId="1310646927" sldId="448"/>
            <ac:picMk id="4" creationId="{6FFF881F-7BF5-A24F-0962-E356CC7B58D1}"/>
          </ac:picMkLst>
        </pc:picChg>
      </pc:sldChg>
      <pc:sldChg chg="del">
        <pc:chgData name="Marikannan Rajendran" userId="ddd1a9cbcb789ac2" providerId="LiveId" clId="{5DF64C58-F9CD-4500-A4F2-052BD74E5671}" dt="2022-08-25T13:48:03.723" v="1" actId="2696"/>
        <pc:sldMkLst>
          <pc:docMk/>
          <pc:sldMk cId="1872907008" sldId="448"/>
        </pc:sldMkLst>
      </pc:sldChg>
      <pc:sldChg chg="modSp new mod">
        <pc:chgData name="Marikannan Rajendran" userId="ddd1a9cbcb789ac2" providerId="LiveId" clId="{5DF64C58-F9CD-4500-A4F2-052BD74E5671}" dt="2022-08-26T09:43:28.903" v="1233" actId="12"/>
        <pc:sldMkLst>
          <pc:docMk/>
          <pc:sldMk cId="657819196" sldId="449"/>
        </pc:sldMkLst>
        <pc:spChg chg="mod">
          <ac:chgData name="Marikannan Rajendran" userId="ddd1a9cbcb789ac2" providerId="LiveId" clId="{5DF64C58-F9CD-4500-A4F2-052BD74E5671}" dt="2022-08-26T09:41:44.962" v="1220" actId="20577"/>
          <ac:spMkLst>
            <pc:docMk/>
            <pc:sldMk cId="657819196" sldId="449"/>
            <ac:spMk id="2" creationId="{E37DD0BA-7710-60DB-A2D4-E442B6BF28D5}"/>
          </ac:spMkLst>
        </pc:spChg>
        <pc:spChg chg="mod">
          <ac:chgData name="Marikannan Rajendran" userId="ddd1a9cbcb789ac2" providerId="LiveId" clId="{5DF64C58-F9CD-4500-A4F2-052BD74E5671}" dt="2022-08-26T09:43:28.903" v="1233" actId="12"/>
          <ac:spMkLst>
            <pc:docMk/>
            <pc:sldMk cId="657819196" sldId="449"/>
            <ac:spMk id="3" creationId="{9BBE261B-BFC4-EE19-AAB2-EF66156DF079}"/>
          </ac:spMkLst>
        </pc:spChg>
      </pc:sldChg>
      <pc:sldChg chg="del">
        <pc:chgData name="Marikannan Rajendran" userId="ddd1a9cbcb789ac2" providerId="LiveId" clId="{5DF64C58-F9CD-4500-A4F2-052BD74E5671}" dt="2022-08-25T13:48:03.723" v="1" actId="2696"/>
        <pc:sldMkLst>
          <pc:docMk/>
          <pc:sldMk cId="3241211884" sldId="449"/>
        </pc:sldMkLst>
      </pc:sldChg>
      <pc:sldChg chg="del">
        <pc:chgData name="Marikannan Rajendran" userId="ddd1a9cbcb789ac2" providerId="LiveId" clId="{5DF64C58-F9CD-4500-A4F2-052BD74E5671}" dt="2022-08-25T13:48:03.723" v="1" actId="2696"/>
        <pc:sldMkLst>
          <pc:docMk/>
          <pc:sldMk cId="1658577196" sldId="450"/>
        </pc:sldMkLst>
      </pc:sldChg>
      <pc:sldChg chg="modSp new mod">
        <pc:chgData name="Marikannan Rajendran" userId="ddd1a9cbcb789ac2" providerId="LiveId" clId="{5DF64C58-F9CD-4500-A4F2-052BD74E5671}" dt="2022-08-26T09:46:47.758" v="1271" actId="20577"/>
        <pc:sldMkLst>
          <pc:docMk/>
          <pc:sldMk cId="3691716315" sldId="450"/>
        </pc:sldMkLst>
        <pc:spChg chg="mod">
          <ac:chgData name="Marikannan Rajendran" userId="ddd1a9cbcb789ac2" providerId="LiveId" clId="{5DF64C58-F9CD-4500-A4F2-052BD74E5671}" dt="2022-08-26T09:46:47.758" v="1271" actId="20577"/>
          <ac:spMkLst>
            <pc:docMk/>
            <pc:sldMk cId="3691716315" sldId="450"/>
            <ac:spMk id="2" creationId="{64FBADBF-F66E-726F-58F9-59B3B411130C}"/>
          </ac:spMkLst>
        </pc:spChg>
        <pc:spChg chg="mod">
          <ac:chgData name="Marikannan Rajendran" userId="ddd1a9cbcb789ac2" providerId="LiveId" clId="{5DF64C58-F9CD-4500-A4F2-052BD74E5671}" dt="2022-08-26T09:46:27.544" v="1248" actId="27636"/>
          <ac:spMkLst>
            <pc:docMk/>
            <pc:sldMk cId="3691716315" sldId="450"/>
            <ac:spMk id="3" creationId="{C474F9CC-C2F1-98AC-CFBB-0AB42684E095}"/>
          </ac:spMkLst>
        </pc:spChg>
      </pc:sldChg>
      <pc:sldChg chg="addSp modSp new mod">
        <pc:chgData name="Marikannan Rajendran" userId="ddd1a9cbcb789ac2" providerId="LiveId" clId="{5DF64C58-F9CD-4500-A4F2-052BD74E5671}" dt="2022-08-26T10:33:09.366" v="1354" actId="14100"/>
        <pc:sldMkLst>
          <pc:docMk/>
          <pc:sldMk cId="38938579" sldId="451"/>
        </pc:sldMkLst>
        <pc:spChg chg="mod">
          <ac:chgData name="Marikannan Rajendran" userId="ddd1a9cbcb789ac2" providerId="LiveId" clId="{5DF64C58-F9CD-4500-A4F2-052BD74E5671}" dt="2022-08-26T09:47:30.658" v="1301" actId="20577"/>
          <ac:spMkLst>
            <pc:docMk/>
            <pc:sldMk cId="38938579" sldId="451"/>
            <ac:spMk id="2" creationId="{B2D19A9F-2F42-8C5D-CD06-CCF1008AAED1}"/>
          </ac:spMkLst>
        </pc:spChg>
        <pc:spChg chg="mod">
          <ac:chgData name="Marikannan Rajendran" userId="ddd1a9cbcb789ac2" providerId="LiveId" clId="{5DF64C58-F9CD-4500-A4F2-052BD74E5671}" dt="2022-08-26T10:28:51.254" v="1346" actId="255"/>
          <ac:spMkLst>
            <pc:docMk/>
            <pc:sldMk cId="38938579" sldId="451"/>
            <ac:spMk id="3" creationId="{563B0FD1-0D3B-273F-51F3-E22BC1DFCDFB}"/>
          </ac:spMkLst>
        </pc:spChg>
        <pc:picChg chg="add mod">
          <ac:chgData name="Marikannan Rajendran" userId="ddd1a9cbcb789ac2" providerId="LiveId" clId="{5DF64C58-F9CD-4500-A4F2-052BD74E5671}" dt="2022-08-26T10:32:01.032" v="1349" actId="1076"/>
          <ac:picMkLst>
            <pc:docMk/>
            <pc:sldMk cId="38938579" sldId="451"/>
            <ac:picMk id="5" creationId="{40D60F0A-20FC-A3B7-C300-6BFED6479570}"/>
          </ac:picMkLst>
        </pc:picChg>
        <pc:picChg chg="add mod">
          <ac:chgData name="Marikannan Rajendran" userId="ddd1a9cbcb789ac2" providerId="LiveId" clId="{5DF64C58-F9CD-4500-A4F2-052BD74E5671}" dt="2022-08-26T10:33:09.366" v="1354" actId="14100"/>
          <ac:picMkLst>
            <pc:docMk/>
            <pc:sldMk cId="38938579" sldId="451"/>
            <ac:picMk id="7" creationId="{91780D18-7581-CA16-5498-8424DA957F97}"/>
          </ac:picMkLst>
        </pc:picChg>
      </pc:sldChg>
      <pc:sldChg chg="del">
        <pc:chgData name="Marikannan Rajendran" userId="ddd1a9cbcb789ac2" providerId="LiveId" clId="{5DF64C58-F9CD-4500-A4F2-052BD74E5671}" dt="2022-08-25T13:48:03.723" v="1" actId="2696"/>
        <pc:sldMkLst>
          <pc:docMk/>
          <pc:sldMk cId="1707414083" sldId="451"/>
        </pc:sldMkLst>
      </pc:sldChg>
      <pc:sldChg chg="modSp del mod">
        <pc:chgData name="Marikannan Rajendran" userId="ddd1a9cbcb789ac2" providerId="LiveId" clId="{5DF64C58-F9CD-4500-A4F2-052BD74E5671}" dt="2022-08-25T13:48:14.819" v="3" actId="2696"/>
        <pc:sldMkLst>
          <pc:docMk/>
          <pc:sldMk cId="2038825605" sldId="452"/>
        </pc:sldMkLst>
        <pc:spChg chg="mod">
          <ac:chgData name="Marikannan Rajendran" userId="ddd1a9cbcb789ac2" providerId="LiveId" clId="{5DF64C58-F9CD-4500-A4F2-052BD74E5671}" dt="2022-08-25T13:48:09.963" v="2" actId="6549"/>
          <ac:spMkLst>
            <pc:docMk/>
            <pc:sldMk cId="2038825605" sldId="452"/>
            <ac:spMk id="3" creationId="{FE0FD92B-C566-94DC-A0FE-6676B5611CBB}"/>
          </ac:spMkLst>
        </pc:spChg>
      </pc:sldChg>
      <pc:sldChg chg="modSp new mod">
        <pc:chgData name="Marikannan Rajendran" userId="ddd1a9cbcb789ac2" providerId="LiveId" clId="{5DF64C58-F9CD-4500-A4F2-052BD74E5671}" dt="2022-08-26T11:50:49.828" v="1375" actId="12"/>
        <pc:sldMkLst>
          <pc:docMk/>
          <pc:sldMk cId="4114195773" sldId="452"/>
        </pc:sldMkLst>
        <pc:spChg chg="mod">
          <ac:chgData name="Marikannan Rajendran" userId="ddd1a9cbcb789ac2" providerId="LiveId" clId="{5DF64C58-F9CD-4500-A4F2-052BD74E5671}" dt="2022-08-26T11:49:28.300" v="1373" actId="20577"/>
          <ac:spMkLst>
            <pc:docMk/>
            <pc:sldMk cId="4114195773" sldId="452"/>
            <ac:spMk id="2" creationId="{75BF8C09-38D7-EC8B-14D9-1232CAB07976}"/>
          </ac:spMkLst>
        </pc:spChg>
        <pc:spChg chg="mod">
          <ac:chgData name="Marikannan Rajendran" userId="ddd1a9cbcb789ac2" providerId="LiveId" clId="{5DF64C58-F9CD-4500-A4F2-052BD74E5671}" dt="2022-08-26T11:50:49.828" v="1375" actId="12"/>
          <ac:spMkLst>
            <pc:docMk/>
            <pc:sldMk cId="4114195773" sldId="452"/>
            <ac:spMk id="3" creationId="{1FCD20C8-7089-022C-76A6-813882125F73}"/>
          </ac:spMkLst>
        </pc:spChg>
      </pc:sldChg>
      <pc:sldChg chg="addSp modSp new mod">
        <pc:chgData name="Marikannan Rajendran" userId="ddd1a9cbcb789ac2" providerId="LiveId" clId="{5DF64C58-F9CD-4500-A4F2-052BD74E5671}" dt="2022-08-26T11:52:55.640" v="1383" actId="1076"/>
        <pc:sldMkLst>
          <pc:docMk/>
          <pc:sldMk cId="1762985204" sldId="453"/>
        </pc:sldMkLst>
        <pc:spChg chg="mod">
          <ac:chgData name="Marikannan Rajendran" userId="ddd1a9cbcb789ac2" providerId="LiveId" clId="{5DF64C58-F9CD-4500-A4F2-052BD74E5671}" dt="2022-08-26T11:51:23.500" v="1377"/>
          <ac:spMkLst>
            <pc:docMk/>
            <pc:sldMk cId="1762985204" sldId="453"/>
            <ac:spMk id="2" creationId="{B3240519-34AC-D01B-DEFD-CA555B55BFBB}"/>
          </ac:spMkLst>
        </pc:spChg>
        <pc:spChg chg="mod">
          <ac:chgData name="Marikannan Rajendran" userId="ddd1a9cbcb789ac2" providerId="LiveId" clId="{5DF64C58-F9CD-4500-A4F2-052BD74E5671}" dt="2022-08-26T11:51:40.353" v="1379" actId="12"/>
          <ac:spMkLst>
            <pc:docMk/>
            <pc:sldMk cId="1762985204" sldId="453"/>
            <ac:spMk id="3" creationId="{ED2749F1-DF84-06DA-EFD9-DEA7076A5F94}"/>
          </ac:spMkLst>
        </pc:spChg>
        <pc:picChg chg="add mod">
          <ac:chgData name="Marikannan Rajendran" userId="ddd1a9cbcb789ac2" providerId="LiveId" clId="{5DF64C58-F9CD-4500-A4F2-052BD74E5671}" dt="2022-08-26T11:52:55.640" v="1383" actId="1076"/>
          <ac:picMkLst>
            <pc:docMk/>
            <pc:sldMk cId="1762985204" sldId="453"/>
            <ac:picMk id="1026" creationId="{D820D8FD-135D-C4FA-CB44-10DBEEE461A4}"/>
          </ac:picMkLst>
        </pc:picChg>
      </pc:sldChg>
      <pc:sldChg chg="modSp new mod">
        <pc:chgData name="Marikannan Rajendran" userId="ddd1a9cbcb789ac2" providerId="LiveId" clId="{5DF64C58-F9CD-4500-A4F2-052BD74E5671}" dt="2022-08-26T13:02:51.199" v="1396" actId="12"/>
        <pc:sldMkLst>
          <pc:docMk/>
          <pc:sldMk cId="3471105404" sldId="454"/>
        </pc:sldMkLst>
        <pc:spChg chg="mod">
          <ac:chgData name="Marikannan Rajendran" userId="ddd1a9cbcb789ac2" providerId="LiveId" clId="{5DF64C58-F9CD-4500-A4F2-052BD74E5671}" dt="2022-08-26T13:02:42.830" v="1394" actId="20577"/>
          <ac:spMkLst>
            <pc:docMk/>
            <pc:sldMk cId="3471105404" sldId="454"/>
            <ac:spMk id="2" creationId="{B6DD96F1-4D0D-C5F5-A2FB-531073A8C8C6}"/>
          </ac:spMkLst>
        </pc:spChg>
        <pc:spChg chg="mod">
          <ac:chgData name="Marikannan Rajendran" userId="ddd1a9cbcb789ac2" providerId="LiveId" clId="{5DF64C58-F9CD-4500-A4F2-052BD74E5671}" dt="2022-08-26T13:02:51.199" v="1396" actId="12"/>
          <ac:spMkLst>
            <pc:docMk/>
            <pc:sldMk cId="3471105404" sldId="454"/>
            <ac:spMk id="3" creationId="{7A42B794-BFA6-E2B5-FB7D-2002CE469213}"/>
          </ac:spMkLst>
        </pc:spChg>
      </pc:sldChg>
      <pc:sldChg chg="addSp modSp new mod">
        <pc:chgData name="Marikannan Rajendran" userId="ddd1a9cbcb789ac2" providerId="LiveId" clId="{5DF64C58-F9CD-4500-A4F2-052BD74E5671}" dt="2022-08-26T13:07:33.273" v="1498" actId="6549"/>
        <pc:sldMkLst>
          <pc:docMk/>
          <pc:sldMk cId="2480914820" sldId="455"/>
        </pc:sldMkLst>
        <pc:spChg chg="mod">
          <ac:chgData name="Marikannan Rajendran" userId="ddd1a9cbcb789ac2" providerId="LiveId" clId="{5DF64C58-F9CD-4500-A4F2-052BD74E5671}" dt="2022-08-26T13:03:13.344" v="1398"/>
          <ac:spMkLst>
            <pc:docMk/>
            <pc:sldMk cId="2480914820" sldId="455"/>
            <ac:spMk id="2" creationId="{608EE22D-4A45-5745-06A1-E0CD34C0ECA5}"/>
          </ac:spMkLst>
        </pc:spChg>
        <pc:spChg chg="mod">
          <ac:chgData name="Marikannan Rajendran" userId="ddd1a9cbcb789ac2" providerId="LiveId" clId="{5DF64C58-F9CD-4500-A4F2-052BD74E5671}" dt="2022-08-26T13:07:33.273" v="1498" actId="6549"/>
          <ac:spMkLst>
            <pc:docMk/>
            <pc:sldMk cId="2480914820" sldId="455"/>
            <ac:spMk id="3" creationId="{9EC35753-47B5-2BBB-FD8A-AD85F5889E85}"/>
          </ac:spMkLst>
        </pc:spChg>
        <pc:graphicFrameChg chg="add mod modGraphic">
          <ac:chgData name="Marikannan Rajendran" userId="ddd1a9cbcb789ac2" providerId="LiveId" clId="{5DF64C58-F9CD-4500-A4F2-052BD74E5671}" dt="2022-08-26T13:06:43.068" v="1486" actId="1076"/>
          <ac:graphicFrameMkLst>
            <pc:docMk/>
            <pc:sldMk cId="2480914820" sldId="455"/>
            <ac:graphicFrameMk id="4" creationId="{519FE666-A412-670E-BDEC-70E8399A38F9}"/>
          </ac:graphicFrameMkLst>
        </pc:graphicFrameChg>
      </pc:sldChg>
      <pc:sldChg chg="modSp new mod">
        <pc:chgData name="Marikannan Rajendran" userId="ddd1a9cbcb789ac2" providerId="LiveId" clId="{5DF64C58-F9CD-4500-A4F2-052BD74E5671}" dt="2022-08-26T14:07:42.967" v="1690" actId="21"/>
        <pc:sldMkLst>
          <pc:docMk/>
          <pc:sldMk cId="3563039461" sldId="456"/>
        </pc:sldMkLst>
        <pc:spChg chg="mod">
          <ac:chgData name="Marikannan Rajendran" userId="ddd1a9cbcb789ac2" providerId="LiveId" clId="{5DF64C58-F9CD-4500-A4F2-052BD74E5671}" dt="2022-08-26T13:08:39.867" v="1500"/>
          <ac:spMkLst>
            <pc:docMk/>
            <pc:sldMk cId="3563039461" sldId="456"/>
            <ac:spMk id="2" creationId="{00092330-E1A3-6998-83CC-42F285EE3E9F}"/>
          </ac:spMkLst>
        </pc:spChg>
        <pc:spChg chg="mod">
          <ac:chgData name="Marikannan Rajendran" userId="ddd1a9cbcb789ac2" providerId="LiveId" clId="{5DF64C58-F9CD-4500-A4F2-052BD74E5671}" dt="2022-08-26T14:07:42.967" v="1690" actId="21"/>
          <ac:spMkLst>
            <pc:docMk/>
            <pc:sldMk cId="3563039461" sldId="456"/>
            <ac:spMk id="3" creationId="{2F3B1630-D3EA-8B76-8B4F-635F8D034AD1}"/>
          </ac:spMkLst>
        </pc:spChg>
      </pc:sldChg>
      <pc:sldChg chg="modSp new mod">
        <pc:chgData name="Marikannan Rajendran" userId="ddd1a9cbcb789ac2" providerId="LiveId" clId="{5DF64C58-F9CD-4500-A4F2-052BD74E5671}" dt="2022-08-26T13:47:21.033" v="1592" actId="207"/>
        <pc:sldMkLst>
          <pc:docMk/>
          <pc:sldMk cId="790027005" sldId="457"/>
        </pc:sldMkLst>
        <pc:spChg chg="mod">
          <ac:chgData name="Marikannan Rajendran" userId="ddd1a9cbcb789ac2" providerId="LiveId" clId="{5DF64C58-F9CD-4500-A4F2-052BD74E5671}" dt="2022-08-26T13:45:58.232" v="1569" actId="20577"/>
          <ac:spMkLst>
            <pc:docMk/>
            <pc:sldMk cId="790027005" sldId="457"/>
            <ac:spMk id="2" creationId="{3C030EE5-2379-4FCC-E83A-F9FACCCF3D45}"/>
          </ac:spMkLst>
        </pc:spChg>
        <pc:spChg chg="mod">
          <ac:chgData name="Marikannan Rajendran" userId="ddd1a9cbcb789ac2" providerId="LiveId" clId="{5DF64C58-F9CD-4500-A4F2-052BD74E5671}" dt="2022-08-26T13:47:21.033" v="1592" actId="207"/>
          <ac:spMkLst>
            <pc:docMk/>
            <pc:sldMk cId="790027005" sldId="457"/>
            <ac:spMk id="3" creationId="{6065A3A5-9438-B5F0-A020-11267DBB9B93}"/>
          </ac:spMkLst>
        </pc:spChg>
      </pc:sldChg>
      <pc:sldChg chg="addSp delSp modSp new mod">
        <pc:chgData name="Marikannan Rajendran" userId="ddd1a9cbcb789ac2" providerId="LiveId" clId="{5DF64C58-F9CD-4500-A4F2-052BD74E5671}" dt="2022-08-26T14:07:58.052" v="1693" actId="1076"/>
        <pc:sldMkLst>
          <pc:docMk/>
          <pc:sldMk cId="617172288" sldId="458"/>
        </pc:sldMkLst>
        <pc:spChg chg="mod">
          <ac:chgData name="Marikannan Rajendran" userId="ddd1a9cbcb789ac2" providerId="LiveId" clId="{5DF64C58-F9CD-4500-A4F2-052BD74E5671}" dt="2022-08-26T13:46:24.680" v="1589" actId="20577"/>
          <ac:spMkLst>
            <pc:docMk/>
            <pc:sldMk cId="617172288" sldId="458"/>
            <ac:spMk id="2" creationId="{15DA87B5-0AF8-D149-D402-3395073EBBEF}"/>
          </ac:spMkLst>
        </pc:spChg>
        <pc:spChg chg="del">
          <ac:chgData name="Marikannan Rajendran" userId="ddd1a9cbcb789ac2" providerId="LiveId" clId="{5DF64C58-F9CD-4500-A4F2-052BD74E5671}" dt="2022-08-26T13:49:41.672" v="1599" actId="478"/>
          <ac:spMkLst>
            <pc:docMk/>
            <pc:sldMk cId="617172288" sldId="458"/>
            <ac:spMk id="3" creationId="{F9BCC2E8-4826-6CAE-8E46-A3E1AEC4909B}"/>
          </ac:spMkLst>
        </pc:spChg>
        <pc:spChg chg="add mod">
          <ac:chgData name="Marikannan Rajendran" userId="ddd1a9cbcb789ac2" providerId="LiveId" clId="{5DF64C58-F9CD-4500-A4F2-052BD74E5671}" dt="2022-08-26T13:56:48.728" v="1639" actId="20577"/>
          <ac:spMkLst>
            <pc:docMk/>
            <pc:sldMk cId="617172288" sldId="458"/>
            <ac:spMk id="5" creationId="{AFF3C551-4BF8-66FB-4CD9-D7F4E3D42C00}"/>
          </ac:spMkLst>
        </pc:spChg>
        <pc:spChg chg="add mod">
          <ac:chgData name="Marikannan Rajendran" userId="ddd1a9cbcb789ac2" providerId="LiveId" clId="{5DF64C58-F9CD-4500-A4F2-052BD74E5671}" dt="2022-08-26T13:56:10.342" v="1634" actId="313"/>
          <ac:spMkLst>
            <pc:docMk/>
            <pc:sldMk cId="617172288" sldId="458"/>
            <ac:spMk id="7" creationId="{325CAF21-69AA-FC53-126F-1E86C955DE3B}"/>
          </ac:spMkLst>
        </pc:spChg>
        <pc:spChg chg="add mod">
          <ac:chgData name="Marikannan Rajendran" userId="ddd1a9cbcb789ac2" providerId="LiveId" clId="{5DF64C58-F9CD-4500-A4F2-052BD74E5671}" dt="2022-08-26T14:07:34.872" v="1689" actId="1076"/>
          <ac:spMkLst>
            <pc:docMk/>
            <pc:sldMk cId="617172288" sldId="458"/>
            <ac:spMk id="17" creationId="{FC7685A1-1B50-6EA4-26CB-200DA4B48E6A}"/>
          </ac:spMkLst>
        </pc:spChg>
        <pc:spChg chg="add mod">
          <ac:chgData name="Marikannan Rajendran" userId="ddd1a9cbcb789ac2" providerId="LiveId" clId="{5DF64C58-F9CD-4500-A4F2-052BD74E5671}" dt="2022-08-26T14:07:58.052" v="1693" actId="1076"/>
          <ac:spMkLst>
            <pc:docMk/>
            <pc:sldMk cId="617172288" sldId="458"/>
            <ac:spMk id="19" creationId="{B5E8BC66-BD5E-259D-A4D3-4F48A9EFF6D2}"/>
          </ac:spMkLst>
        </pc:spChg>
        <pc:picChg chg="add mod">
          <ac:chgData name="Marikannan Rajendran" userId="ddd1a9cbcb789ac2" providerId="LiveId" clId="{5DF64C58-F9CD-4500-A4F2-052BD74E5671}" dt="2022-08-26T13:53:17.109" v="1620" actId="1076"/>
          <ac:picMkLst>
            <pc:docMk/>
            <pc:sldMk cId="617172288" sldId="458"/>
            <ac:picMk id="9" creationId="{59067D81-E216-F836-10AE-F29CF037BCA5}"/>
          </ac:picMkLst>
        </pc:picChg>
        <pc:picChg chg="add mod">
          <ac:chgData name="Marikannan Rajendran" userId="ddd1a9cbcb789ac2" providerId="LiveId" clId="{5DF64C58-F9CD-4500-A4F2-052BD74E5671}" dt="2022-08-26T13:54:20.301" v="1623" actId="1076"/>
          <ac:picMkLst>
            <pc:docMk/>
            <pc:sldMk cId="617172288" sldId="458"/>
            <ac:picMk id="11" creationId="{95957613-868D-370D-968D-DBD7189CAC1B}"/>
          </ac:picMkLst>
        </pc:picChg>
        <pc:picChg chg="add mod">
          <ac:chgData name="Marikannan Rajendran" userId="ddd1a9cbcb789ac2" providerId="LiveId" clId="{5DF64C58-F9CD-4500-A4F2-052BD74E5671}" dt="2022-08-26T13:55:06.924" v="1628" actId="14100"/>
          <ac:picMkLst>
            <pc:docMk/>
            <pc:sldMk cId="617172288" sldId="458"/>
            <ac:picMk id="13" creationId="{0D70F300-39EC-A24B-60BF-8F35D43972F2}"/>
          </ac:picMkLst>
        </pc:picChg>
        <pc:picChg chg="add mod">
          <ac:chgData name="Marikannan Rajendran" userId="ddd1a9cbcb789ac2" providerId="LiveId" clId="{5DF64C58-F9CD-4500-A4F2-052BD74E5671}" dt="2022-08-26T13:55:55.874" v="1633" actId="1076"/>
          <ac:picMkLst>
            <pc:docMk/>
            <pc:sldMk cId="617172288" sldId="458"/>
            <ac:picMk id="15" creationId="{059EB166-7FAA-AF61-98AD-B61A18C8E784}"/>
          </ac:picMkLst>
        </pc:picChg>
      </pc:sldChg>
      <pc:sldChg chg="addSp modSp new mod">
        <pc:chgData name="Marikannan Rajendran" userId="ddd1a9cbcb789ac2" providerId="LiveId" clId="{5DF64C58-F9CD-4500-A4F2-052BD74E5671}" dt="2022-08-26T14:27:38.472" v="1840" actId="1076"/>
        <pc:sldMkLst>
          <pc:docMk/>
          <pc:sldMk cId="2162069868" sldId="459"/>
        </pc:sldMkLst>
        <pc:spChg chg="mod">
          <ac:chgData name="Marikannan Rajendran" userId="ddd1a9cbcb789ac2" providerId="LiveId" clId="{5DF64C58-F9CD-4500-A4F2-052BD74E5671}" dt="2022-08-26T14:13:39.391" v="1718" actId="20577"/>
          <ac:spMkLst>
            <pc:docMk/>
            <pc:sldMk cId="2162069868" sldId="459"/>
            <ac:spMk id="2" creationId="{FAD58BDA-CF20-A640-4392-7B37F9E4377E}"/>
          </ac:spMkLst>
        </pc:spChg>
        <pc:spChg chg="mod">
          <ac:chgData name="Marikannan Rajendran" userId="ddd1a9cbcb789ac2" providerId="LiveId" clId="{5DF64C58-F9CD-4500-A4F2-052BD74E5671}" dt="2022-08-26T14:26:33.936" v="1838" actId="12"/>
          <ac:spMkLst>
            <pc:docMk/>
            <pc:sldMk cId="2162069868" sldId="459"/>
            <ac:spMk id="3" creationId="{BBC6DEBC-93DD-7C23-139C-6FBD9379C81B}"/>
          </ac:spMkLst>
        </pc:spChg>
        <pc:spChg chg="add mod">
          <ac:chgData name="Marikannan Rajendran" userId="ddd1a9cbcb789ac2" providerId="LiveId" clId="{5DF64C58-F9CD-4500-A4F2-052BD74E5671}" dt="2022-08-26T14:26:20.999" v="1836" actId="1076"/>
          <ac:spMkLst>
            <pc:docMk/>
            <pc:sldMk cId="2162069868" sldId="459"/>
            <ac:spMk id="5" creationId="{B483E64A-1EA3-3FF7-517E-3EE946927B03}"/>
          </ac:spMkLst>
        </pc:spChg>
        <pc:spChg chg="add mod">
          <ac:chgData name="Marikannan Rajendran" userId="ddd1a9cbcb789ac2" providerId="LiveId" clId="{5DF64C58-F9CD-4500-A4F2-052BD74E5671}" dt="2022-08-26T14:26:27.219" v="1837" actId="1076"/>
          <ac:spMkLst>
            <pc:docMk/>
            <pc:sldMk cId="2162069868" sldId="459"/>
            <ac:spMk id="7" creationId="{45A8DF5B-3B29-6423-A11F-1861EBBAF7A2}"/>
          </ac:spMkLst>
        </pc:spChg>
        <pc:spChg chg="add mod">
          <ac:chgData name="Marikannan Rajendran" userId="ddd1a9cbcb789ac2" providerId="LiveId" clId="{5DF64C58-F9CD-4500-A4F2-052BD74E5671}" dt="2022-08-26T14:26:16.791" v="1835" actId="1076"/>
          <ac:spMkLst>
            <pc:docMk/>
            <pc:sldMk cId="2162069868" sldId="459"/>
            <ac:spMk id="8" creationId="{C995B2D0-4102-60F5-837D-5D6295E96CA1}"/>
          </ac:spMkLst>
        </pc:spChg>
        <pc:spChg chg="add mod">
          <ac:chgData name="Marikannan Rajendran" userId="ddd1a9cbcb789ac2" providerId="LiveId" clId="{5DF64C58-F9CD-4500-A4F2-052BD74E5671}" dt="2022-08-26T14:26:02.721" v="1834" actId="1076"/>
          <ac:spMkLst>
            <pc:docMk/>
            <pc:sldMk cId="2162069868" sldId="459"/>
            <ac:spMk id="9" creationId="{04161081-93D5-CF11-B0C1-693D77AE77FF}"/>
          </ac:spMkLst>
        </pc:spChg>
        <pc:picChg chg="add mod">
          <ac:chgData name="Marikannan Rajendran" userId="ddd1a9cbcb789ac2" providerId="LiveId" clId="{5DF64C58-F9CD-4500-A4F2-052BD74E5671}" dt="2022-08-26T14:27:38.472" v="1840" actId="1076"/>
          <ac:picMkLst>
            <pc:docMk/>
            <pc:sldMk cId="2162069868" sldId="459"/>
            <ac:picMk id="11" creationId="{9A00732D-00AA-60FC-61B4-B3484E3D3E05}"/>
          </ac:picMkLst>
        </pc:picChg>
      </pc:sldChg>
      <pc:sldChg chg="addSp modSp new mod">
        <pc:chgData name="Marikannan Rajendran" userId="ddd1a9cbcb789ac2" providerId="LiveId" clId="{5DF64C58-F9CD-4500-A4F2-052BD74E5671}" dt="2022-08-26T14:53:00.553" v="1916" actId="1076"/>
        <pc:sldMkLst>
          <pc:docMk/>
          <pc:sldMk cId="3615503638" sldId="460"/>
        </pc:sldMkLst>
        <pc:spChg chg="mod">
          <ac:chgData name="Marikannan Rajendran" userId="ddd1a9cbcb789ac2" providerId="LiveId" clId="{5DF64C58-F9CD-4500-A4F2-052BD74E5671}" dt="2022-08-26T14:45:26.309" v="1859" actId="20577"/>
          <ac:spMkLst>
            <pc:docMk/>
            <pc:sldMk cId="3615503638" sldId="460"/>
            <ac:spMk id="2" creationId="{BD70CA7C-CE9C-6908-C3A9-9501E6AF6006}"/>
          </ac:spMkLst>
        </pc:spChg>
        <pc:spChg chg="mod">
          <ac:chgData name="Marikannan Rajendran" userId="ddd1a9cbcb789ac2" providerId="LiveId" clId="{5DF64C58-F9CD-4500-A4F2-052BD74E5671}" dt="2022-08-26T14:52:22.345" v="1909" actId="27636"/>
          <ac:spMkLst>
            <pc:docMk/>
            <pc:sldMk cId="3615503638" sldId="460"/>
            <ac:spMk id="3" creationId="{7593211D-C1EC-3FD5-58E7-EE720CC52A2C}"/>
          </ac:spMkLst>
        </pc:spChg>
        <pc:spChg chg="add mod">
          <ac:chgData name="Marikannan Rajendran" userId="ddd1a9cbcb789ac2" providerId="LiveId" clId="{5DF64C58-F9CD-4500-A4F2-052BD74E5671}" dt="2022-08-26T14:53:00.553" v="1916" actId="1076"/>
          <ac:spMkLst>
            <pc:docMk/>
            <pc:sldMk cId="3615503638" sldId="460"/>
            <ac:spMk id="5" creationId="{1414530A-368D-FEEB-2901-33AD9F7E1166}"/>
          </ac:spMkLst>
        </pc:spChg>
      </pc:sldChg>
      <pc:sldChg chg="addSp modSp new mod">
        <pc:chgData name="Marikannan Rajendran" userId="ddd1a9cbcb789ac2" providerId="LiveId" clId="{5DF64C58-F9CD-4500-A4F2-052BD74E5671}" dt="2022-08-26T14:58:23.632" v="1971" actId="5793"/>
        <pc:sldMkLst>
          <pc:docMk/>
          <pc:sldMk cId="1268778154" sldId="461"/>
        </pc:sldMkLst>
        <pc:spChg chg="mod">
          <ac:chgData name="Marikannan Rajendran" userId="ddd1a9cbcb789ac2" providerId="LiveId" clId="{5DF64C58-F9CD-4500-A4F2-052BD74E5671}" dt="2022-08-26T14:57:43.714" v="1944" actId="20577"/>
          <ac:spMkLst>
            <pc:docMk/>
            <pc:sldMk cId="1268778154" sldId="461"/>
            <ac:spMk id="2" creationId="{66AC47B4-4DA9-A64A-219B-51467086C909}"/>
          </ac:spMkLst>
        </pc:spChg>
        <pc:spChg chg="mod">
          <ac:chgData name="Marikannan Rajendran" userId="ddd1a9cbcb789ac2" providerId="LiveId" clId="{5DF64C58-F9CD-4500-A4F2-052BD74E5671}" dt="2022-08-26T14:58:23.632" v="1971" actId="5793"/>
          <ac:spMkLst>
            <pc:docMk/>
            <pc:sldMk cId="1268778154" sldId="461"/>
            <ac:spMk id="3" creationId="{31DAE73F-5E64-676E-73B8-8A0EA6438692}"/>
          </ac:spMkLst>
        </pc:spChg>
        <pc:spChg chg="add mod">
          <ac:chgData name="Marikannan Rajendran" userId="ddd1a9cbcb789ac2" providerId="LiveId" clId="{5DF64C58-F9CD-4500-A4F2-052BD74E5671}" dt="2022-08-26T14:58:11.162" v="1950" actId="1076"/>
          <ac:spMkLst>
            <pc:docMk/>
            <pc:sldMk cId="1268778154" sldId="461"/>
            <ac:spMk id="5" creationId="{0B2D329A-2A5D-D51E-7142-787E36C693D1}"/>
          </ac:spMkLst>
        </pc:spChg>
      </pc:sldChg>
      <pc:sldChg chg="modSp new mod">
        <pc:chgData name="Marikannan Rajendran" userId="ddd1a9cbcb789ac2" providerId="LiveId" clId="{5DF64C58-F9CD-4500-A4F2-052BD74E5671}" dt="2022-08-26T15:51:03.460" v="2116" actId="20577"/>
        <pc:sldMkLst>
          <pc:docMk/>
          <pc:sldMk cId="682149541" sldId="462"/>
        </pc:sldMkLst>
        <pc:spChg chg="mod">
          <ac:chgData name="Marikannan Rajendran" userId="ddd1a9cbcb789ac2" providerId="LiveId" clId="{5DF64C58-F9CD-4500-A4F2-052BD74E5671}" dt="2022-08-26T15:42:41.206" v="2001" actId="20577"/>
          <ac:spMkLst>
            <pc:docMk/>
            <pc:sldMk cId="682149541" sldId="462"/>
            <ac:spMk id="2" creationId="{0D713AF3-7C2D-3CAF-1351-F7141A1D7895}"/>
          </ac:spMkLst>
        </pc:spChg>
        <pc:spChg chg="mod">
          <ac:chgData name="Marikannan Rajendran" userId="ddd1a9cbcb789ac2" providerId="LiveId" clId="{5DF64C58-F9CD-4500-A4F2-052BD74E5671}" dt="2022-08-26T15:51:03.460" v="2116" actId="20577"/>
          <ac:spMkLst>
            <pc:docMk/>
            <pc:sldMk cId="682149541" sldId="462"/>
            <ac:spMk id="3" creationId="{B6214C59-501F-9881-3499-3183A04B4BAD}"/>
          </ac:spMkLst>
        </pc:spChg>
      </pc:sldChg>
      <pc:sldChg chg="modSp new mod">
        <pc:chgData name="Marikannan Rajendran" userId="ddd1a9cbcb789ac2" providerId="LiveId" clId="{5DF64C58-F9CD-4500-A4F2-052BD74E5671}" dt="2022-08-26T15:52:14.700" v="2138" actId="20577"/>
        <pc:sldMkLst>
          <pc:docMk/>
          <pc:sldMk cId="1808993319" sldId="463"/>
        </pc:sldMkLst>
        <pc:spChg chg="mod">
          <ac:chgData name="Marikannan Rajendran" userId="ddd1a9cbcb789ac2" providerId="LiveId" clId="{5DF64C58-F9CD-4500-A4F2-052BD74E5671}" dt="2022-08-26T15:52:14.700" v="2138" actId="20577"/>
          <ac:spMkLst>
            <pc:docMk/>
            <pc:sldMk cId="1808993319" sldId="463"/>
            <ac:spMk id="2" creationId="{00014CD8-1052-382C-AF0D-208224516B16}"/>
          </ac:spMkLst>
        </pc:spChg>
        <pc:spChg chg="mod">
          <ac:chgData name="Marikannan Rajendran" userId="ddd1a9cbcb789ac2" providerId="LiveId" clId="{5DF64C58-F9CD-4500-A4F2-052BD74E5671}" dt="2022-08-26T15:51:42.422" v="2125" actId="20577"/>
          <ac:spMkLst>
            <pc:docMk/>
            <pc:sldMk cId="1808993319" sldId="463"/>
            <ac:spMk id="3" creationId="{56C6F203-2EB4-A85D-2940-A349E33C8DDC}"/>
          </ac:spMkLst>
        </pc:spChg>
      </pc:sldChg>
      <pc:sldChg chg="addSp modSp new mod">
        <pc:chgData name="Marikannan Rajendran" userId="ddd1a9cbcb789ac2" providerId="LiveId" clId="{5DF64C58-F9CD-4500-A4F2-052BD74E5671}" dt="2022-08-26T15:55:50.224" v="2199" actId="20577"/>
        <pc:sldMkLst>
          <pc:docMk/>
          <pc:sldMk cId="1771537208" sldId="464"/>
        </pc:sldMkLst>
        <pc:spChg chg="mod">
          <ac:chgData name="Marikannan Rajendran" userId="ddd1a9cbcb789ac2" providerId="LiveId" clId="{5DF64C58-F9CD-4500-A4F2-052BD74E5671}" dt="2022-08-26T15:52:35.796" v="2167" actId="20577"/>
          <ac:spMkLst>
            <pc:docMk/>
            <pc:sldMk cId="1771537208" sldId="464"/>
            <ac:spMk id="2" creationId="{D36EED06-5EEB-B768-4642-71051224FE2D}"/>
          </ac:spMkLst>
        </pc:spChg>
        <pc:spChg chg="mod">
          <ac:chgData name="Marikannan Rajendran" userId="ddd1a9cbcb789ac2" providerId="LiveId" clId="{5DF64C58-F9CD-4500-A4F2-052BD74E5671}" dt="2022-08-26T15:55:50.224" v="2199" actId="20577"/>
          <ac:spMkLst>
            <pc:docMk/>
            <pc:sldMk cId="1771537208" sldId="464"/>
            <ac:spMk id="3" creationId="{87AC261F-574D-D951-0BDF-0E163E1B9A2C}"/>
          </ac:spMkLst>
        </pc:spChg>
        <pc:picChg chg="add mod">
          <ac:chgData name="Marikannan Rajendran" userId="ddd1a9cbcb789ac2" providerId="LiveId" clId="{5DF64C58-F9CD-4500-A4F2-052BD74E5671}" dt="2022-08-26T15:55:40.952" v="2183" actId="1076"/>
          <ac:picMkLst>
            <pc:docMk/>
            <pc:sldMk cId="1771537208" sldId="464"/>
            <ac:picMk id="5" creationId="{AB36FE9F-E7FE-A20A-7AF8-341281906984}"/>
          </ac:picMkLst>
        </pc:picChg>
      </pc:sldChg>
      <pc:sldChg chg="addSp modSp new mod">
        <pc:chgData name="Marikannan Rajendran" userId="ddd1a9cbcb789ac2" providerId="LiveId" clId="{5DF64C58-F9CD-4500-A4F2-052BD74E5671}" dt="2022-08-30T08:50:58.919" v="2225" actId="1076"/>
        <pc:sldMkLst>
          <pc:docMk/>
          <pc:sldMk cId="348090400" sldId="465"/>
        </pc:sldMkLst>
        <pc:spChg chg="mod">
          <ac:chgData name="Marikannan Rajendran" userId="ddd1a9cbcb789ac2" providerId="LiveId" clId="{5DF64C58-F9CD-4500-A4F2-052BD74E5671}" dt="2022-08-30T08:49:05.979" v="2215" actId="20577"/>
          <ac:spMkLst>
            <pc:docMk/>
            <pc:sldMk cId="348090400" sldId="465"/>
            <ac:spMk id="2" creationId="{2BB8E0BF-88E8-D197-73ED-CF5F6B1DC22B}"/>
          </ac:spMkLst>
        </pc:spChg>
        <pc:spChg chg="mod">
          <ac:chgData name="Marikannan Rajendran" userId="ddd1a9cbcb789ac2" providerId="LiveId" clId="{5DF64C58-F9CD-4500-A4F2-052BD74E5671}" dt="2022-08-30T08:49:42.472" v="2221" actId="20577"/>
          <ac:spMkLst>
            <pc:docMk/>
            <pc:sldMk cId="348090400" sldId="465"/>
            <ac:spMk id="3" creationId="{DC53F361-B967-5687-46F0-03860ACBB9ED}"/>
          </ac:spMkLst>
        </pc:spChg>
        <pc:picChg chg="add mod">
          <ac:chgData name="Marikannan Rajendran" userId="ddd1a9cbcb789ac2" providerId="LiveId" clId="{5DF64C58-F9CD-4500-A4F2-052BD74E5671}" dt="2022-08-30T08:50:58.919" v="2225" actId="1076"/>
          <ac:picMkLst>
            <pc:docMk/>
            <pc:sldMk cId="348090400" sldId="465"/>
            <ac:picMk id="1026" creationId="{CE6F4F35-B56C-676C-10EC-4332943A452A}"/>
          </ac:picMkLst>
        </pc:picChg>
      </pc:sldChg>
      <pc:sldChg chg="modSp new mod">
        <pc:chgData name="Marikannan Rajendran" userId="ddd1a9cbcb789ac2" providerId="LiveId" clId="{5DF64C58-F9CD-4500-A4F2-052BD74E5671}" dt="2022-08-30T08:52:12.147" v="2260" actId="12"/>
        <pc:sldMkLst>
          <pc:docMk/>
          <pc:sldMk cId="1201708866" sldId="466"/>
        </pc:sldMkLst>
        <pc:spChg chg="mod">
          <ac:chgData name="Marikannan Rajendran" userId="ddd1a9cbcb789ac2" providerId="LiveId" clId="{5DF64C58-F9CD-4500-A4F2-052BD74E5671}" dt="2022-08-30T08:51:29.917" v="2254" actId="20577"/>
          <ac:spMkLst>
            <pc:docMk/>
            <pc:sldMk cId="1201708866" sldId="466"/>
            <ac:spMk id="2" creationId="{1724867F-9EA1-4965-6AFC-8B1974D18B14}"/>
          </ac:spMkLst>
        </pc:spChg>
        <pc:spChg chg="mod">
          <ac:chgData name="Marikannan Rajendran" userId="ddd1a9cbcb789ac2" providerId="LiveId" clId="{5DF64C58-F9CD-4500-A4F2-052BD74E5671}" dt="2022-08-30T08:52:12.147" v="2260" actId="12"/>
          <ac:spMkLst>
            <pc:docMk/>
            <pc:sldMk cId="1201708866" sldId="466"/>
            <ac:spMk id="3" creationId="{9006523E-609B-9B12-0882-9C4EEE492638}"/>
          </ac:spMkLst>
        </pc:spChg>
      </pc:sldChg>
      <pc:sldChg chg="modSp new mod">
        <pc:chgData name="Marikannan Rajendran" userId="ddd1a9cbcb789ac2" providerId="LiveId" clId="{5DF64C58-F9CD-4500-A4F2-052BD74E5671}" dt="2022-08-30T08:54:13.172" v="2292" actId="207"/>
        <pc:sldMkLst>
          <pc:docMk/>
          <pc:sldMk cId="2245827118" sldId="467"/>
        </pc:sldMkLst>
        <pc:spChg chg="mod">
          <ac:chgData name="Marikannan Rajendran" userId="ddd1a9cbcb789ac2" providerId="LiveId" clId="{5DF64C58-F9CD-4500-A4F2-052BD74E5671}" dt="2022-08-30T08:52:56.679" v="2278" actId="20577"/>
          <ac:spMkLst>
            <pc:docMk/>
            <pc:sldMk cId="2245827118" sldId="467"/>
            <ac:spMk id="2" creationId="{7A7D276E-EA9B-EAC4-A4BA-3FA5A4E96783}"/>
          </ac:spMkLst>
        </pc:spChg>
        <pc:spChg chg="mod">
          <ac:chgData name="Marikannan Rajendran" userId="ddd1a9cbcb789ac2" providerId="LiveId" clId="{5DF64C58-F9CD-4500-A4F2-052BD74E5671}" dt="2022-08-30T08:54:13.172" v="2292" actId="207"/>
          <ac:spMkLst>
            <pc:docMk/>
            <pc:sldMk cId="2245827118" sldId="467"/>
            <ac:spMk id="3" creationId="{F8E7F2EA-3094-67E3-7908-0A0C5AA2AD6A}"/>
          </ac:spMkLst>
        </pc:spChg>
      </pc:sldChg>
      <pc:sldChg chg="addSp delSp modSp new mod modClrScheme chgLayout">
        <pc:chgData name="Marikannan Rajendran" userId="ddd1a9cbcb789ac2" providerId="LiveId" clId="{5DF64C58-F9CD-4500-A4F2-052BD74E5671}" dt="2022-08-30T14:27:14.981" v="2357" actId="20577"/>
        <pc:sldMkLst>
          <pc:docMk/>
          <pc:sldMk cId="255129292" sldId="468"/>
        </pc:sldMkLst>
        <pc:spChg chg="del mod ord">
          <ac:chgData name="Marikannan Rajendran" userId="ddd1a9cbcb789ac2" providerId="LiveId" clId="{5DF64C58-F9CD-4500-A4F2-052BD74E5671}" dt="2022-08-30T14:26:18.752" v="2316" actId="700"/>
          <ac:spMkLst>
            <pc:docMk/>
            <pc:sldMk cId="255129292" sldId="468"/>
            <ac:spMk id="2" creationId="{A5F55A91-3657-E31D-D16C-A1AA306A4F0E}"/>
          </ac:spMkLst>
        </pc:spChg>
        <pc:spChg chg="del mod ord">
          <ac:chgData name="Marikannan Rajendran" userId="ddd1a9cbcb789ac2" providerId="LiveId" clId="{5DF64C58-F9CD-4500-A4F2-052BD74E5671}" dt="2022-08-30T14:26:18.752" v="2316" actId="700"/>
          <ac:spMkLst>
            <pc:docMk/>
            <pc:sldMk cId="255129292" sldId="468"/>
            <ac:spMk id="3" creationId="{20CCA729-1526-67E4-9F4A-9FBD4519287C}"/>
          </ac:spMkLst>
        </pc:spChg>
        <pc:spChg chg="add mod ord">
          <ac:chgData name="Marikannan Rajendran" userId="ddd1a9cbcb789ac2" providerId="LiveId" clId="{5DF64C58-F9CD-4500-A4F2-052BD74E5671}" dt="2022-08-30T14:26:22.197" v="2323" actId="20577"/>
          <ac:spMkLst>
            <pc:docMk/>
            <pc:sldMk cId="255129292" sldId="468"/>
            <ac:spMk id="4" creationId="{1AE0CC60-4792-1A97-A1D7-48C819A6B98B}"/>
          </ac:spMkLst>
        </pc:spChg>
        <pc:spChg chg="add mod ord">
          <ac:chgData name="Marikannan Rajendran" userId="ddd1a9cbcb789ac2" providerId="LiveId" clId="{5DF64C58-F9CD-4500-A4F2-052BD74E5671}" dt="2022-08-30T14:27:14.981" v="2357" actId="20577"/>
          <ac:spMkLst>
            <pc:docMk/>
            <pc:sldMk cId="255129292" sldId="468"/>
            <ac:spMk id="5" creationId="{1960E183-5EBE-6D04-AC0D-1D64F7D6D1A2}"/>
          </ac:spMkLst>
        </pc:spChg>
      </pc:sldChg>
      <pc:sldChg chg="addSp delSp modSp new mod modClrScheme chgLayout">
        <pc:chgData name="Marikannan Rajendran" userId="ddd1a9cbcb789ac2" providerId="LiveId" clId="{5DF64C58-F9CD-4500-A4F2-052BD74E5671}" dt="2022-08-30T14:27:06.181" v="2345" actId="20577"/>
        <pc:sldMkLst>
          <pc:docMk/>
          <pc:sldMk cId="4027671014" sldId="469"/>
        </pc:sldMkLst>
        <pc:spChg chg="del mod ord">
          <ac:chgData name="Marikannan Rajendran" userId="ddd1a9cbcb789ac2" providerId="LiveId" clId="{5DF64C58-F9CD-4500-A4F2-052BD74E5671}" dt="2022-08-30T14:26:41.579" v="2325" actId="700"/>
          <ac:spMkLst>
            <pc:docMk/>
            <pc:sldMk cId="4027671014" sldId="469"/>
            <ac:spMk id="2" creationId="{E6E62B7D-BC31-2598-937F-CFC44076F974}"/>
          </ac:spMkLst>
        </pc:spChg>
        <pc:spChg chg="del mod ord">
          <ac:chgData name="Marikannan Rajendran" userId="ddd1a9cbcb789ac2" providerId="LiveId" clId="{5DF64C58-F9CD-4500-A4F2-052BD74E5671}" dt="2022-08-30T14:26:41.579" v="2325" actId="700"/>
          <ac:spMkLst>
            <pc:docMk/>
            <pc:sldMk cId="4027671014" sldId="469"/>
            <ac:spMk id="3" creationId="{F3474BC2-2A02-05FB-7113-D5E7C588DBAD}"/>
          </ac:spMkLst>
        </pc:spChg>
        <pc:spChg chg="add mod ord">
          <ac:chgData name="Marikannan Rajendran" userId="ddd1a9cbcb789ac2" providerId="LiveId" clId="{5DF64C58-F9CD-4500-A4F2-052BD74E5671}" dt="2022-08-30T14:26:46.039" v="2335" actId="20577"/>
          <ac:spMkLst>
            <pc:docMk/>
            <pc:sldMk cId="4027671014" sldId="469"/>
            <ac:spMk id="4" creationId="{AE8FA163-BDE0-C496-2BF4-381F80DBC413}"/>
          </ac:spMkLst>
        </pc:spChg>
        <pc:spChg chg="add mod ord">
          <ac:chgData name="Marikannan Rajendran" userId="ddd1a9cbcb789ac2" providerId="LiveId" clId="{5DF64C58-F9CD-4500-A4F2-052BD74E5671}" dt="2022-08-30T14:27:06.181" v="2345" actId="20577"/>
          <ac:spMkLst>
            <pc:docMk/>
            <pc:sldMk cId="4027671014" sldId="469"/>
            <ac:spMk id="5" creationId="{74F7F891-4005-AC4F-D205-06F79627D7F9}"/>
          </ac:spMkLst>
        </pc:spChg>
      </pc:sldChg>
      <pc:sldChg chg="addSp delSp modSp new mod modClrScheme chgLayout">
        <pc:chgData name="Marikannan Rajendran" userId="ddd1a9cbcb789ac2" providerId="LiveId" clId="{5DF64C58-F9CD-4500-A4F2-052BD74E5671}" dt="2022-08-30T14:29:07.453" v="2386" actId="12"/>
        <pc:sldMkLst>
          <pc:docMk/>
          <pc:sldMk cId="3339270233" sldId="470"/>
        </pc:sldMkLst>
        <pc:spChg chg="del mod ord">
          <ac:chgData name="Marikannan Rajendran" userId="ddd1a9cbcb789ac2" providerId="LiveId" clId="{5DF64C58-F9CD-4500-A4F2-052BD74E5671}" dt="2022-08-30T14:27:48.761" v="2367" actId="700"/>
          <ac:spMkLst>
            <pc:docMk/>
            <pc:sldMk cId="3339270233" sldId="470"/>
            <ac:spMk id="2" creationId="{667F3348-422C-5907-CF4A-F498D422B4BA}"/>
          </ac:spMkLst>
        </pc:spChg>
        <pc:spChg chg="del mod ord">
          <ac:chgData name="Marikannan Rajendran" userId="ddd1a9cbcb789ac2" providerId="LiveId" clId="{5DF64C58-F9CD-4500-A4F2-052BD74E5671}" dt="2022-08-30T14:27:48.761" v="2367" actId="700"/>
          <ac:spMkLst>
            <pc:docMk/>
            <pc:sldMk cId="3339270233" sldId="470"/>
            <ac:spMk id="3" creationId="{07CCE05C-5939-590D-5D77-F573338909DE}"/>
          </ac:spMkLst>
        </pc:spChg>
        <pc:spChg chg="add mod ord">
          <ac:chgData name="Marikannan Rajendran" userId="ddd1a9cbcb789ac2" providerId="LiveId" clId="{5DF64C58-F9CD-4500-A4F2-052BD74E5671}" dt="2022-08-30T14:27:59.399" v="2379" actId="20577"/>
          <ac:spMkLst>
            <pc:docMk/>
            <pc:sldMk cId="3339270233" sldId="470"/>
            <ac:spMk id="4" creationId="{30A2A3A9-B6BC-3A4E-7CCC-9BC5474B0C6B}"/>
          </ac:spMkLst>
        </pc:spChg>
        <pc:spChg chg="add mod ord">
          <ac:chgData name="Marikannan Rajendran" userId="ddd1a9cbcb789ac2" providerId="LiveId" clId="{5DF64C58-F9CD-4500-A4F2-052BD74E5671}" dt="2022-08-30T14:29:07.453" v="2386" actId="12"/>
          <ac:spMkLst>
            <pc:docMk/>
            <pc:sldMk cId="3339270233" sldId="470"/>
            <ac:spMk id="5" creationId="{1CED4678-7484-40C5-6537-E0949FA467EF}"/>
          </ac:spMkLst>
        </pc:spChg>
      </pc:sldChg>
      <pc:sldChg chg="del">
        <pc:chgData name="Marikannan Rajendran" userId="ddd1a9cbcb789ac2" providerId="LiveId" clId="{5DF64C58-F9CD-4500-A4F2-052BD74E5671}" dt="2022-08-25T13:48:26.627" v="4" actId="2696"/>
        <pc:sldMkLst>
          <pc:docMk/>
          <pc:sldMk cId="3591019360" sldId="470"/>
        </pc:sldMkLst>
      </pc:sldChg>
      <pc:sldChg chg="del">
        <pc:chgData name="Marikannan Rajendran" userId="ddd1a9cbcb789ac2" providerId="LiveId" clId="{5DF64C58-F9CD-4500-A4F2-052BD74E5671}" dt="2022-08-25T13:48:26.627" v="4" actId="2696"/>
        <pc:sldMkLst>
          <pc:docMk/>
          <pc:sldMk cId="1237879725" sldId="471"/>
        </pc:sldMkLst>
      </pc:sldChg>
      <pc:sldChg chg="addSp modSp new mod">
        <pc:chgData name="Marikannan Rajendran" userId="ddd1a9cbcb789ac2" providerId="LiveId" clId="{5DF64C58-F9CD-4500-A4F2-052BD74E5671}" dt="2022-08-30T14:32:37.990" v="2422" actId="14100"/>
        <pc:sldMkLst>
          <pc:docMk/>
          <pc:sldMk cId="1258051003" sldId="471"/>
        </pc:sldMkLst>
        <pc:spChg chg="mod">
          <ac:chgData name="Marikannan Rajendran" userId="ddd1a9cbcb789ac2" providerId="LiveId" clId="{5DF64C58-F9CD-4500-A4F2-052BD74E5671}" dt="2022-08-30T14:29:38.197" v="2404" actId="20577"/>
          <ac:spMkLst>
            <pc:docMk/>
            <pc:sldMk cId="1258051003" sldId="471"/>
            <ac:spMk id="2" creationId="{F32C4FE5-5DF7-F590-7B01-247F49A32AB5}"/>
          </ac:spMkLst>
        </pc:spChg>
        <pc:spChg chg="mod">
          <ac:chgData name="Marikannan Rajendran" userId="ddd1a9cbcb789ac2" providerId="LiveId" clId="{5DF64C58-F9CD-4500-A4F2-052BD74E5671}" dt="2022-08-30T14:32:15.173" v="2421" actId="12"/>
          <ac:spMkLst>
            <pc:docMk/>
            <pc:sldMk cId="1258051003" sldId="471"/>
            <ac:spMk id="3" creationId="{1B314AA1-C8BC-09AB-0507-EC0B4B88E1F5}"/>
          </ac:spMkLst>
        </pc:spChg>
        <pc:picChg chg="add mod">
          <ac:chgData name="Marikannan Rajendran" userId="ddd1a9cbcb789ac2" providerId="LiveId" clId="{5DF64C58-F9CD-4500-A4F2-052BD74E5671}" dt="2022-08-30T14:32:37.990" v="2422" actId="14100"/>
          <ac:picMkLst>
            <pc:docMk/>
            <pc:sldMk cId="1258051003" sldId="471"/>
            <ac:picMk id="2050" creationId="{B9EFCFC2-B2F9-917B-0BA4-A0A8BAF66A72}"/>
          </ac:picMkLst>
        </pc:picChg>
      </pc:sldChg>
      <pc:sldChg chg="addSp modSp new mod">
        <pc:chgData name="Marikannan Rajendran" userId="ddd1a9cbcb789ac2" providerId="LiveId" clId="{5DF64C58-F9CD-4500-A4F2-052BD74E5671}" dt="2022-08-30T14:45:32.770" v="2474" actId="14100"/>
        <pc:sldMkLst>
          <pc:docMk/>
          <pc:sldMk cId="3263540101" sldId="472"/>
        </pc:sldMkLst>
        <pc:spChg chg="mod">
          <ac:chgData name="Marikannan Rajendran" userId="ddd1a9cbcb789ac2" providerId="LiveId" clId="{5DF64C58-F9CD-4500-A4F2-052BD74E5671}" dt="2022-08-30T14:33:54.505" v="2443" actId="20577"/>
          <ac:spMkLst>
            <pc:docMk/>
            <pc:sldMk cId="3263540101" sldId="472"/>
            <ac:spMk id="2" creationId="{3C91C6D0-58A1-D3EB-7F3A-3F3EC86E6510}"/>
          </ac:spMkLst>
        </pc:spChg>
        <pc:spChg chg="mod">
          <ac:chgData name="Marikannan Rajendran" userId="ddd1a9cbcb789ac2" providerId="LiveId" clId="{5DF64C58-F9CD-4500-A4F2-052BD74E5671}" dt="2022-08-30T14:34:07.774" v="2445" actId="12"/>
          <ac:spMkLst>
            <pc:docMk/>
            <pc:sldMk cId="3263540101" sldId="472"/>
            <ac:spMk id="3" creationId="{78204683-5CDE-BE3E-9378-F115A952CD9C}"/>
          </ac:spMkLst>
        </pc:spChg>
        <pc:spChg chg="add mod">
          <ac:chgData name="Marikannan Rajendran" userId="ddd1a9cbcb789ac2" providerId="LiveId" clId="{5DF64C58-F9CD-4500-A4F2-052BD74E5671}" dt="2022-08-30T14:45:32.770" v="2474" actId="14100"/>
          <ac:spMkLst>
            <pc:docMk/>
            <pc:sldMk cId="3263540101" sldId="472"/>
            <ac:spMk id="5" creationId="{8936304D-1FD9-BBFC-DB6A-947E0C0FF77D}"/>
          </ac:spMkLst>
        </pc:spChg>
      </pc:sldChg>
      <pc:sldChg chg="del">
        <pc:chgData name="Marikannan Rajendran" userId="ddd1a9cbcb789ac2" providerId="LiveId" clId="{5DF64C58-F9CD-4500-A4F2-052BD74E5671}" dt="2022-08-25T13:48:26.627" v="4" actId="2696"/>
        <pc:sldMkLst>
          <pc:docMk/>
          <pc:sldMk cId="3620745252" sldId="472"/>
        </pc:sldMkLst>
      </pc:sldChg>
      <pc:sldChg chg="modSp new mod">
        <pc:chgData name="Marikannan Rajendran" userId="ddd1a9cbcb789ac2" providerId="LiveId" clId="{5DF64C58-F9CD-4500-A4F2-052BD74E5671}" dt="2022-08-30T15:09:33.886" v="2500" actId="12"/>
        <pc:sldMkLst>
          <pc:docMk/>
          <pc:sldMk cId="2140313016" sldId="473"/>
        </pc:sldMkLst>
        <pc:spChg chg="mod">
          <ac:chgData name="Marikannan Rajendran" userId="ddd1a9cbcb789ac2" providerId="LiveId" clId="{5DF64C58-F9CD-4500-A4F2-052BD74E5671}" dt="2022-08-30T15:09:21.647" v="2498" actId="255"/>
          <ac:spMkLst>
            <pc:docMk/>
            <pc:sldMk cId="2140313016" sldId="473"/>
            <ac:spMk id="2" creationId="{5A9BE64B-DADA-39AE-538D-D972EDE16D57}"/>
          </ac:spMkLst>
        </pc:spChg>
        <pc:spChg chg="mod">
          <ac:chgData name="Marikannan Rajendran" userId="ddd1a9cbcb789ac2" providerId="LiveId" clId="{5DF64C58-F9CD-4500-A4F2-052BD74E5671}" dt="2022-08-30T15:09:33.886" v="2500" actId="12"/>
          <ac:spMkLst>
            <pc:docMk/>
            <pc:sldMk cId="2140313016" sldId="473"/>
            <ac:spMk id="3" creationId="{7F3A40B1-0977-13FB-E8EB-60ADEBF3696E}"/>
          </ac:spMkLst>
        </pc:spChg>
      </pc:sldChg>
      <pc:sldChg chg="del">
        <pc:chgData name="Marikannan Rajendran" userId="ddd1a9cbcb789ac2" providerId="LiveId" clId="{5DF64C58-F9CD-4500-A4F2-052BD74E5671}" dt="2022-08-25T13:48:26.627" v="4" actId="2696"/>
        <pc:sldMkLst>
          <pc:docMk/>
          <pc:sldMk cId="2723538171" sldId="473"/>
        </pc:sldMkLst>
      </pc:sldChg>
      <pc:sldChg chg="del">
        <pc:chgData name="Marikannan Rajendran" userId="ddd1a9cbcb789ac2" providerId="LiveId" clId="{5DF64C58-F9CD-4500-A4F2-052BD74E5671}" dt="2022-08-25T13:48:26.627" v="4" actId="2696"/>
        <pc:sldMkLst>
          <pc:docMk/>
          <pc:sldMk cId="1110455028" sldId="474"/>
        </pc:sldMkLst>
      </pc:sldChg>
      <pc:sldChg chg="modSp new mod">
        <pc:chgData name="Marikannan Rajendran" userId="ddd1a9cbcb789ac2" providerId="LiveId" clId="{5DF64C58-F9CD-4500-A4F2-052BD74E5671}" dt="2022-08-31T17:37:21.943" v="2525" actId="12"/>
        <pc:sldMkLst>
          <pc:docMk/>
          <pc:sldMk cId="3265750701" sldId="474"/>
        </pc:sldMkLst>
        <pc:spChg chg="mod">
          <ac:chgData name="Marikannan Rajendran" userId="ddd1a9cbcb789ac2" providerId="LiveId" clId="{5DF64C58-F9CD-4500-A4F2-052BD74E5671}" dt="2022-08-31T17:37:09.320" v="2521" actId="20577"/>
          <ac:spMkLst>
            <pc:docMk/>
            <pc:sldMk cId="3265750701" sldId="474"/>
            <ac:spMk id="2" creationId="{63F94E63-BA23-7EAB-68F0-87F06DC920B4}"/>
          </ac:spMkLst>
        </pc:spChg>
        <pc:spChg chg="mod">
          <ac:chgData name="Marikannan Rajendran" userId="ddd1a9cbcb789ac2" providerId="LiveId" clId="{5DF64C58-F9CD-4500-A4F2-052BD74E5671}" dt="2022-08-31T17:37:21.943" v="2525" actId="12"/>
          <ac:spMkLst>
            <pc:docMk/>
            <pc:sldMk cId="3265750701" sldId="474"/>
            <ac:spMk id="3" creationId="{949BD5B9-B9B3-297A-4DF7-67B2A24A5F8E}"/>
          </ac:spMkLst>
        </pc:spChg>
      </pc:sldChg>
      <pc:sldChg chg="addSp modSp new mod">
        <pc:chgData name="Marikannan Rajendran" userId="ddd1a9cbcb789ac2" providerId="LiveId" clId="{5DF64C58-F9CD-4500-A4F2-052BD74E5671}" dt="2022-08-31T17:43:16.888" v="2581" actId="113"/>
        <pc:sldMkLst>
          <pc:docMk/>
          <pc:sldMk cId="1061048587" sldId="475"/>
        </pc:sldMkLst>
        <pc:spChg chg="mod">
          <ac:chgData name="Marikannan Rajendran" userId="ddd1a9cbcb789ac2" providerId="LiveId" clId="{5DF64C58-F9CD-4500-A4F2-052BD74E5671}" dt="2022-08-31T17:43:16.888" v="2581" actId="113"/>
          <ac:spMkLst>
            <pc:docMk/>
            <pc:sldMk cId="1061048587" sldId="475"/>
            <ac:spMk id="2" creationId="{A6A162F4-82EB-3A76-C8C8-24D2484C1330}"/>
          </ac:spMkLst>
        </pc:spChg>
        <pc:spChg chg="mod">
          <ac:chgData name="Marikannan Rajendran" userId="ddd1a9cbcb789ac2" providerId="LiveId" clId="{5DF64C58-F9CD-4500-A4F2-052BD74E5671}" dt="2022-08-31T17:41:47.305" v="2575" actId="1076"/>
          <ac:spMkLst>
            <pc:docMk/>
            <pc:sldMk cId="1061048587" sldId="475"/>
            <ac:spMk id="3" creationId="{5987E52E-70CD-89BB-8987-40FA631B13F7}"/>
          </ac:spMkLst>
        </pc:spChg>
        <pc:picChg chg="add mod">
          <ac:chgData name="Marikannan Rajendran" userId="ddd1a9cbcb789ac2" providerId="LiveId" clId="{5DF64C58-F9CD-4500-A4F2-052BD74E5671}" dt="2022-08-31T17:41:55.957" v="2576" actId="1076"/>
          <ac:picMkLst>
            <pc:docMk/>
            <pc:sldMk cId="1061048587" sldId="475"/>
            <ac:picMk id="3074" creationId="{C12A93CB-E085-52CD-3C0D-D5C24C60A48C}"/>
          </ac:picMkLst>
        </pc:picChg>
      </pc:sldChg>
      <pc:sldChg chg="addSp modSp new mod">
        <pc:chgData name="Marikannan Rajendran" userId="ddd1a9cbcb789ac2" providerId="LiveId" clId="{5DF64C58-F9CD-4500-A4F2-052BD74E5671}" dt="2022-08-31T19:03:47.584" v="2629" actId="1076"/>
        <pc:sldMkLst>
          <pc:docMk/>
          <pc:sldMk cId="1285745090" sldId="476"/>
        </pc:sldMkLst>
        <pc:spChg chg="mod">
          <ac:chgData name="Marikannan Rajendran" userId="ddd1a9cbcb789ac2" providerId="LiveId" clId="{5DF64C58-F9CD-4500-A4F2-052BD74E5671}" dt="2022-08-31T17:43:22.587" v="2582"/>
          <ac:spMkLst>
            <pc:docMk/>
            <pc:sldMk cId="1285745090" sldId="476"/>
            <ac:spMk id="2" creationId="{D191B65C-8221-3E4A-A736-8C331FD05279}"/>
          </ac:spMkLst>
        </pc:spChg>
        <pc:spChg chg="mod">
          <ac:chgData name="Marikannan Rajendran" userId="ddd1a9cbcb789ac2" providerId="LiveId" clId="{5DF64C58-F9CD-4500-A4F2-052BD74E5671}" dt="2022-08-31T19:03:25.462" v="2627" actId="255"/>
          <ac:spMkLst>
            <pc:docMk/>
            <pc:sldMk cId="1285745090" sldId="476"/>
            <ac:spMk id="3" creationId="{7D3F886C-B8B3-28C4-FB02-423133BACF6C}"/>
          </ac:spMkLst>
        </pc:spChg>
        <pc:picChg chg="add mod">
          <ac:chgData name="Marikannan Rajendran" userId="ddd1a9cbcb789ac2" providerId="LiveId" clId="{5DF64C58-F9CD-4500-A4F2-052BD74E5671}" dt="2022-08-31T19:03:47.584" v="2629" actId="1076"/>
          <ac:picMkLst>
            <pc:docMk/>
            <pc:sldMk cId="1285745090" sldId="476"/>
            <ac:picMk id="4098" creationId="{363FF338-A979-CA8E-A1FC-D2C8948B3B76}"/>
          </ac:picMkLst>
        </pc:picChg>
      </pc:sldChg>
      <pc:sldChg chg="addSp modSp new mod">
        <pc:chgData name="Marikannan Rajendran" userId="ddd1a9cbcb789ac2" providerId="LiveId" clId="{5DF64C58-F9CD-4500-A4F2-052BD74E5671}" dt="2022-09-02T13:55:19.673" v="2809" actId="14100"/>
        <pc:sldMkLst>
          <pc:docMk/>
          <pc:sldMk cId="1442005732" sldId="477"/>
        </pc:sldMkLst>
        <pc:spChg chg="mod">
          <ac:chgData name="Marikannan Rajendran" userId="ddd1a9cbcb789ac2" providerId="LiveId" clId="{5DF64C58-F9CD-4500-A4F2-052BD74E5671}" dt="2022-09-02T13:09:32.516" v="2687" actId="20577"/>
          <ac:spMkLst>
            <pc:docMk/>
            <pc:sldMk cId="1442005732" sldId="477"/>
            <ac:spMk id="2" creationId="{849BF24C-87B2-0988-096E-AA6A6376743B}"/>
          </ac:spMkLst>
        </pc:spChg>
        <pc:spChg chg="mod">
          <ac:chgData name="Marikannan Rajendran" userId="ddd1a9cbcb789ac2" providerId="LiveId" clId="{5DF64C58-F9CD-4500-A4F2-052BD74E5671}" dt="2022-09-02T13:55:19.673" v="2809" actId="14100"/>
          <ac:spMkLst>
            <pc:docMk/>
            <pc:sldMk cId="1442005732" sldId="477"/>
            <ac:spMk id="3" creationId="{9B9507A8-E2AD-2C3E-1AA5-39D3DF2D397A}"/>
          </ac:spMkLst>
        </pc:spChg>
        <pc:picChg chg="add mod">
          <ac:chgData name="Marikannan Rajendran" userId="ddd1a9cbcb789ac2" providerId="LiveId" clId="{5DF64C58-F9CD-4500-A4F2-052BD74E5671}" dt="2022-09-02T13:50:48.736" v="2781" actId="1076"/>
          <ac:picMkLst>
            <pc:docMk/>
            <pc:sldMk cId="1442005732" sldId="477"/>
            <ac:picMk id="5" creationId="{7324459E-3C42-F65A-C5EA-D46B722CA9D2}"/>
          </ac:picMkLst>
        </pc:picChg>
        <pc:picChg chg="add mod">
          <ac:chgData name="Marikannan Rajendran" userId="ddd1a9cbcb789ac2" providerId="LiveId" clId="{5DF64C58-F9CD-4500-A4F2-052BD74E5671}" dt="2022-09-02T13:50:57.681" v="2782" actId="1076"/>
          <ac:picMkLst>
            <pc:docMk/>
            <pc:sldMk cId="1442005732" sldId="477"/>
            <ac:picMk id="7" creationId="{B07D7564-ADE2-E0D8-6E43-73E386119585}"/>
          </ac:picMkLst>
        </pc:picChg>
      </pc:sldChg>
      <pc:sldChg chg="addSp modSp new mod">
        <pc:chgData name="Marikannan Rajendran" userId="ddd1a9cbcb789ac2" providerId="LiveId" clId="{5DF64C58-F9CD-4500-A4F2-052BD74E5671}" dt="2022-09-02T14:19:02.357" v="2918" actId="14100"/>
        <pc:sldMkLst>
          <pc:docMk/>
          <pc:sldMk cId="2294994813" sldId="478"/>
        </pc:sldMkLst>
        <pc:spChg chg="mod">
          <ac:chgData name="Marikannan Rajendran" userId="ddd1a9cbcb789ac2" providerId="LiveId" clId="{5DF64C58-F9CD-4500-A4F2-052BD74E5671}" dt="2022-09-02T14:03:18.080" v="2889" actId="1076"/>
          <ac:spMkLst>
            <pc:docMk/>
            <pc:sldMk cId="2294994813" sldId="478"/>
            <ac:spMk id="2" creationId="{64265AF9-FE30-79DD-B5F5-37DC41213980}"/>
          </ac:spMkLst>
        </pc:spChg>
        <pc:spChg chg="mod">
          <ac:chgData name="Marikannan Rajendran" userId="ddd1a9cbcb789ac2" providerId="LiveId" clId="{5DF64C58-F9CD-4500-A4F2-052BD74E5671}" dt="2022-09-02T14:03:42.718" v="2894" actId="255"/>
          <ac:spMkLst>
            <pc:docMk/>
            <pc:sldMk cId="2294994813" sldId="478"/>
            <ac:spMk id="3" creationId="{91E4E242-F5C7-654C-4848-34DFBC7CE154}"/>
          </ac:spMkLst>
        </pc:spChg>
        <pc:picChg chg="add mod">
          <ac:chgData name="Marikannan Rajendran" userId="ddd1a9cbcb789ac2" providerId="LiveId" clId="{5DF64C58-F9CD-4500-A4F2-052BD74E5671}" dt="2022-09-02T14:18:53.633" v="2915" actId="1076"/>
          <ac:picMkLst>
            <pc:docMk/>
            <pc:sldMk cId="2294994813" sldId="478"/>
            <ac:picMk id="5" creationId="{D9647885-13FD-2641-E968-6B04DE1D95A8}"/>
          </ac:picMkLst>
        </pc:picChg>
        <pc:picChg chg="add mod">
          <ac:chgData name="Marikannan Rajendran" userId="ddd1a9cbcb789ac2" providerId="LiveId" clId="{5DF64C58-F9CD-4500-A4F2-052BD74E5671}" dt="2022-09-02T14:19:02.357" v="2918" actId="14100"/>
          <ac:picMkLst>
            <pc:docMk/>
            <pc:sldMk cId="2294994813" sldId="478"/>
            <ac:picMk id="7" creationId="{46591C28-8095-A981-43FC-013D2BBC378B}"/>
          </ac:picMkLst>
        </pc:picChg>
        <pc:picChg chg="add mod">
          <ac:chgData name="Marikannan Rajendran" userId="ddd1a9cbcb789ac2" providerId="LiveId" clId="{5DF64C58-F9CD-4500-A4F2-052BD74E5671}" dt="2022-09-02T14:18:49.379" v="2913" actId="1076"/>
          <ac:picMkLst>
            <pc:docMk/>
            <pc:sldMk cId="2294994813" sldId="478"/>
            <ac:picMk id="9" creationId="{54813270-D4D5-1CAB-4E13-1336020F1D6C}"/>
          </ac:picMkLst>
        </pc:picChg>
      </pc:sldChg>
      <pc:sldChg chg="modSp new mod">
        <pc:chgData name="Marikannan Rajendran" userId="ddd1a9cbcb789ac2" providerId="LiveId" clId="{5DF64C58-F9CD-4500-A4F2-052BD74E5671}" dt="2022-09-02T14:30:16.521" v="2947" actId="20577"/>
        <pc:sldMkLst>
          <pc:docMk/>
          <pc:sldMk cId="4000859074" sldId="479"/>
        </pc:sldMkLst>
        <pc:spChg chg="mod">
          <ac:chgData name="Marikannan Rajendran" userId="ddd1a9cbcb789ac2" providerId="LiveId" clId="{5DF64C58-F9CD-4500-A4F2-052BD74E5671}" dt="2022-09-02T14:30:16.521" v="2947" actId="20577"/>
          <ac:spMkLst>
            <pc:docMk/>
            <pc:sldMk cId="4000859074" sldId="479"/>
            <ac:spMk id="2" creationId="{94260BA0-D16D-903D-8A74-00DA16D70494}"/>
          </ac:spMkLst>
        </pc:spChg>
      </pc:sldChg>
      <pc:sldChg chg="addSp modSp new mod">
        <pc:chgData name="Marikannan Rajendran" userId="ddd1a9cbcb789ac2" providerId="LiveId" clId="{5DF64C58-F9CD-4500-A4F2-052BD74E5671}" dt="2022-09-02T17:30:38.426" v="3032" actId="14100"/>
        <pc:sldMkLst>
          <pc:docMk/>
          <pc:sldMk cId="3283065638" sldId="480"/>
        </pc:sldMkLst>
        <pc:spChg chg="mod">
          <ac:chgData name="Marikannan Rajendran" userId="ddd1a9cbcb789ac2" providerId="LiveId" clId="{5DF64C58-F9CD-4500-A4F2-052BD74E5671}" dt="2022-09-02T14:31:21.674" v="2979" actId="20577"/>
          <ac:spMkLst>
            <pc:docMk/>
            <pc:sldMk cId="3283065638" sldId="480"/>
            <ac:spMk id="2" creationId="{39CA5479-7709-FB84-CE05-8328110C7F06}"/>
          </ac:spMkLst>
        </pc:spChg>
        <pc:spChg chg="mod">
          <ac:chgData name="Marikannan Rajendran" userId="ddd1a9cbcb789ac2" providerId="LiveId" clId="{5DF64C58-F9CD-4500-A4F2-052BD74E5671}" dt="2022-09-02T17:30:32.964" v="3031" actId="12"/>
          <ac:spMkLst>
            <pc:docMk/>
            <pc:sldMk cId="3283065638" sldId="480"/>
            <ac:spMk id="3" creationId="{46C9F4AD-ADC3-8598-2D76-791FA8B248E9}"/>
          </ac:spMkLst>
        </pc:spChg>
        <pc:picChg chg="add mod">
          <ac:chgData name="Marikannan Rajendran" userId="ddd1a9cbcb789ac2" providerId="LiveId" clId="{5DF64C58-F9CD-4500-A4F2-052BD74E5671}" dt="2022-09-02T17:30:38.426" v="3032" actId="14100"/>
          <ac:picMkLst>
            <pc:docMk/>
            <pc:sldMk cId="3283065638" sldId="480"/>
            <ac:picMk id="1026" creationId="{0E1A5E2C-BDA8-77BB-1CEA-7EFA9C9D5868}"/>
          </ac:picMkLst>
        </pc:picChg>
      </pc:sldChg>
      <pc:sldChg chg="modSp new mod">
        <pc:chgData name="Marikannan Rajendran" userId="ddd1a9cbcb789ac2" providerId="LiveId" clId="{5DF64C58-F9CD-4500-A4F2-052BD74E5671}" dt="2022-09-02T14:34:24.036" v="3005" actId="12"/>
        <pc:sldMkLst>
          <pc:docMk/>
          <pc:sldMk cId="531858151" sldId="481"/>
        </pc:sldMkLst>
        <pc:spChg chg="mod">
          <ac:chgData name="Marikannan Rajendran" userId="ddd1a9cbcb789ac2" providerId="LiveId" clId="{5DF64C58-F9CD-4500-A4F2-052BD74E5671}" dt="2022-09-02T14:33:41.321" v="3001" actId="20577"/>
          <ac:spMkLst>
            <pc:docMk/>
            <pc:sldMk cId="531858151" sldId="481"/>
            <ac:spMk id="2" creationId="{2D5A27DA-CE79-87BE-A496-6EF758911680}"/>
          </ac:spMkLst>
        </pc:spChg>
        <pc:spChg chg="mod">
          <ac:chgData name="Marikannan Rajendran" userId="ddd1a9cbcb789ac2" providerId="LiveId" clId="{5DF64C58-F9CD-4500-A4F2-052BD74E5671}" dt="2022-09-02T14:34:24.036" v="3005" actId="12"/>
          <ac:spMkLst>
            <pc:docMk/>
            <pc:sldMk cId="531858151" sldId="481"/>
            <ac:spMk id="3" creationId="{63E340A6-7D76-A88D-DDE9-060161F3CA92}"/>
          </ac:spMkLst>
        </pc:spChg>
      </pc:sldChg>
      <pc:sldChg chg="addSp modSp new mod">
        <pc:chgData name="Marikannan Rajendran" userId="ddd1a9cbcb789ac2" providerId="LiveId" clId="{5DF64C58-F9CD-4500-A4F2-052BD74E5671}" dt="2022-09-02T17:40:20.759" v="3443" actId="255"/>
        <pc:sldMkLst>
          <pc:docMk/>
          <pc:sldMk cId="1463300287" sldId="482"/>
        </pc:sldMkLst>
        <pc:spChg chg="mod">
          <ac:chgData name="Marikannan Rajendran" userId="ddd1a9cbcb789ac2" providerId="LiveId" clId="{5DF64C58-F9CD-4500-A4F2-052BD74E5671}" dt="2022-09-02T17:39:31.767" v="3438" actId="1076"/>
          <ac:spMkLst>
            <pc:docMk/>
            <pc:sldMk cId="1463300287" sldId="482"/>
            <ac:spMk id="2" creationId="{85DADF68-F384-BE6F-757C-F38B3B039C23}"/>
          </ac:spMkLst>
        </pc:spChg>
        <pc:spChg chg="mod">
          <ac:chgData name="Marikannan Rajendran" userId="ddd1a9cbcb789ac2" providerId="LiveId" clId="{5DF64C58-F9CD-4500-A4F2-052BD74E5671}" dt="2022-09-02T17:39:40.277" v="3439" actId="1076"/>
          <ac:spMkLst>
            <pc:docMk/>
            <pc:sldMk cId="1463300287" sldId="482"/>
            <ac:spMk id="3" creationId="{D5A0D5CD-D631-B500-3CC5-0EAA227D54F1}"/>
          </ac:spMkLst>
        </pc:spChg>
        <pc:graphicFrameChg chg="add mod modGraphic">
          <ac:chgData name="Marikannan Rajendran" userId="ddd1a9cbcb789ac2" providerId="LiveId" clId="{5DF64C58-F9CD-4500-A4F2-052BD74E5671}" dt="2022-09-02T17:40:20.759" v="3443" actId="255"/>
          <ac:graphicFrameMkLst>
            <pc:docMk/>
            <pc:sldMk cId="1463300287" sldId="482"/>
            <ac:graphicFrameMk id="4" creationId="{1777885E-060F-8879-A049-138559F27C50}"/>
          </ac:graphicFrameMkLst>
        </pc:graphicFrameChg>
      </pc:sldChg>
      <pc:sldChg chg="modSp new mod">
        <pc:chgData name="Marikannan Rajendran" userId="ddd1a9cbcb789ac2" providerId="LiveId" clId="{5DF64C58-F9CD-4500-A4F2-052BD74E5671}" dt="2022-09-02T17:50:20.481" v="3462" actId="20577"/>
        <pc:sldMkLst>
          <pc:docMk/>
          <pc:sldMk cId="2861901002" sldId="483"/>
        </pc:sldMkLst>
        <pc:spChg chg="mod">
          <ac:chgData name="Marikannan Rajendran" userId="ddd1a9cbcb789ac2" providerId="LiveId" clId="{5DF64C58-F9CD-4500-A4F2-052BD74E5671}" dt="2022-09-02T17:50:20.481" v="3462" actId="20577"/>
          <ac:spMkLst>
            <pc:docMk/>
            <pc:sldMk cId="2861901002" sldId="483"/>
            <ac:spMk id="2" creationId="{E5102BEF-7770-409C-5ABB-1D4195F02A54}"/>
          </ac:spMkLst>
        </pc:spChg>
      </pc:sldChg>
      <pc:sldChg chg="modSp new mod">
        <pc:chgData name="Marikannan Rajendran" userId="ddd1a9cbcb789ac2" providerId="LiveId" clId="{5DF64C58-F9CD-4500-A4F2-052BD74E5671}" dt="2022-09-02T17:50:33.716" v="3480" actId="20577"/>
        <pc:sldMkLst>
          <pc:docMk/>
          <pc:sldMk cId="3113601439" sldId="484"/>
        </pc:sldMkLst>
        <pc:spChg chg="mod">
          <ac:chgData name="Marikannan Rajendran" userId="ddd1a9cbcb789ac2" providerId="LiveId" clId="{5DF64C58-F9CD-4500-A4F2-052BD74E5671}" dt="2022-09-02T17:50:33.716" v="3480" actId="20577"/>
          <ac:spMkLst>
            <pc:docMk/>
            <pc:sldMk cId="3113601439" sldId="484"/>
            <ac:spMk id="2" creationId="{229A65A3-413C-E39D-8E88-809C6637021A}"/>
          </ac:spMkLst>
        </pc:spChg>
      </pc:sldChg>
      <pc:sldChg chg="modSp new mod">
        <pc:chgData name="Marikannan Rajendran" userId="ddd1a9cbcb789ac2" providerId="LiveId" clId="{5DF64C58-F9CD-4500-A4F2-052BD74E5671}" dt="2022-09-02T17:50:40.575" v="3494" actId="20577"/>
        <pc:sldMkLst>
          <pc:docMk/>
          <pc:sldMk cId="125193508" sldId="485"/>
        </pc:sldMkLst>
        <pc:spChg chg="mod">
          <ac:chgData name="Marikannan Rajendran" userId="ddd1a9cbcb789ac2" providerId="LiveId" clId="{5DF64C58-F9CD-4500-A4F2-052BD74E5671}" dt="2022-09-02T17:50:40.575" v="3494" actId="20577"/>
          <ac:spMkLst>
            <pc:docMk/>
            <pc:sldMk cId="125193508" sldId="485"/>
            <ac:spMk id="2" creationId="{C1DD8818-3EBD-3527-3365-9396A8B35344}"/>
          </ac:spMkLst>
        </pc:spChg>
      </pc:sldChg>
      <pc:sldChg chg="modSp new mod">
        <pc:chgData name="Marikannan Rajendran" userId="ddd1a9cbcb789ac2" providerId="LiveId" clId="{5DF64C58-F9CD-4500-A4F2-052BD74E5671}" dt="2022-09-02T17:50:50.458" v="3508" actId="20577"/>
        <pc:sldMkLst>
          <pc:docMk/>
          <pc:sldMk cId="3604249650" sldId="486"/>
        </pc:sldMkLst>
        <pc:spChg chg="mod">
          <ac:chgData name="Marikannan Rajendran" userId="ddd1a9cbcb789ac2" providerId="LiveId" clId="{5DF64C58-F9CD-4500-A4F2-052BD74E5671}" dt="2022-09-02T17:50:50.458" v="3508" actId="20577"/>
          <ac:spMkLst>
            <pc:docMk/>
            <pc:sldMk cId="3604249650" sldId="486"/>
            <ac:spMk id="2" creationId="{B3E88E17-CBD9-1BCE-D962-FB68D93E2398}"/>
          </ac:spMkLst>
        </pc:spChg>
      </pc:sldChg>
      <pc:sldChg chg="modSp new mod">
        <pc:chgData name="Marikannan Rajendran" userId="ddd1a9cbcb789ac2" providerId="LiveId" clId="{5DF64C58-F9CD-4500-A4F2-052BD74E5671}" dt="2022-09-02T17:52:18.271" v="3522" actId="20577"/>
        <pc:sldMkLst>
          <pc:docMk/>
          <pc:sldMk cId="707151620" sldId="487"/>
        </pc:sldMkLst>
        <pc:spChg chg="mod">
          <ac:chgData name="Marikannan Rajendran" userId="ddd1a9cbcb789ac2" providerId="LiveId" clId="{5DF64C58-F9CD-4500-A4F2-052BD74E5671}" dt="2022-09-02T17:52:18.271" v="3522" actId="20577"/>
          <ac:spMkLst>
            <pc:docMk/>
            <pc:sldMk cId="707151620" sldId="487"/>
            <ac:spMk id="2" creationId="{B3F89D0E-0113-6FAE-044B-45A2BB9FC68D}"/>
          </ac:spMkLst>
        </pc:spChg>
      </pc:sldChg>
      <pc:sldChg chg="modSp new mod">
        <pc:chgData name="Marikannan Rajendran" userId="ddd1a9cbcb789ac2" providerId="LiveId" clId="{5DF64C58-F9CD-4500-A4F2-052BD74E5671}" dt="2022-09-02T17:53:45.402" v="3540" actId="20577"/>
        <pc:sldMkLst>
          <pc:docMk/>
          <pc:sldMk cId="2274925180" sldId="488"/>
        </pc:sldMkLst>
        <pc:spChg chg="mod">
          <ac:chgData name="Marikannan Rajendran" userId="ddd1a9cbcb789ac2" providerId="LiveId" clId="{5DF64C58-F9CD-4500-A4F2-052BD74E5671}" dt="2022-09-02T17:53:45.402" v="3540" actId="20577"/>
          <ac:spMkLst>
            <pc:docMk/>
            <pc:sldMk cId="2274925180" sldId="488"/>
            <ac:spMk id="2" creationId="{47B12677-B610-CE92-C219-4B2D1732EC55}"/>
          </ac:spMkLst>
        </pc:spChg>
      </pc:sldChg>
      <pc:sldChg chg="addSp modSp new mod">
        <pc:chgData name="Marikannan Rajendran" userId="ddd1a9cbcb789ac2" providerId="LiveId" clId="{5DF64C58-F9CD-4500-A4F2-052BD74E5671}" dt="2022-09-02T18:13:01.774" v="3755" actId="1076"/>
        <pc:sldMkLst>
          <pc:docMk/>
          <pc:sldMk cId="1984106822" sldId="489"/>
        </pc:sldMkLst>
        <pc:spChg chg="mod">
          <ac:chgData name="Marikannan Rajendran" userId="ddd1a9cbcb789ac2" providerId="LiveId" clId="{5DF64C58-F9CD-4500-A4F2-052BD74E5671}" dt="2022-09-02T18:07:55.103" v="3562" actId="20577"/>
          <ac:spMkLst>
            <pc:docMk/>
            <pc:sldMk cId="1984106822" sldId="489"/>
            <ac:spMk id="2" creationId="{8BA9A490-00DE-6738-4EF2-EC46E0D3C9A3}"/>
          </ac:spMkLst>
        </pc:spChg>
        <pc:spChg chg="mod">
          <ac:chgData name="Marikannan Rajendran" userId="ddd1a9cbcb789ac2" providerId="LiveId" clId="{5DF64C58-F9CD-4500-A4F2-052BD74E5671}" dt="2022-09-02T18:12:40.616" v="3753" actId="207"/>
          <ac:spMkLst>
            <pc:docMk/>
            <pc:sldMk cId="1984106822" sldId="489"/>
            <ac:spMk id="3" creationId="{6A02D665-FE8C-0695-0549-9227C356EC9E}"/>
          </ac:spMkLst>
        </pc:spChg>
        <pc:graphicFrameChg chg="add mod modGraphic">
          <ac:chgData name="Marikannan Rajendran" userId="ddd1a9cbcb789ac2" providerId="LiveId" clId="{5DF64C58-F9CD-4500-A4F2-052BD74E5671}" dt="2022-09-02T18:13:01.774" v="3755" actId="1076"/>
          <ac:graphicFrameMkLst>
            <pc:docMk/>
            <pc:sldMk cId="1984106822" sldId="489"/>
            <ac:graphicFrameMk id="4" creationId="{925A3C44-F039-2E4E-97D8-20EF53CCCAC5}"/>
          </ac:graphicFrameMkLst>
        </pc:graphicFrameChg>
      </pc:sldChg>
      <pc:sldChg chg="modSp new mod">
        <pc:chgData name="Marikannan Rajendran" userId="ddd1a9cbcb789ac2" providerId="LiveId" clId="{5DF64C58-F9CD-4500-A4F2-052BD74E5671}" dt="2022-09-02T18:17:56.762" v="3783"/>
        <pc:sldMkLst>
          <pc:docMk/>
          <pc:sldMk cId="62108191" sldId="490"/>
        </pc:sldMkLst>
        <pc:spChg chg="mod">
          <ac:chgData name="Marikannan Rajendran" userId="ddd1a9cbcb789ac2" providerId="LiveId" clId="{5DF64C58-F9CD-4500-A4F2-052BD74E5671}" dt="2022-09-02T18:15:00.256" v="3768" actId="20577"/>
          <ac:spMkLst>
            <pc:docMk/>
            <pc:sldMk cId="62108191" sldId="490"/>
            <ac:spMk id="2" creationId="{ACF3D198-607B-6AD8-26A7-B5A1B7A60DD6}"/>
          </ac:spMkLst>
        </pc:spChg>
        <pc:spChg chg="mod">
          <ac:chgData name="Marikannan Rajendran" userId="ddd1a9cbcb789ac2" providerId="LiveId" clId="{5DF64C58-F9CD-4500-A4F2-052BD74E5671}" dt="2022-09-02T18:17:56.762" v="3783"/>
          <ac:spMkLst>
            <pc:docMk/>
            <pc:sldMk cId="62108191" sldId="490"/>
            <ac:spMk id="3" creationId="{792C5309-A6B7-58E3-7577-77353E351897}"/>
          </ac:spMkLst>
        </pc:spChg>
      </pc:sldChg>
      <pc:sldChg chg="modSp new mod">
        <pc:chgData name="Marikannan Rajendran" userId="ddd1a9cbcb789ac2" providerId="LiveId" clId="{5DF64C58-F9CD-4500-A4F2-052BD74E5671}" dt="2022-09-02T18:21:40.225" v="3805"/>
        <pc:sldMkLst>
          <pc:docMk/>
          <pc:sldMk cId="1142101780" sldId="491"/>
        </pc:sldMkLst>
        <pc:spChg chg="mod">
          <ac:chgData name="Marikannan Rajendran" userId="ddd1a9cbcb789ac2" providerId="LiveId" clId="{5DF64C58-F9CD-4500-A4F2-052BD74E5671}" dt="2022-09-02T18:21:33.737" v="3804" actId="20577"/>
          <ac:spMkLst>
            <pc:docMk/>
            <pc:sldMk cId="1142101780" sldId="491"/>
            <ac:spMk id="2" creationId="{D9A6B86D-9B75-DB55-4A1F-A68668236B67}"/>
          </ac:spMkLst>
        </pc:spChg>
        <pc:spChg chg="mod">
          <ac:chgData name="Marikannan Rajendran" userId="ddd1a9cbcb789ac2" providerId="LiveId" clId="{5DF64C58-F9CD-4500-A4F2-052BD74E5671}" dt="2022-09-02T18:21:40.225" v="3805"/>
          <ac:spMkLst>
            <pc:docMk/>
            <pc:sldMk cId="1142101780" sldId="491"/>
            <ac:spMk id="3" creationId="{29363171-75CD-89CB-1D38-65482C2BFA44}"/>
          </ac:spMkLst>
        </pc:spChg>
      </pc:sldChg>
      <pc:sldChg chg="modSp new mod">
        <pc:chgData name="Marikannan Rajendran" userId="ddd1a9cbcb789ac2" providerId="LiveId" clId="{5DF64C58-F9CD-4500-A4F2-052BD74E5671}" dt="2022-09-02T18:34:20.705" v="3832" actId="12"/>
        <pc:sldMkLst>
          <pc:docMk/>
          <pc:sldMk cId="1343564311" sldId="492"/>
        </pc:sldMkLst>
        <pc:spChg chg="mod">
          <ac:chgData name="Marikannan Rajendran" userId="ddd1a9cbcb789ac2" providerId="LiveId" clId="{5DF64C58-F9CD-4500-A4F2-052BD74E5671}" dt="2022-09-02T18:33:57.267" v="3828" actId="20577"/>
          <ac:spMkLst>
            <pc:docMk/>
            <pc:sldMk cId="1343564311" sldId="492"/>
            <ac:spMk id="2" creationId="{BF585D05-CFAE-2BE5-9D65-813AE5D218E7}"/>
          </ac:spMkLst>
        </pc:spChg>
        <pc:spChg chg="mod">
          <ac:chgData name="Marikannan Rajendran" userId="ddd1a9cbcb789ac2" providerId="LiveId" clId="{5DF64C58-F9CD-4500-A4F2-052BD74E5671}" dt="2022-09-02T18:34:20.705" v="3832" actId="12"/>
          <ac:spMkLst>
            <pc:docMk/>
            <pc:sldMk cId="1343564311" sldId="492"/>
            <ac:spMk id="3" creationId="{7B40DA6E-9073-4198-204E-EE66A4A5FE19}"/>
          </ac:spMkLst>
        </pc:spChg>
      </pc:sldChg>
      <pc:sldChg chg="modSp new mod">
        <pc:chgData name="Marikannan Rajendran" userId="ddd1a9cbcb789ac2" providerId="LiveId" clId="{5DF64C58-F9CD-4500-A4F2-052BD74E5671}" dt="2022-09-02T18:38:21.140" v="3883" actId="255"/>
        <pc:sldMkLst>
          <pc:docMk/>
          <pc:sldMk cId="3659318841" sldId="493"/>
        </pc:sldMkLst>
        <pc:spChg chg="mod">
          <ac:chgData name="Marikannan Rajendran" userId="ddd1a9cbcb789ac2" providerId="LiveId" clId="{5DF64C58-F9CD-4500-A4F2-052BD74E5671}" dt="2022-09-02T18:37:39.522" v="3875" actId="1076"/>
          <ac:spMkLst>
            <pc:docMk/>
            <pc:sldMk cId="3659318841" sldId="493"/>
            <ac:spMk id="2" creationId="{2574DDD0-70E7-112D-A25E-AC06413EC0BB}"/>
          </ac:spMkLst>
        </pc:spChg>
        <pc:spChg chg="mod">
          <ac:chgData name="Marikannan Rajendran" userId="ddd1a9cbcb789ac2" providerId="LiveId" clId="{5DF64C58-F9CD-4500-A4F2-052BD74E5671}" dt="2022-09-02T18:38:21.140" v="3883" actId="255"/>
          <ac:spMkLst>
            <pc:docMk/>
            <pc:sldMk cId="3659318841" sldId="493"/>
            <ac:spMk id="3" creationId="{DDE2FF67-2C98-FEEA-3968-A13C225B7682}"/>
          </ac:spMkLst>
        </pc:spChg>
      </pc:sldChg>
      <pc:sldChg chg="modSp mod">
        <pc:chgData name="Marikannan Rajendran" userId="ddd1a9cbcb789ac2" providerId="LiveId" clId="{5DF64C58-F9CD-4500-A4F2-052BD74E5671}" dt="2022-09-02T18:43:56" v="3917" actId="20577"/>
        <pc:sldMkLst>
          <pc:docMk/>
          <pc:sldMk cId="381263194" sldId="494"/>
        </pc:sldMkLst>
        <pc:spChg chg="mod">
          <ac:chgData name="Marikannan Rajendran" userId="ddd1a9cbcb789ac2" providerId="LiveId" clId="{5DF64C58-F9CD-4500-A4F2-052BD74E5671}" dt="2022-09-02T18:43:56" v="3917" actId="20577"/>
          <ac:spMkLst>
            <pc:docMk/>
            <pc:sldMk cId="381263194" sldId="494"/>
            <ac:spMk id="2" creationId="{AEE6FDE9-7DC1-C94C-366B-AE2F0D46E370}"/>
          </ac:spMkLst>
        </pc:spChg>
      </pc:sldChg>
      <pc:sldChg chg="modSp new mod">
        <pc:chgData name="Marikannan Rajendran" userId="ddd1a9cbcb789ac2" providerId="LiveId" clId="{5DF64C58-F9CD-4500-A4F2-052BD74E5671}" dt="2022-09-03T06:43:34.732" v="3932"/>
        <pc:sldMkLst>
          <pc:docMk/>
          <pc:sldMk cId="1338252140" sldId="495"/>
        </pc:sldMkLst>
        <pc:spChg chg="mod">
          <ac:chgData name="Marikannan Rajendran" userId="ddd1a9cbcb789ac2" providerId="LiveId" clId="{5DF64C58-F9CD-4500-A4F2-052BD74E5671}" dt="2022-09-03T06:43:01.401" v="3931" actId="20577"/>
          <ac:spMkLst>
            <pc:docMk/>
            <pc:sldMk cId="1338252140" sldId="495"/>
            <ac:spMk id="2" creationId="{F2290A54-AEDA-A58A-80A1-7A8F60455F0F}"/>
          </ac:spMkLst>
        </pc:spChg>
        <pc:spChg chg="mod">
          <ac:chgData name="Marikannan Rajendran" userId="ddd1a9cbcb789ac2" providerId="LiveId" clId="{5DF64C58-F9CD-4500-A4F2-052BD74E5671}" dt="2022-09-03T06:43:34.732" v="3932"/>
          <ac:spMkLst>
            <pc:docMk/>
            <pc:sldMk cId="1338252140" sldId="495"/>
            <ac:spMk id="3" creationId="{333FFEA2-B3B9-7E81-7407-9AAFADB6809E}"/>
          </ac:spMkLst>
        </pc:spChg>
      </pc:sldChg>
      <pc:sldChg chg="modSp new mod">
        <pc:chgData name="Marikannan Rajendran" userId="ddd1a9cbcb789ac2" providerId="LiveId" clId="{5DF64C58-F9CD-4500-A4F2-052BD74E5671}" dt="2022-09-03T07:06:41.684" v="3991" actId="15"/>
        <pc:sldMkLst>
          <pc:docMk/>
          <pc:sldMk cId="2562348024" sldId="496"/>
        </pc:sldMkLst>
        <pc:spChg chg="mod">
          <ac:chgData name="Marikannan Rajendran" userId="ddd1a9cbcb789ac2" providerId="LiveId" clId="{5DF64C58-F9CD-4500-A4F2-052BD74E5671}" dt="2022-09-03T07:05:44.774" v="3979" actId="20577"/>
          <ac:spMkLst>
            <pc:docMk/>
            <pc:sldMk cId="2562348024" sldId="496"/>
            <ac:spMk id="2" creationId="{A5330423-3323-25A8-51CA-5E184DDD8F0A}"/>
          </ac:spMkLst>
        </pc:spChg>
        <pc:spChg chg="mod">
          <ac:chgData name="Marikannan Rajendran" userId="ddd1a9cbcb789ac2" providerId="LiveId" clId="{5DF64C58-F9CD-4500-A4F2-052BD74E5671}" dt="2022-09-03T07:06:41.684" v="3991" actId="15"/>
          <ac:spMkLst>
            <pc:docMk/>
            <pc:sldMk cId="2562348024" sldId="496"/>
            <ac:spMk id="3" creationId="{53B91499-4967-0A88-4D43-E78560DED759}"/>
          </ac:spMkLst>
        </pc:spChg>
      </pc:sldChg>
      <pc:sldChg chg="addSp modSp new mod">
        <pc:chgData name="Marikannan Rajendran" userId="ddd1a9cbcb789ac2" providerId="LiveId" clId="{5DF64C58-F9CD-4500-A4F2-052BD74E5671}" dt="2022-09-03T07:25:41.960" v="4293" actId="5793"/>
        <pc:sldMkLst>
          <pc:docMk/>
          <pc:sldMk cId="1682194762" sldId="497"/>
        </pc:sldMkLst>
        <pc:spChg chg="mod">
          <ac:chgData name="Marikannan Rajendran" userId="ddd1a9cbcb789ac2" providerId="LiveId" clId="{5DF64C58-F9CD-4500-A4F2-052BD74E5671}" dt="2022-09-03T07:08:57" v="4042" actId="20577"/>
          <ac:spMkLst>
            <pc:docMk/>
            <pc:sldMk cId="1682194762" sldId="497"/>
            <ac:spMk id="2" creationId="{E630A98E-D894-40E7-F652-BB6F58EF2699}"/>
          </ac:spMkLst>
        </pc:spChg>
        <pc:spChg chg="mod">
          <ac:chgData name="Marikannan Rajendran" userId="ddd1a9cbcb789ac2" providerId="LiveId" clId="{5DF64C58-F9CD-4500-A4F2-052BD74E5671}" dt="2022-09-03T07:25:41.960" v="4293" actId="5793"/>
          <ac:spMkLst>
            <pc:docMk/>
            <pc:sldMk cId="1682194762" sldId="497"/>
            <ac:spMk id="3" creationId="{3CB2B756-5877-59B9-DEB9-6276DBD49877}"/>
          </ac:spMkLst>
        </pc:spChg>
        <pc:graphicFrameChg chg="add mod modGraphic">
          <ac:chgData name="Marikannan Rajendran" userId="ddd1a9cbcb789ac2" providerId="LiveId" clId="{5DF64C58-F9CD-4500-A4F2-052BD74E5671}" dt="2022-09-03T07:25:29.817" v="4292" actId="14734"/>
          <ac:graphicFrameMkLst>
            <pc:docMk/>
            <pc:sldMk cId="1682194762" sldId="497"/>
            <ac:graphicFrameMk id="4" creationId="{8ADBBF8B-1E90-821A-CD2F-37B7A5C883AE}"/>
          </ac:graphicFrameMkLst>
        </pc:graphicFrameChg>
      </pc:sldChg>
      <pc:sldChg chg="addSp modSp new mod">
        <pc:chgData name="Marikannan Rajendran" userId="ddd1a9cbcb789ac2" providerId="LiveId" clId="{5DF64C58-F9CD-4500-A4F2-052BD74E5671}" dt="2022-09-03T07:27:12.592" v="4297" actId="14734"/>
        <pc:sldMkLst>
          <pc:docMk/>
          <pc:sldMk cId="3755273754" sldId="498"/>
        </pc:sldMkLst>
        <pc:spChg chg="mod">
          <ac:chgData name="Marikannan Rajendran" userId="ddd1a9cbcb789ac2" providerId="LiveId" clId="{5DF64C58-F9CD-4500-A4F2-052BD74E5671}" dt="2022-09-03T07:09:09.584" v="4044"/>
          <ac:spMkLst>
            <pc:docMk/>
            <pc:sldMk cId="3755273754" sldId="498"/>
            <ac:spMk id="2" creationId="{34D51501-AD6B-1EA9-B44C-69B077A58249}"/>
          </ac:spMkLst>
        </pc:spChg>
        <pc:spChg chg="mod">
          <ac:chgData name="Marikannan Rajendran" userId="ddd1a9cbcb789ac2" providerId="LiveId" clId="{5DF64C58-F9CD-4500-A4F2-052BD74E5671}" dt="2022-09-03T07:09:17.550" v="4046" actId="12"/>
          <ac:spMkLst>
            <pc:docMk/>
            <pc:sldMk cId="3755273754" sldId="498"/>
            <ac:spMk id="3" creationId="{97C573A5-493E-DF0F-8FC6-3C3AE15113FC}"/>
          </ac:spMkLst>
        </pc:spChg>
        <pc:graphicFrameChg chg="add mod modGraphic">
          <ac:chgData name="Marikannan Rajendran" userId="ddd1a9cbcb789ac2" providerId="LiveId" clId="{5DF64C58-F9CD-4500-A4F2-052BD74E5671}" dt="2022-09-03T07:27:12.592" v="4297" actId="14734"/>
          <ac:graphicFrameMkLst>
            <pc:docMk/>
            <pc:sldMk cId="3755273754" sldId="498"/>
            <ac:graphicFrameMk id="4" creationId="{3B85DCA6-338F-F5A7-DB1D-01DAA29512DD}"/>
          </ac:graphicFrameMkLst>
        </pc:graphicFrameChg>
      </pc:sldChg>
      <pc:sldChg chg="modSp new mod">
        <pc:chgData name="Marikannan Rajendran" userId="ddd1a9cbcb789ac2" providerId="LiveId" clId="{5DF64C58-F9CD-4500-A4F2-052BD74E5671}" dt="2022-09-03T07:28:46.735" v="4338" actId="5793"/>
        <pc:sldMkLst>
          <pc:docMk/>
          <pc:sldMk cId="2196383390" sldId="499"/>
        </pc:sldMkLst>
        <pc:spChg chg="mod">
          <ac:chgData name="Marikannan Rajendran" userId="ddd1a9cbcb789ac2" providerId="LiveId" clId="{5DF64C58-F9CD-4500-A4F2-052BD74E5671}" dt="2022-09-03T07:28:11.173" v="4334" actId="20577"/>
          <ac:spMkLst>
            <pc:docMk/>
            <pc:sldMk cId="2196383390" sldId="499"/>
            <ac:spMk id="2" creationId="{7B806851-E5DB-96DD-40E5-52F430EA0332}"/>
          </ac:spMkLst>
        </pc:spChg>
        <pc:spChg chg="mod">
          <ac:chgData name="Marikannan Rajendran" userId="ddd1a9cbcb789ac2" providerId="LiveId" clId="{5DF64C58-F9CD-4500-A4F2-052BD74E5671}" dt="2022-09-03T07:28:46.735" v="4338" actId="5793"/>
          <ac:spMkLst>
            <pc:docMk/>
            <pc:sldMk cId="2196383390" sldId="499"/>
            <ac:spMk id="3" creationId="{7A485D2E-E82A-19D7-3FFC-4790EB9B525C}"/>
          </ac:spMkLst>
        </pc:spChg>
      </pc:sldChg>
      <pc:sldChg chg="modSp new mod">
        <pc:chgData name="Marikannan Rajendran" userId="ddd1a9cbcb789ac2" providerId="LiveId" clId="{5DF64C58-F9CD-4500-A4F2-052BD74E5671}" dt="2022-09-03T08:37:59.462" v="4470" actId="20577"/>
        <pc:sldMkLst>
          <pc:docMk/>
          <pc:sldMk cId="412493514" sldId="500"/>
        </pc:sldMkLst>
        <pc:spChg chg="mod">
          <ac:chgData name="Marikannan Rajendran" userId="ddd1a9cbcb789ac2" providerId="LiveId" clId="{5DF64C58-F9CD-4500-A4F2-052BD74E5671}" dt="2022-09-03T08:33:08.328" v="4370" actId="1076"/>
          <ac:spMkLst>
            <pc:docMk/>
            <pc:sldMk cId="412493514" sldId="500"/>
            <ac:spMk id="2" creationId="{0AF9316C-C1F2-2531-61B6-EDDD0BE15C59}"/>
          </ac:spMkLst>
        </pc:spChg>
        <pc:spChg chg="mod">
          <ac:chgData name="Marikannan Rajendran" userId="ddd1a9cbcb789ac2" providerId="LiveId" clId="{5DF64C58-F9CD-4500-A4F2-052BD74E5671}" dt="2022-09-03T08:37:59.462" v="4470" actId="20577"/>
          <ac:spMkLst>
            <pc:docMk/>
            <pc:sldMk cId="412493514" sldId="500"/>
            <ac:spMk id="3" creationId="{9EEEA083-A0F9-E900-480D-2C2781961E18}"/>
          </ac:spMkLst>
        </pc:spChg>
      </pc:sldChg>
      <pc:sldChg chg="modSp new mod">
        <pc:chgData name="Marikannan Rajendran" userId="ddd1a9cbcb789ac2" providerId="LiveId" clId="{5DF64C58-F9CD-4500-A4F2-052BD74E5671}" dt="2022-09-03T08:39:53.376" v="4485" actId="20577"/>
        <pc:sldMkLst>
          <pc:docMk/>
          <pc:sldMk cId="1914753924" sldId="501"/>
        </pc:sldMkLst>
        <pc:spChg chg="mod">
          <ac:chgData name="Marikannan Rajendran" userId="ddd1a9cbcb789ac2" providerId="LiveId" clId="{5DF64C58-F9CD-4500-A4F2-052BD74E5671}" dt="2022-09-03T08:39:36.720" v="4474" actId="113"/>
          <ac:spMkLst>
            <pc:docMk/>
            <pc:sldMk cId="1914753924" sldId="501"/>
            <ac:spMk id="2" creationId="{ECC9A310-2EE4-4CBA-F70D-90532D6123DE}"/>
          </ac:spMkLst>
        </pc:spChg>
        <pc:spChg chg="mod">
          <ac:chgData name="Marikannan Rajendran" userId="ddd1a9cbcb789ac2" providerId="LiveId" clId="{5DF64C58-F9CD-4500-A4F2-052BD74E5671}" dt="2022-09-03T08:39:53.376" v="4485" actId="20577"/>
          <ac:spMkLst>
            <pc:docMk/>
            <pc:sldMk cId="1914753924" sldId="501"/>
            <ac:spMk id="3" creationId="{D081456F-3114-40D2-9468-67D9177B9116}"/>
          </ac:spMkLst>
        </pc:spChg>
      </pc:sldChg>
      <pc:sldChg chg="modSp new mod">
        <pc:chgData name="Marikannan Rajendran" userId="ddd1a9cbcb789ac2" providerId="LiveId" clId="{5DF64C58-F9CD-4500-A4F2-052BD74E5671}" dt="2022-09-03T15:20:42.014" v="4519" actId="12"/>
        <pc:sldMkLst>
          <pc:docMk/>
          <pc:sldMk cId="740902136" sldId="502"/>
        </pc:sldMkLst>
        <pc:spChg chg="mod">
          <ac:chgData name="Marikannan Rajendran" userId="ddd1a9cbcb789ac2" providerId="LiveId" clId="{5DF64C58-F9CD-4500-A4F2-052BD74E5671}" dt="2022-09-03T15:19:41.818" v="4513" actId="20577"/>
          <ac:spMkLst>
            <pc:docMk/>
            <pc:sldMk cId="740902136" sldId="502"/>
            <ac:spMk id="2" creationId="{866419BB-ECF7-9DBD-C6D3-5DDBF2FD2D77}"/>
          </ac:spMkLst>
        </pc:spChg>
        <pc:spChg chg="mod">
          <ac:chgData name="Marikannan Rajendran" userId="ddd1a9cbcb789ac2" providerId="LiveId" clId="{5DF64C58-F9CD-4500-A4F2-052BD74E5671}" dt="2022-09-03T15:20:42.014" v="4519" actId="12"/>
          <ac:spMkLst>
            <pc:docMk/>
            <pc:sldMk cId="740902136" sldId="502"/>
            <ac:spMk id="3" creationId="{AAABB5B0-309F-1A77-0FA9-D4F3DDC7348C}"/>
          </ac:spMkLst>
        </pc:spChg>
      </pc:sldChg>
      <pc:sldChg chg="modSp new mod">
        <pc:chgData name="Marikannan Rajendran" userId="ddd1a9cbcb789ac2" providerId="LiveId" clId="{5DF64C58-F9CD-4500-A4F2-052BD74E5671}" dt="2022-09-03T15:47:01.984" v="4532" actId="5793"/>
        <pc:sldMkLst>
          <pc:docMk/>
          <pc:sldMk cId="1722986879" sldId="503"/>
        </pc:sldMkLst>
        <pc:spChg chg="mod">
          <ac:chgData name="Marikannan Rajendran" userId="ddd1a9cbcb789ac2" providerId="LiveId" clId="{5DF64C58-F9CD-4500-A4F2-052BD74E5671}" dt="2022-09-03T15:20:23.019" v="4515"/>
          <ac:spMkLst>
            <pc:docMk/>
            <pc:sldMk cId="1722986879" sldId="503"/>
            <ac:spMk id="2" creationId="{BAC27EBA-9561-113B-7E62-18D71B5F3BE2}"/>
          </ac:spMkLst>
        </pc:spChg>
        <pc:spChg chg="mod">
          <ac:chgData name="Marikannan Rajendran" userId="ddd1a9cbcb789ac2" providerId="LiveId" clId="{5DF64C58-F9CD-4500-A4F2-052BD74E5671}" dt="2022-09-03T15:47:01.984" v="4532" actId="5793"/>
          <ac:spMkLst>
            <pc:docMk/>
            <pc:sldMk cId="1722986879" sldId="503"/>
            <ac:spMk id="3" creationId="{7144DE72-941B-42B7-A80A-9219D343CFD4}"/>
          </ac:spMkLst>
        </pc:spChg>
      </pc:sldChg>
      <pc:sldChg chg="modSp new mod">
        <pc:chgData name="Marikannan Rajendran" userId="ddd1a9cbcb789ac2" providerId="LiveId" clId="{5DF64C58-F9CD-4500-A4F2-052BD74E5671}" dt="2022-09-03T16:00:07.685" v="4633" actId="5793"/>
        <pc:sldMkLst>
          <pc:docMk/>
          <pc:sldMk cId="2618417863" sldId="504"/>
        </pc:sldMkLst>
        <pc:spChg chg="mod">
          <ac:chgData name="Marikannan Rajendran" userId="ddd1a9cbcb789ac2" providerId="LiveId" clId="{5DF64C58-F9CD-4500-A4F2-052BD74E5671}" dt="2022-09-03T16:00:07.685" v="4633" actId="5793"/>
          <ac:spMkLst>
            <pc:docMk/>
            <pc:sldMk cId="2618417863" sldId="504"/>
            <ac:spMk id="2" creationId="{93B4212D-4ED8-22D5-1FED-83FAC110C849}"/>
          </ac:spMkLst>
        </pc:spChg>
        <pc:spChg chg="mod">
          <ac:chgData name="Marikannan Rajendran" userId="ddd1a9cbcb789ac2" providerId="LiveId" clId="{5DF64C58-F9CD-4500-A4F2-052BD74E5671}" dt="2022-09-03T15:57:13.255" v="4586" actId="20577"/>
          <ac:spMkLst>
            <pc:docMk/>
            <pc:sldMk cId="2618417863" sldId="504"/>
            <ac:spMk id="3" creationId="{02FD47EA-0EFD-D677-D122-6B13E93CBFF3}"/>
          </ac:spMkLst>
        </pc:spChg>
      </pc:sldChg>
      <pc:sldChg chg="modSp new mod">
        <pc:chgData name="Marikannan Rajendran" userId="ddd1a9cbcb789ac2" providerId="LiveId" clId="{5DF64C58-F9CD-4500-A4F2-052BD74E5671}" dt="2022-09-03T15:59:24.022" v="4597"/>
        <pc:sldMkLst>
          <pc:docMk/>
          <pc:sldMk cId="27432796" sldId="505"/>
        </pc:sldMkLst>
        <pc:spChg chg="mod">
          <ac:chgData name="Marikannan Rajendran" userId="ddd1a9cbcb789ac2" providerId="LiveId" clId="{5DF64C58-F9CD-4500-A4F2-052BD74E5671}" dt="2022-09-03T15:59:24.022" v="4597"/>
          <ac:spMkLst>
            <pc:docMk/>
            <pc:sldMk cId="27432796" sldId="505"/>
            <ac:spMk id="2" creationId="{7C6248EB-4129-B5C3-13D4-F2BF1C906CAC}"/>
          </ac:spMkLst>
        </pc:spChg>
        <pc:spChg chg="mod">
          <ac:chgData name="Marikannan Rajendran" userId="ddd1a9cbcb789ac2" providerId="LiveId" clId="{5DF64C58-F9CD-4500-A4F2-052BD74E5671}" dt="2022-09-03T15:59:06.188" v="4596" actId="20577"/>
          <ac:spMkLst>
            <pc:docMk/>
            <pc:sldMk cId="27432796" sldId="505"/>
            <ac:spMk id="3" creationId="{A27F50D7-7AC4-8C94-C9EF-E71F2AD32501}"/>
          </ac:spMkLst>
        </pc:spChg>
      </pc:sldChg>
      <pc:sldChg chg="modSp new mod">
        <pc:chgData name="Marikannan Rajendran" userId="ddd1a9cbcb789ac2" providerId="LiveId" clId="{5DF64C58-F9CD-4500-A4F2-052BD74E5671}" dt="2022-09-03T16:04:27.727" v="4718" actId="20577"/>
        <pc:sldMkLst>
          <pc:docMk/>
          <pc:sldMk cId="534300810" sldId="506"/>
        </pc:sldMkLst>
        <pc:spChg chg="mod">
          <ac:chgData name="Marikannan Rajendran" userId="ddd1a9cbcb789ac2" providerId="LiveId" clId="{5DF64C58-F9CD-4500-A4F2-052BD74E5671}" dt="2022-09-03T15:59:57.147" v="4622" actId="20577"/>
          <ac:spMkLst>
            <pc:docMk/>
            <pc:sldMk cId="534300810" sldId="506"/>
            <ac:spMk id="2" creationId="{1BC858FC-61DB-CE5C-C1CE-8BE3702ECB32}"/>
          </ac:spMkLst>
        </pc:spChg>
        <pc:spChg chg="mod">
          <ac:chgData name="Marikannan Rajendran" userId="ddd1a9cbcb789ac2" providerId="LiveId" clId="{5DF64C58-F9CD-4500-A4F2-052BD74E5671}" dt="2022-09-03T16:04:27.727" v="4718" actId="20577"/>
          <ac:spMkLst>
            <pc:docMk/>
            <pc:sldMk cId="534300810" sldId="506"/>
            <ac:spMk id="3" creationId="{17047785-B938-8D54-7F31-56BA5EE180E8}"/>
          </ac:spMkLst>
        </pc:spChg>
      </pc:sldChg>
      <pc:sldChg chg="modSp new mod">
        <pc:chgData name="Marikannan Rajendran" userId="ddd1a9cbcb789ac2" providerId="LiveId" clId="{5DF64C58-F9CD-4500-A4F2-052BD74E5671}" dt="2022-09-04T03:57:25.505" v="4751" actId="114"/>
        <pc:sldMkLst>
          <pc:docMk/>
          <pc:sldMk cId="2588717335" sldId="507"/>
        </pc:sldMkLst>
        <pc:spChg chg="mod">
          <ac:chgData name="Marikannan Rajendran" userId="ddd1a9cbcb789ac2" providerId="LiveId" clId="{5DF64C58-F9CD-4500-A4F2-052BD74E5671}" dt="2022-09-04T03:56:30.373" v="4748" actId="20577"/>
          <ac:spMkLst>
            <pc:docMk/>
            <pc:sldMk cId="2588717335" sldId="507"/>
            <ac:spMk id="2" creationId="{9D077B28-9807-18C8-006A-E7429EB22A00}"/>
          </ac:spMkLst>
        </pc:spChg>
        <pc:spChg chg="mod">
          <ac:chgData name="Marikannan Rajendran" userId="ddd1a9cbcb789ac2" providerId="LiveId" clId="{5DF64C58-F9CD-4500-A4F2-052BD74E5671}" dt="2022-09-04T03:57:25.505" v="4751" actId="114"/>
          <ac:spMkLst>
            <pc:docMk/>
            <pc:sldMk cId="2588717335" sldId="507"/>
            <ac:spMk id="3" creationId="{F3A9D5FE-1D98-E01E-45EB-CE06DC1D22C4}"/>
          </ac:spMkLst>
        </pc:spChg>
      </pc:sldChg>
      <pc:sldChg chg="modSp new mod">
        <pc:chgData name="Marikannan Rajendran" userId="ddd1a9cbcb789ac2" providerId="LiveId" clId="{5DF64C58-F9CD-4500-A4F2-052BD74E5671}" dt="2022-09-04T03:58:15.542" v="4758" actId="12"/>
        <pc:sldMkLst>
          <pc:docMk/>
          <pc:sldMk cId="1553942663" sldId="508"/>
        </pc:sldMkLst>
        <pc:spChg chg="mod">
          <ac:chgData name="Marikannan Rajendran" userId="ddd1a9cbcb789ac2" providerId="LiveId" clId="{5DF64C58-F9CD-4500-A4F2-052BD74E5671}" dt="2022-09-04T03:58:02.839" v="4756" actId="113"/>
          <ac:spMkLst>
            <pc:docMk/>
            <pc:sldMk cId="1553942663" sldId="508"/>
            <ac:spMk id="2" creationId="{8587F226-B303-CF5B-CE9E-7BB6D8AA5DD2}"/>
          </ac:spMkLst>
        </pc:spChg>
        <pc:spChg chg="mod">
          <ac:chgData name="Marikannan Rajendran" userId="ddd1a9cbcb789ac2" providerId="LiveId" clId="{5DF64C58-F9CD-4500-A4F2-052BD74E5671}" dt="2022-09-04T03:58:15.542" v="4758" actId="12"/>
          <ac:spMkLst>
            <pc:docMk/>
            <pc:sldMk cId="1553942663" sldId="508"/>
            <ac:spMk id="3" creationId="{7CA88507-ECBC-3AC0-6440-2E560CA675FB}"/>
          </ac:spMkLst>
        </pc:spChg>
      </pc:sldChg>
      <pc:sldChg chg="del">
        <pc:chgData name="Marikannan Rajendran" userId="ddd1a9cbcb789ac2" providerId="LiveId" clId="{5DF64C58-F9CD-4500-A4F2-052BD74E5671}" dt="2022-08-25T13:48:26.627" v="4" actId="2696"/>
        <pc:sldMkLst>
          <pc:docMk/>
          <pc:sldMk cId="1094528653" sldId="519"/>
        </pc:sldMkLst>
      </pc:sldChg>
      <pc:sldChg chg="del">
        <pc:chgData name="Marikannan Rajendran" userId="ddd1a9cbcb789ac2" providerId="LiveId" clId="{5DF64C58-F9CD-4500-A4F2-052BD74E5671}" dt="2022-08-25T13:48:26.627" v="4" actId="2696"/>
        <pc:sldMkLst>
          <pc:docMk/>
          <pc:sldMk cId="593862240" sldId="520"/>
        </pc:sldMkLst>
      </pc:sldChg>
      <pc:sldChg chg="del">
        <pc:chgData name="Marikannan Rajendran" userId="ddd1a9cbcb789ac2" providerId="LiveId" clId="{5DF64C58-F9CD-4500-A4F2-052BD74E5671}" dt="2022-08-25T13:48:38.671" v="5" actId="2696"/>
        <pc:sldMkLst>
          <pc:docMk/>
          <pc:sldMk cId="3731915434" sldId="521"/>
        </pc:sldMkLst>
      </pc:sldChg>
      <pc:sldChg chg="del">
        <pc:chgData name="Marikannan Rajendran" userId="ddd1a9cbcb789ac2" providerId="LiveId" clId="{5DF64C58-F9CD-4500-A4F2-052BD74E5671}" dt="2022-08-25T13:48:38.671" v="5" actId="2696"/>
        <pc:sldMkLst>
          <pc:docMk/>
          <pc:sldMk cId="2899239341" sldId="522"/>
        </pc:sldMkLst>
      </pc:sldChg>
      <pc:sldChg chg="del">
        <pc:chgData name="Marikannan Rajendran" userId="ddd1a9cbcb789ac2" providerId="LiveId" clId="{5DF64C58-F9CD-4500-A4F2-052BD74E5671}" dt="2022-08-25T13:48:38.671" v="5" actId="2696"/>
        <pc:sldMkLst>
          <pc:docMk/>
          <pc:sldMk cId="2427105927" sldId="523"/>
        </pc:sldMkLst>
      </pc:sldChg>
      <pc:sldChg chg="del">
        <pc:chgData name="Marikannan Rajendran" userId="ddd1a9cbcb789ac2" providerId="LiveId" clId="{5DF64C58-F9CD-4500-A4F2-052BD74E5671}" dt="2022-08-25T13:48:38.671" v="5" actId="2696"/>
        <pc:sldMkLst>
          <pc:docMk/>
          <pc:sldMk cId="2444471999" sldId="524"/>
        </pc:sldMkLst>
      </pc:sldChg>
      <pc:sldChg chg="del">
        <pc:chgData name="Marikannan Rajendran" userId="ddd1a9cbcb789ac2" providerId="LiveId" clId="{5DF64C58-F9CD-4500-A4F2-052BD74E5671}" dt="2022-08-25T13:48:38.671" v="5" actId="2696"/>
        <pc:sldMkLst>
          <pc:docMk/>
          <pc:sldMk cId="2315543586" sldId="525"/>
        </pc:sldMkLst>
      </pc:sldChg>
      <pc:sldChg chg="del">
        <pc:chgData name="Marikannan Rajendran" userId="ddd1a9cbcb789ac2" providerId="LiveId" clId="{5DF64C58-F9CD-4500-A4F2-052BD74E5671}" dt="2022-08-25T13:48:38.671" v="5" actId="2696"/>
        <pc:sldMkLst>
          <pc:docMk/>
          <pc:sldMk cId="2179952681" sldId="526"/>
        </pc:sldMkLst>
      </pc:sldChg>
      <pc:sldChg chg="del">
        <pc:chgData name="Marikannan Rajendran" userId="ddd1a9cbcb789ac2" providerId="LiveId" clId="{5DF64C58-F9CD-4500-A4F2-052BD74E5671}" dt="2022-08-25T13:48:38.671" v="5" actId="2696"/>
        <pc:sldMkLst>
          <pc:docMk/>
          <pc:sldMk cId="568575587" sldId="527"/>
        </pc:sldMkLst>
      </pc:sldChg>
      <pc:sldChg chg="del">
        <pc:chgData name="Marikannan Rajendran" userId="ddd1a9cbcb789ac2" providerId="LiveId" clId="{5DF64C58-F9CD-4500-A4F2-052BD74E5671}" dt="2022-08-25T13:48:38.671" v="5" actId="2696"/>
        <pc:sldMkLst>
          <pc:docMk/>
          <pc:sldMk cId="2852390840" sldId="528"/>
        </pc:sldMkLst>
      </pc:sldChg>
      <pc:sldChg chg="del">
        <pc:chgData name="Marikannan Rajendran" userId="ddd1a9cbcb789ac2" providerId="LiveId" clId="{5DF64C58-F9CD-4500-A4F2-052BD74E5671}" dt="2022-08-25T13:48:38.671" v="5" actId="2696"/>
        <pc:sldMkLst>
          <pc:docMk/>
          <pc:sldMk cId="2722194911" sldId="529"/>
        </pc:sldMkLst>
      </pc:sldChg>
      <pc:sldChg chg="del">
        <pc:chgData name="Marikannan Rajendran" userId="ddd1a9cbcb789ac2" providerId="LiveId" clId="{5DF64C58-F9CD-4500-A4F2-052BD74E5671}" dt="2022-08-25T13:48:38.671" v="5" actId="2696"/>
        <pc:sldMkLst>
          <pc:docMk/>
          <pc:sldMk cId="3058643350" sldId="530"/>
        </pc:sldMkLst>
      </pc:sldChg>
      <pc:sldChg chg="del">
        <pc:chgData name="Marikannan Rajendran" userId="ddd1a9cbcb789ac2" providerId="LiveId" clId="{5DF64C58-F9CD-4500-A4F2-052BD74E5671}" dt="2022-08-25T13:48:38.671" v="5" actId="2696"/>
        <pc:sldMkLst>
          <pc:docMk/>
          <pc:sldMk cId="3805749516" sldId="531"/>
        </pc:sldMkLst>
      </pc:sldChg>
      <pc:sldChg chg="del">
        <pc:chgData name="Marikannan Rajendran" userId="ddd1a9cbcb789ac2" providerId="LiveId" clId="{5DF64C58-F9CD-4500-A4F2-052BD74E5671}" dt="2022-08-25T13:48:38.671" v="5" actId="2696"/>
        <pc:sldMkLst>
          <pc:docMk/>
          <pc:sldMk cId="3492788553" sldId="532"/>
        </pc:sldMkLst>
      </pc:sldChg>
      <pc:sldChg chg="del">
        <pc:chgData name="Marikannan Rajendran" userId="ddd1a9cbcb789ac2" providerId="LiveId" clId="{5DF64C58-F9CD-4500-A4F2-052BD74E5671}" dt="2022-08-25T13:48:38.671" v="5" actId="2696"/>
        <pc:sldMkLst>
          <pc:docMk/>
          <pc:sldMk cId="4054660240" sldId="533"/>
        </pc:sldMkLst>
      </pc:sldChg>
      <pc:sldChg chg="del">
        <pc:chgData name="Marikannan Rajendran" userId="ddd1a9cbcb789ac2" providerId="LiveId" clId="{5DF64C58-F9CD-4500-A4F2-052BD74E5671}" dt="2022-08-25T13:48:38.671" v="5" actId="2696"/>
        <pc:sldMkLst>
          <pc:docMk/>
          <pc:sldMk cId="348047803" sldId="534"/>
        </pc:sldMkLst>
      </pc:sldChg>
      <pc:sldChg chg="del">
        <pc:chgData name="Marikannan Rajendran" userId="ddd1a9cbcb789ac2" providerId="LiveId" clId="{5DF64C58-F9CD-4500-A4F2-052BD74E5671}" dt="2022-08-25T13:48:46.999" v="6" actId="2696"/>
        <pc:sldMkLst>
          <pc:docMk/>
          <pc:sldMk cId="4101293187" sldId="535"/>
        </pc:sldMkLst>
      </pc:sldChg>
      <pc:sldChg chg="del">
        <pc:chgData name="Marikannan Rajendran" userId="ddd1a9cbcb789ac2" providerId="LiveId" clId="{5DF64C58-F9CD-4500-A4F2-052BD74E5671}" dt="2022-08-25T13:48:46.999" v="6" actId="2696"/>
        <pc:sldMkLst>
          <pc:docMk/>
          <pc:sldMk cId="3595116386" sldId="536"/>
        </pc:sldMkLst>
      </pc:sldChg>
      <pc:sldChg chg="del">
        <pc:chgData name="Marikannan Rajendran" userId="ddd1a9cbcb789ac2" providerId="LiveId" clId="{5DF64C58-F9CD-4500-A4F2-052BD74E5671}" dt="2022-08-25T13:48:46.999" v="6" actId="2696"/>
        <pc:sldMkLst>
          <pc:docMk/>
          <pc:sldMk cId="1704985663" sldId="537"/>
        </pc:sldMkLst>
      </pc:sldChg>
      <pc:sldChg chg="del">
        <pc:chgData name="Marikannan Rajendran" userId="ddd1a9cbcb789ac2" providerId="LiveId" clId="{5DF64C58-F9CD-4500-A4F2-052BD74E5671}" dt="2022-08-25T13:48:46.999" v="6" actId="2696"/>
        <pc:sldMkLst>
          <pc:docMk/>
          <pc:sldMk cId="862919612" sldId="538"/>
        </pc:sldMkLst>
      </pc:sldChg>
      <pc:sldChg chg="del">
        <pc:chgData name="Marikannan Rajendran" userId="ddd1a9cbcb789ac2" providerId="LiveId" clId="{5DF64C58-F9CD-4500-A4F2-052BD74E5671}" dt="2022-08-25T13:48:46.999" v="6" actId="2696"/>
        <pc:sldMkLst>
          <pc:docMk/>
          <pc:sldMk cId="1949238890" sldId="539"/>
        </pc:sldMkLst>
      </pc:sldChg>
      <pc:sldChg chg="del">
        <pc:chgData name="Marikannan Rajendran" userId="ddd1a9cbcb789ac2" providerId="LiveId" clId="{5DF64C58-F9CD-4500-A4F2-052BD74E5671}" dt="2022-08-25T13:48:46.999" v="6" actId="2696"/>
        <pc:sldMkLst>
          <pc:docMk/>
          <pc:sldMk cId="667446962" sldId="540"/>
        </pc:sldMkLst>
      </pc:sldChg>
      <pc:sldChg chg="del">
        <pc:chgData name="Marikannan Rajendran" userId="ddd1a9cbcb789ac2" providerId="LiveId" clId="{5DF64C58-F9CD-4500-A4F2-052BD74E5671}" dt="2022-08-25T13:48:46.999" v="6" actId="2696"/>
        <pc:sldMkLst>
          <pc:docMk/>
          <pc:sldMk cId="1556118612" sldId="541"/>
        </pc:sldMkLst>
      </pc:sldChg>
      <pc:sldChg chg="del">
        <pc:chgData name="Marikannan Rajendran" userId="ddd1a9cbcb789ac2" providerId="LiveId" clId="{5DF64C58-F9CD-4500-A4F2-052BD74E5671}" dt="2022-08-25T13:48:46.999" v="6" actId="2696"/>
        <pc:sldMkLst>
          <pc:docMk/>
          <pc:sldMk cId="1687130974" sldId="542"/>
        </pc:sldMkLst>
      </pc:sldChg>
      <pc:sldChg chg="del">
        <pc:chgData name="Marikannan Rajendran" userId="ddd1a9cbcb789ac2" providerId="LiveId" clId="{5DF64C58-F9CD-4500-A4F2-052BD74E5671}" dt="2022-08-25T13:48:46.999" v="6" actId="2696"/>
        <pc:sldMkLst>
          <pc:docMk/>
          <pc:sldMk cId="2679753007" sldId="543"/>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slide" Target="../slides/slide19.xml"/><Relationship Id="rId1" Type="http://schemas.openxmlformats.org/officeDocument/2006/relationships/slide" Target="../slides/slide4.xml"/><Relationship Id="rId5" Type="http://schemas.openxmlformats.org/officeDocument/2006/relationships/slide" Target="../slides/slide66.xml"/><Relationship Id="rId4" Type="http://schemas.openxmlformats.org/officeDocument/2006/relationships/slide" Target="../slides/slide56.xml"/></Relationships>
</file>

<file path=ppt/diagrams/_rels/data2.xml.rels><?xml version="1.0" encoding="UTF-8" standalone="yes"?>
<Relationships xmlns="http://schemas.openxmlformats.org/package/2006/relationships"><Relationship Id="rId3" Type="http://schemas.openxmlformats.org/officeDocument/2006/relationships/slide" Target="../slides/slide83.xml"/><Relationship Id="rId2" Type="http://schemas.openxmlformats.org/officeDocument/2006/relationships/slide" Target="../slides/slide71.xml"/><Relationship Id="rId1" Type="http://schemas.openxmlformats.org/officeDocument/2006/relationships/slide" Target="../slides/slide69.xml"/><Relationship Id="rId4"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8B683D-886A-4367-B4FF-18F036A528C1}" type="doc">
      <dgm:prSet loTypeId="urn:microsoft.com/office/officeart/2005/8/layout/hProcess4" loCatId="process" qsTypeId="urn:microsoft.com/office/officeart/2005/8/quickstyle/simple1" qsCatId="simple" csTypeId="urn:microsoft.com/office/officeart/2005/8/colors/colorful5" csCatId="colorful" phldr="1"/>
      <dgm:spPr/>
      <dgm:t>
        <a:bodyPr/>
        <a:lstStyle/>
        <a:p>
          <a:endParaRPr lang="en-US"/>
        </a:p>
      </dgm:t>
    </dgm:pt>
    <dgm:pt modelId="{6237D4E4-7932-447E-BD5C-6811C010C0E7}">
      <dgm:prSet phldrT="[Text]"/>
      <dgm:spPr/>
      <dgm:t>
        <a:bodyPr/>
        <a:lstStyle/>
        <a:p>
          <a:r>
            <a:rPr lang="en-US" dirty="0">
              <a:hlinkClick xmlns:r="http://schemas.openxmlformats.org/officeDocument/2006/relationships" r:id="rId1" action="ppaction://hlinksldjump"/>
            </a:rPr>
            <a:t>1.Introduction</a:t>
          </a:r>
          <a:endParaRPr lang="en-US" dirty="0"/>
        </a:p>
      </dgm:t>
    </dgm:pt>
    <dgm:pt modelId="{70C7A124-044D-4911-BCE3-5FE9A5283210}" type="parTrans" cxnId="{1C32997C-315E-458F-B6C8-366A03CFC110}">
      <dgm:prSet/>
      <dgm:spPr/>
      <dgm:t>
        <a:bodyPr/>
        <a:lstStyle/>
        <a:p>
          <a:endParaRPr lang="en-US"/>
        </a:p>
      </dgm:t>
    </dgm:pt>
    <dgm:pt modelId="{629594F9-90D9-4432-8D7D-30AE1F081DE6}" type="sibTrans" cxnId="{1C32997C-315E-458F-B6C8-366A03CFC110}">
      <dgm:prSet/>
      <dgm:spPr/>
      <dgm:t>
        <a:bodyPr/>
        <a:lstStyle/>
        <a:p>
          <a:endParaRPr lang="en-US"/>
        </a:p>
      </dgm:t>
    </dgm:pt>
    <dgm:pt modelId="{FA6F2706-AC7F-4389-8287-2E8A9C2A58DD}">
      <dgm:prSet phldrT="[Text]"/>
      <dgm:spPr/>
      <dgm:t>
        <a:bodyPr/>
        <a:lstStyle/>
        <a:p>
          <a:r>
            <a:rPr lang="en-US" dirty="0"/>
            <a:t>Need of Angular</a:t>
          </a:r>
        </a:p>
      </dgm:t>
    </dgm:pt>
    <dgm:pt modelId="{F1F3DB7B-4006-4E35-A5E4-63886FE75EA2}" type="parTrans" cxnId="{B97D0FF8-E733-4FBD-B43A-FC7A0895618F}">
      <dgm:prSet/>
      <dgm:spPr/>
      <dgm:t>
        <a:bodyPr/>
        <a:lstStyle/>
        <a:p>
          <a:endParaRPr lang="en-US"/>
        </a:p>
      </dgm:t>
    </dgm:pt>
    <dgm:pt modelId="{888989B8-45B0-44FF-8AF4-7DA0BEE93C7E}" type="sibTrans" cxnId="{B97D0FF8-E733-4FBD-B43A-FC7A0895618F}">
      <dgm:prSet/>
      <dgm:spPr/>
      <dgm:t>
        <a:bodyPr/>
        <a:lstStyle/>
        <a:p>
          <a:endParaRPr lang="en-US"/>
        </a:p>
      </dgm:t>
    </dgm:pt>
    <dgm:pt modelId="{C707EB0B-9AC5-428B-8589-94495D6494C2}">
      <dgm:prSet phldrT="[Text]"/>
      <dgm:spPr/>
      <dgm:t>
        <a:bodyPr/>
        <a:lstStyle/>
        <a:p>
          <a:r>
            <a:rPr lang="en-US" dirty="0">
              <a:hlinkClick xmlns:r="http://schemas.openxmlformats.org/officeDocument/2006/relationships" r:id="rId2" action="ppaction://hlinksldjump"/>
            </a:rPr>
            <a:t>2.Components</a:t>
          </a:r>
          <a:endParaRPr lang="en-US" dirty="0"/>
        </a:p>
      </dgm:t>
    </dgm:pt>
    <dgm:pt modelId="{F095D449-DFD7-4172-98D7-7A189DD661D2}" type="parTrans" cxnId="{B2E67084-2CD9-4BE1-8563-34CE97DC46AC}">
      <dgm:prSet/>
      <dgm:spPr/>
      <dgm:t>
        <a:bodyPr/>
        <a:lstStyle/>
        <a:p>
          <a:endParaRPr lang="en-US"/>
        </a:p>
      </dgm:t>
    </dgm:pt>
    <dgm:pt modelId="{402F0AA6-975A-4873-BD23-44B4CFEA7BB2}" type="sibTrans" cxnId="{B2E67084-2CD9-4BE1-8563-34CE97DC46AC}">
      <dgm:prSet/>
      <dgm:spPr/>
      <dgm:t>
        <a:bodyPr/>
        <a:lstStyle/>
        <a:p>
          <a:endParaRPr lang="en-US"/>
        </a:p>
      </dgm:t>
    </dgm:pt>
    <dgm:pt modelId="{AFD2A307-A0BE-4828-9D92-BA66E1D3EE35}">
      <dgm:prSet phldrT="[Text]"/>
      <dgm:spPr/>
      <dgm:t>
        <a:bodyPr/>
        <a:lstStyle/>
        <a:p>
          <a:r>
            <a:rPr lang="en-US" dirty="0"/>
            <a:t>Components</a:t>
          </a:r>
        </a:p>
      </dgm:t>
    </dgm:pt>
    <dgm:pt modelId="{524CA2CA-A042-405C-A18F-7A46FF790634}" type="parTrans" cxnId="{515A39DD-14D8-4CB6-8274-6938816881AF}">
      <dgm:prSet/>
      <dgm:spPr/>
      <dgm:t>
        <a:bodyPr/>
        <a:lstStyle/>
        <a:p>
          <a:endParaRPr lang="en-US"/>
        </a:p>
      </dgm:t>
    </dgm:pt>
    <dgm:pt modelId="{D9779861-5FE2-4419-8810-594A80228B62}" type="sibTrans" cxnId="{515A39DD-14D8-4CB6-8274-6938816881AF}">
      <dgm:prSet/>
      <dgm:spPr/>
      <dgm:t>
        <a:bodyPr/>
        <a:lstStyle/>
        <a:p>
          <a:endParaRPr lang="en-US"/>
        </a:p>
      </dgm:t>
    </dgm:pt>
    <dgm:pt modelId="{CA9A78A0-267D-43F4-9CA3-866110CC4CA6}">
      <dgm:prSet phldrT="[Text]"/>
      <dgm:spPr/>
      <dgm:t>
        <a:bodyPr/>
        <a:lstStyle/>
        <a:p>
          <a:r>
            <a:rPr lang="en-US" dirty="0"/>
            <a:t>Templates</a:t>
          </a:r>
        </a:p>
      </dgm:t>
    </dgm:pt>
    <dgm:pt modelId="{BB56307A-6E70-4981-8366-60AA4A3DC4E2}" type="parTrans" cxnId="{5BB6B5EE-02DA-4086-967E-8822059BA1CB}">
      <dgm:prSet/>
      <dgm:spPr/>
      <dgm:t>
        <a:bodyPr/>
        <a:lstStyle/>
        <a:p>
          <a:endParaRPr lang="en-US"/>
        </a:p>
      </dgm:t>
    </dgm:pt>
    <dgm:pt modelId="{43169E17-73B7-4E7C-8275-B16889E9257D}" type="sibTrans" cxnId="{5BB6B5EE-02DA-4086-967E-8822059BA1CB}">
      <dgm:prSet/>
      <dgm:spPr/>
      <dgm:t>
        <a:bodyPr/>
        <a:lstStyle/>
        <a:p>
          <a:endParaRPr lang="en-US"/>
        </a:p>
      </dgm:t>
    </dgm:pt>
    <dgm:pt modelId="{F42883C8-0D94-4F8F-9C30-1664218879DD}">
      <dgm:prSet phldrT="[Text]"/>
      <dgm:spPr/>
      <dgm:t>
        <a:bodyPr/>
        <a:lstStyle/>
        <a:p>
          <a:r>
            <a:rPr lang="en-US" dirty="0">
              <a:hlinkClick xmlns:r="http://schemas.openxmlformats.org/officeDocument/2006/relationships" r:id="rId3" action="ppaction://hlinksldjump"/>
            </a:rPr>
            <a:t>3.Directives</a:t>
          </a:r>
          <a:endParaRPr lang="en-US" dirty="0"/>
        </a:p>
      </dgm:t>
    </dgm:pt>
    <dgm:pt modelId="{0909CFB8-04BC-49B0-B23A-98F2351EA8C0}" type="parTrans" cxnId="{2917B019-79F9-4404-A358-6B912E89901F}">
      <dgm:prSet/>
      <dgm:spPr/>
      <dgm:t>
        <a:bodyPr/>
        <a:lstStyle/>
        <a:p>
          <a:endParaRPr lang="en-US"/>
        </a:p>
      </dgm:t>
    </dgm:pt>
    <dgm:pt modelId="{36DC6493-3D84-41F6-ACA7-9FF41C423D27}" type="sibTrans" cxnId="{2917B019-79F9-4404-A358-6B912E89901F}">
      <dgm:prSet/>
      <dgm:spPr/>
      <dgm:t>
        <a:bodyPr/>
        <a:lstStyle/>
        <a:p>
          <a:endParaRPr lang="en-US"/>
        </a:p>
      </dgm:t>
    </dgm:pt>
    <dgm:pt modelId="{B85706F4-8C2A-41F5-BE96-F3971192E305}">
      <dgm:prSet phldrT="[Text]"/>
      <dgm:spPr/>
      <dgm:t>
        <a:bodyPr/>
        <a:lstStyle/>
        <a:p>
          <a:r>
            <a:rPr lang="en-US" dirty="0"/>
            <a:t>Structural directives</a:t>
          </a:r>
        </a:p>
      </dgm:t>
    </dgm:pt>
    <dgm:pt modelId="{CD332FC4-1EC6-4BCA-8E02-106E31041AC8}" type="parTrans" cxnId="{171E4898-8D7C-4357-BA32-0B708CD369CC}">
      <dgm:prSet/>
      <dgm:spPr/>
      <dgm:t>
        <a:bodyPr/>
        <a:lstStyle/>
        <a:p>
          <a:endParaRPr lang="en-US"/>
        </a:p>
      </dgm:t>
    </dgm:pt>
    <dgm:pt modelId="{9AFD9BB1-304E-4C58-97A2-8B0DC3D01890}" type="sibTrans" cxnId="{171E4898-8D7C-4357-BA32-0B708CD369CC}">
      <dgm:prSet/>
      <dgm:spPr/>
      <dgm:t>
        <a:bodyPr/>
        <a:lstStyle/>
        <a:p>
          <a:endParaRPr lang="en-US"/>
        </a:p>
      </dgm:t>
    </dgm:pt>
    <dgm:pt modelId="{FAD62EDA-D563-43D7-9A5F-83EF712E0415}">
      <dgm:prSet phldrT="[Text]"/>
      <dgm:spPr/>
      <dgm:t>
        <a:bodyPr/>
        <a:lstStyle/>
        <a:p>
          <a:r>
            <a:rPr lang="en-US" dirty="0"/>
            <a:t>What is Angular?</a:t>
          </a:r>
        </a:p>
      </dgm:t>
    </dgm:pt>
    <dgm:pt modelId="{645A15F6-14DC-4BB3-B848-6CCBD78D0F4D}" type="parTrans" cxnId="{68B9F02F-A4B2-424A-992C-AB43D6F618D6}">
      <dgm:prSet/>
      <dgm:spPr/>
      <dgm:t>
        <a:bodyPr/>
        <a:lstStyle/>
        <a:p>
          <a:endParaRPr lang="en-US"/>
        </a:p>
      </dgm:t>
    </dgm:pt>
    <dgm:pt modelId="{5998F1AB-B902-4E0F-809D-BE4F9B535B53}" type="sibTrans" cxnId="{68B9F02F-A4B2-424A-992C-AB43D6F618D6}">
      <dgm:prSet/>
      <dgm:spPr/>
      <dgm:t>
        <a:bodyPr/>
        <a:lstStyle/>
        <a:p>
          <a:endParaRPr lang="en-US"/>
        </a:p>
      </dgm:t>
    </dgm:pt>
    <dgm:pt modelId="{CE2B2F2C-D58C-44BB-A32B-C209C21A812C}">
      <dgm:prSet phldrT="[Text]"/>
      <dgm:spPr/>
      <dgm:t>
        <a:bodyPr/>
        <a:lstStyle/>
        <a:p>
          <a:r>
            <a:rPr lang="en-US" dirty="0"/>
            <a:t>Modules</a:t>
          </a:r>
        </a:p>
      </dgm:t>
    </dgm:pt>
    <dgm:pt modelId="{19663BB5-AE22-4C29-8554-A5A5ADCF20A2}" type="parTrans" cxnId="{ED2AF9E6-1F09-45A2-B4E6-094679EF2BEB}">
      <dgm:prSet/>
      <dgm:spPr/>
      <dgm:t>
        <a:bodyPr/>
        <a:lstStyle/>
        <a:p>
          <a:endParaRPr lang="en-US"/>
        </a:p>
      </dgm:t>
    </dgm:pt>
    <dgm:pt modelId="{BA936ECB-E7D0-418F-B3EA-A7B0109290B4}" type="sibTrans" cxnId="{ED2AF9E6-1F09-45A2-B4E6-094679EF2BEB}">
      <dgm:prSet/>
      <dgm:spPr/>
      <dgm:t>
        <a:bodyPr/>
        <a:lstStyle/>
        <a:p>
          <a:endParaRPr lang="en-US"/>
        </a:p>
      </dgm:t>
    </dgm:pt>
    <dgm:pt modelId="{9D482030-2539-4365-92FC-3CAA3092F28C}">
      <dgm:prSet phldrT="[Text]"/>
      <dgm:spPr/>
      <dgm:t>
        <a:bodyPr/>
        <a:lstStyle/>
        <a:p>
          <a:r>
            <a:rPr lang="en-US" dirty="0"/>
            <a:t>Attribute directives</a:t>
          </a:r>
        </a:p>
      </dgm:t>
    </dgm:pt>
    <dgm:pt modelId="{530B0069-5E78-4C20-B501-13B80A0E8EEA}" type="parTrans" cxnId="{5F948406-864D-42D8-B3F1-89E911101F59}">
      <dgm:prSet/>
      <dgm:spPr/>
      <dgm:t>
        <a:bodyPr/>
        <a:lstStyle/>
        <a:p>
          <a:endParaRPr lang="en-US"/>
        </a:p>
      </dgm:t>
    </dgm:pt>
    <dgm:pt modelId="{D569119C-4A49-47D1-8EAC-554A26F8BEDE}" type="sibTrans" cxnId="{5F948406-864D-42D8-B3F1-89E911101F59}">
      <dgm:prSet/>
      <dgm:spPr/>
      <dgm:t>
        <a:bodyPr/>
        <a:lstStyle/>
        <a:p>
          <a:endParaRPr lang="en-US"/>
        </a:p>
      </dgm:t>
    </dgm:pt>
    <dgm:pt modelId="{2AAE4301-02CC-4B37-A412-5B661D713069}">
      <dgm:prSet phldrT="[Text]"/>
      <dgm:spPr/>
      <dgm:t>
        <a:bodyPr/>
        <a:lstStyle/>
        <a:p>
          <a:r>
            <a:rPr lang="en-US" dirty="0">
              <a:hlinkClick xmlns:r="http://schemas.openxmlformats.org/officeDocument/2006/relationships" r:id="rId4" action="ppaction://hlinksldjump"/>
            </a:rPr>
            <a:t>4.Data binding</a:t>
          </a:r>
          <a:endParaRPr lang="en-US" dirty="0"/>
        </a:p>
      </dgm:t>
    </dgm:pt>
    <dgm:pt modelId="{E14E61B0-F122-477C-BCAF-70A5E50C37A8}" type="parTrans" cxnId="{43CE9E60-1085-4221-B0E3-C4FA23E02109}">
      <dgm:prSet/>
      <dgm:spPr/>
      <dgm:t>
        <a:bodyPr/>
        <a:lstStyle/>
        <a:p>
          <a:endParaRPr lang="en-US"/>
        </a:p>
      </dgm:t>
    </dgm:pt>
    <dgm:pt modelId="{11BC7993-4ABB-4C19-8DE5-CFDBC3BB7325}" type="sibTrans" cxnId="{43CE9E60-1085-4221-B0E3-C4FA23E02109}">
      <dgm:prSet/>
      <dgm:spPr/>
      <dgm:t>
        <a:bodyPr/>
        <a:lstStyle/>
        <a:p>
          <a:endParaRPr lang="en-US"/>
        </a:p>
      </dgm:t>
    </dgm:pt>
    <dgm:pt modelId="{05F7E5AE-FBA0-47B6-B3E0-A1A3D42B0007}">
      <dgm:prSet phldrT="[Text]"/>
      <dgm:spPr/>
      <dgm:t>
        <a:bodyPr/>
        <a:lstStyle/>
        <a:p>
          <a:r>
            <a:rPr lang="en-US" dirty="0"/>
            <a:t>One-way databinding</a:t>
          </a:r>
        </a:p>
      </dgm:t>
    </dgm:pt>
    <dgm:pt modelId="{ABF621BA-9F13-4564-A4C6-4F93306CB3FE}" type="parTrans" cxnId="{6FA98A42-6F28-418B-97C3-D78F88A6B023}">
      <dgm:prSet/>
      <dgm:spPr/>
      <dgm:t>
        <a:bodyPr/>
        <a:lstStyle/>
        <a:p>
          <a:endParaRPr lang="en-US"/>
        </a:p>
      </dgm:t>
    </dgm:pt>
    <dgm:pt modelId="{D0FFF6B0-E8FD-4BCA-8E20-006A2C581CD3}" type="sibTrans" cxnId="{6FA98A42-6F28-418B-97C3-D78F88A6B023}">
      <dgm:prSet/>
      <dgm:spPr/>
      <dgm:t>
        <a:bodyPr/>
        <a:lstStyle/>
        <a:p>
          <a:endParaRPr lang="en-US"/>
        </a:p>
      </dgm:t>
    </dgm:pt>
    <dgm:pt modelId="{134DE102-BD12-462E-A49E-CBAB713E93D1}">
      <dgm:prSet phldrT="[Text]"/>
      <dgm:spPr/>
      <dgm:t>
        <a:bodyPr/>
        <a:lstStyle/>
        <a:p>
          <a:r>
            <a:rPr lang="en-US" dirty="0">
              <a:hlinkClick xmlns:r="http://schemas.openxmlformats.org/officeDocument/2006/relationships" r:id="rId5" action="ppaction://hlinksldjump"/>
            </a:rPr>
            <a:t>5.Pipes</a:t>
          </a:r>
          <a:endParaRPr lang="en-US" dirty="0"/>
        </a:p>
      </dgm:t>
    </dgm:pt>
    <dgm:pt modelId="{77F489AE-878A-499E-BE68-1424AB96A08E}" type="parTrans" cxnId="{9123869D-AE01-44B6-A1DA-A7F8250A3E16}">
      <dgm:prSet/>
      <dgm:spPr/>
      <dgm:t>
        <a:bodyPr/>
        <a:lstStyle/>
        <a:p>
          <a:endParaRPr lang="en-US"/>
        </a:p>
      </dgm:t>
    </dgm:pt>
    <dgm:pt modelId="{2FBE43E6-5E4F-4D2D-A063-D5F875C8052E}" type="sibTrans" cxnId="{9123869D-AE01-44B6-A1DA-A7F8250A3E16}">
      <dgm:prSet/>
      <dgm:spPr/>
      <dgm:t>
        <a:bodyPr/>
        <a:lstStyle/>
        <a:p>
          <a:endParaRPr lang="en-US"/>
        </a:p>
      </dgm:t>
    </dgm:pt>
    <dgm:pt modelId="{AF243E8A-614A-432F-99C1-6A0422396505}">
      <dgm:prSet phldrT="[Text]"/>
      <dgm:spPr/>
      <dgm:t>
        <a:bodyPr/>
        <a:lstStyle/>
        <a:p>
          <a:r>
            <a:rPr lang="en-US" dirty="0"/>
            <a:t>Built-in Pipes</a:t>
          </a:r>
        </a:p>
      </dgm:t>
    </dgm:pt>
    <dgm:pt modelId="{8BD838C5-BFAB-40A9-8E6E-15BBDD125A6C}" type="parTrans" cxnId="{AD609131-53BC-418E-850F-DD10D217AEE4}">
      <dgm:prSet/>
      <dgm:spPr/>
      <dgm:t>
        <a:bodyPr/>
        <a:lstStyle/>
        <a:p>
          <a:endParaRPr lang="en-US"/>
        </a:p>
      </dgm:t>
    </dgm:pt>
    <dgm:pt modelId="{97FE9FC9-5D9E-4394-81A2-11387A8B02EB}" type="sibTrans" cxnId="{AD609131-53BC-418E-850F-DD10D217AEE4}">
      <dgm:prSet/>
      <dgm:spPr/>
      <dgm:t>
        <a:bodyPr/>
        <a:lstStyle/>
        <a:p>
          <a:endParaRPr lang="en-US"/>
        </a:p>
      </dgm:t>
    </dgm:pt>
    <dgm:pt modelId="{2FD3A60E-E151-4352-8355-80AB893C8A4B}">
      <dgm:prSet phldrT="[Text]"/>
      <dgm:spPr/>
      <dgm:t>
        <a:bodyPr/>
        <a:lstStyle/>
        <a:p>
          <a:r>
            <a:rPr lang="en-US" dirty="0"/>
            <a:t>Features of Angular</a:t>
          </a:r>
        </a:p>
      </dgm:t>
    </dgm:pt>
    <dgm:pt modelId="{5D6A478C-28C9-4391-A8ED-6347391BFABF}" type="parTrans" cxnId="{0A2DC4BD-FD48-474E-8BDC-0F443211806C}">
      <dgm:prSet/>
      <dgm:spPr/>
      <dgm:t>
        <a:bodyPr/>
        <a:lstStyle/>
        <a:p>
          <a:endParaRPr lang="en-US"/>
        </a:p>
      </dgm:t>
    </dgm:pt>
    <dgm:pt modelId="{C7A6FC14-2D60-4D1D-B1BF-856839044D0C}" type="sibTrans" cxnId="{0A2DC4BD-FD48-474E-8BDC-0F443211806C}">
      <dgm:prSet/>
      <dgm:spPr/>
      <dgm:t>
        <a:bodyPr/>
        <a:lstStyle/>
        <a:p>
          <a:endParaRPr lang="en-US"/>
        </a:p>
      </dgm:t>
    </dgm:pt>
    <dgm:pt modelId="{7E351D66-44EC-4B2F-84EB-6CC8A69A14ED}">
      <dgm:prSet phldrT="[Text]"/>
      <dgm:spPr/>
      <dgm:t>
        <a:bodyPr/>
        <a:lstStyle/>
        <a:p>
          <a:r>
            <a:rPr lang="en-US" dirty="0"/>
            <a:t>Two-way databinding</a:t>
          </a:r>
        </a:p>
      </dgm:t>
    </dgm:pt>
    <dgm:pt modelId="{8A5231A8-05E7-438E-82EB-4AACF2BEF98C}" type="parTrans" cxnId="{C0CEB9F3-69B5-4299-9CDF-713BCC7BF08A}">
      <dgm:prSet/>
      <dgm:spPr/>
      <dgm:t>
        <a:bodyPr/>
        <a:lstStyle/>
        <a:p>
          <a:endParaRPr lang="en-US"/>
        </a:p>
      </dgm:t>
    </dgm:pt>
    <dgm:pt modelId="{BBD773A0-54CE-4256-8D88-B149CF6DD6F7}" type="sibTrans" cxnId="{C0CEB9F3-69B5-4299-9CDF-713BCC7BF08A}">
      <dgm:prSet/>
      <dgm:spPr/>
      <dgm:t>
        <a:bodyPr/>
        <a:lstStyle/>
        <a:p>
          <a:endParaRPr lang="en-US"/>
        </a:p>
      </dgm:t>
    </dgm:pt>
    <dgm:pt modelId="{16C93882-D20D-459F-BE67-FF984801F94A}">
      <dgm:prSet phldrT="[Text]"/>
      <dgm:spPr/>
      <dgm:t>
        <a:bodyPr/>
        <a:lstStyle/>
        <a:p>
          <a:r>
            <a:rPr lang="en-US" dirty="0"/>
            <a:t>Custom Pipes</a:t>
          </a:r>
        </a:p>
      </dgm:t>
    </dgm:pt>
    <dgm:pt modelId="{03E93133-D34F-4FD4-B8FF-80E90C3DB2F6}" type="parTrans" cxnId="{278F2E55-A284-407A-81B6-8899574C8A4E}">
      <dgm:prSet/>
      <dgm:spPr/>
      <dgm:t>
        <a:bodyPr/>
        <a:lstStyle/>
        <a:p>
          <a:endParaRPr lang="en-US"/>
        </a:p>
      </dgm:t>
    </dgm:pt>
    <dgm:pt modelId="{0F39354B-2CA8-446D-B254-6F11BAEB4C3D}" type="sibTrans" cxnId="{278F2E55-A284-407A-81B6-8899574C8A4E}">
      <dgm:prSet/>
      <dgm:spPr/>
      <dgm:t>
        <a:bodyPr/>
        <a:lstStyle/>
        <a:p>
          <a:endParaRPr lang="en-US"/>
        </a:p>
      </dgm:t>
    </dgm:pt>
    <dgm:pt modelId="{CD8F346C-3DF6-4865-AF06-F685EC0D3A77}" type="pres">
      <dgm:prSet presAssocID="{B98B683D-886A-4367-B4FF-18F036A528C1}" presName="Name0" presStyleCnt="0">
        <dgm:presLayoutVars>
          <dgm:dir/>
          <dgm:animLvl val="lvl"/>
          <dgm:resizeHandles val="exact"/>
        </dgm:presLayoutVars>
      </dgm:prSet>
      <dgm:spPr/>
    </dgm:pt>
    <dgm:pt modelId="{4A2510C3-71AC-4EEA-9283-0AA47D74E816}" type="pres">
      <dgm:prSet presAssocID="{B98B683D-886A-4367-B4FF-18F036A528C1}" presName="tSp" presStyleCnt="0"/>
      <dgm:spPr/>
    </dgm:pt>
    <dgm:pt modelId="{E52FA05D-E17C-4788-93B8-B6C5C445516D}" type="pres">
      <dgm:prSet presAssocID="{B98B683D-886A-4367-B4FF-18F036A528C1}" presName="bSp" presStyleCnt="0"/>
      <dgm:spPr/>
    </dgm:pt>
    <dgm:pt modelId="{59728FA2-D333-4934-A5E3-040FC059DD4C}" type="pres">
      <dgm:prSet presAssocID="{B98B683D-886A-4367-B4FF-18F036A528C1}" presName="process" presStyleCnt="0"/>
      <dgm:spPr/>
    </dgm:pt>
    <dgm:pt modelId="{335DDB1E-EEE5-442C-AC2B-02BF0B1E202B}" type="pres">
      <dgm:prSet presAssocID="{6237D4E4-7932-447E-BD5C-6811C010C0E7}" presName="composite1" presStyleCnt="0"/>
      <dgm:spPr/>
    </dgm:pt>
    <dgm:pt modelId="{F6B4C348-5664-449D-AFD3-6A633438A49C}" type="pres">
      <dgm:prSet presAssocID="{6237D4E4-7932-447E-BD5C-6811C010C0E7}" presName="dummyNode1" presStyleLbl="node1" presStyleIdx="0" presStyleCnt="5"/>
      <dgm:spPr/>
    </dgm:pt>
    <dgm:pt modelId="{556DFDAA-12EB-4F3C-85C9-D555F43808DD}" type="pres">
      <dgm:prSet presAssocID="{6237D4E4-7932-447E-BD5C-6811C010C0E7}" presName="childNode1" presStyleLbl="bgAcc1" presStyleIdx="0" presStyleCnt="5" custScaleX="103069">
        <dgm:presLayoutVars>
          <dgm:bulletEnabled val="1"/>
        </dgm:presLayoutVars>
      </dgm:prSet>
      <dgm:spPr/>
    </dgm:pt>
    <dgm:pt modelId="{67F8A358-11E0-4A72-B6D2-43CD7F11C92D}" type="pres">
      <dgm:prSet presAssocID="{6237D4E4-7932-447E-BD5C-6811C010C0E7}" presName="childNode1tx" presStyleLbl="bgAcc1" presStyleIdx="0" presStyleCnt="5">
        <dgm:presLayoutVars>
          <dgm:bulletEnabled val="1"/>
        </dgm:presLayoutVars>
      </dgm:prSet>
      <dgm:spPr/>
    </dgm:pt>
    <dgm:pt modelId="{5AF08953-EFA6-4CDA-A6BA-BFDE210D2286}" type="pres">
      <dgm:prSet presAssocID="{6237D4E4-7932-447E-BD5C-6811C010C0E7}" presName="parentNode1" presStyleLbl="node1" presStyleIdx="0" presStyleCnt="5">
        <dgm:presLayoutVars>
          <dgm:chMax val="1"/>
          <dgm:bulletEnabled val="1"/>
        </dgm:presLayoutVars>
      </dgm:prSet>
      <dgm:spPr/>
    </dgm:pt>
    <dgm:pt modelId="{F496C8DC-DABC-48A3-BED6-2B41D1D14CAA}" type="pres">
      <dgm:prSet presAssocID="{6237D4E4-7932-447E-BD5C-6811C010C0E7}" presName="connSite1" presStyleCnt="0"/>
      <dgm:spPr/>
    </dgm:pt>
    <dgm:pt modelId="{58022357-3EE7-42C0-9D34-F032910CE99E}" type="pres">
      <dgm:prSet presAssocID="{629594F9-90D9-4432-8D7D-30AE1F081DE6}" presName="Name9" presStyleLbl="sibTrans2D1" presStyleIdx="0" presStyleCnt="4"/>
      <dgm:spPr/>
    </dgm:pt>
    <dgm:pt modelId="{6BD0824F-686D-4B24-9703-AE6FFF6499DC}" type="pres">
      <dgm:prSet presAssocID="{C707EB0B-9AC5-428B-8589-94495D6494C2}" presName="composite2" presStyleCnt="0"/>
      <dgm:spPr/>
    </dgm:pt>
    <dgm:pt modelId="{4D330915-ADC2-4B4E-9BF3-EFB8DCAC35B6}" type="pres">
      <dgm:prSet presAssocID="{C707EB0B-9AC5-428B-8589-94495D6494C2}" presName="dummyNode2" presStyleLbl="node1" presStyleIdx="0" presStyleCnt="5"/>
      <dgm:spPr/>
    </dgm:pt>
    <dgm:pt modelId="{F2FF951D-CE8E-40BD-9D95-04585CD11B48}" type="pres">
      <dgm:prSet presAssocID="{C707EB0B-9AC5-428B-8589-94495D6494C2}" presName="childNode2" presStyleLbl="bgAcc1" presStyleIdx="1" presStyleCnt="5">
        <dgm:presLayoutVars>
          <dgm:bulletEnabled val="1"/>
        </dgm:presLayoutVars>
      </dgm:prSet>
      <dgm:spPr/>
    </dgm:pt>
    <dgm:pt modelId="{60912DAC-6BC0-497C-9FFB-B7161C8F868A}" type="pres">
      <dgm:prSet presAssocID="{C707EB0B-9AC5-428B-8589-94495D6494C2}" presName="childNode2tx" presStyleLbl="bgAcc1" presStyleIdx="1" presStyleCnt="5">
        <dgm:presLayoutVars>
          <dgm:bulletEnabled val="1"/>
        </dgm:presLayoutVars>
      </dgm:prSet>
      <dgm:spPr/>
    </dgm:pt>
    <dgm:pt modelId="{0C57F70E-9ACC-426F-9C3E-93C5CBCC142F}" type="pres">
      <dgm:prSet presAssocID="{C707EB0B-9AC5-428B-8589-94495D6494C2}" presName="parentNode2" presStyleLbl="node1" presStyleIdx="1" presStyleCnt="5">
        <dgm:presLayoutVars>
          <dgm:chMax val="0"/>
          <dgm:bulletEnabled val="1"/>
        </dgm:presLayoutVars>
      </dgm:prSet>
      <dgm:spPr/>
    </dgm:pt>
    <dgm:pt modelId="{F3BC252D-0895-490B-A4F7-3B39CD9E2894}" type="pres">
      <dgm:prSet presAssocID="{C707EB0B-9AC5-428B-8589-94495D6494C2}" presName="connSite2" presStyleCnt="0"/>
      <dgm:spPr/>
    </dgm:pt>
    <dgm:pt modelId="{D2CAFD7E-2665-4012-B3BA-BF72D43834E1}" type="pres">
      <dgm:prSet presAssocID="{402F0AA6-975A-4873-BD23-44B4CFEA7BB2}" presName="Name18" presStyleLbl="sibTrans2D1" presStyleIdx="1" presStyleCnt="4"/>
      <dgm:spPr/>
    </dgm:pt>
    <dgm:pt modelId="{253D4EF2-34B7-44D6-9C31-93487ED54517}" type="pres">
      <dgm:prSet presAssocID="{F42883C8-0D94-4F8F-9C30-1664218879DD}" presName="composite1" presStyleCnt="0"/>
      <dgm:spPr/>
    </dgm:pt>
    <dgm:pt modelId="{85DAC8F0-C02D-41D5-9AC1-32C0D1BD3971}" type="pres">
      <dgm:prSet presAssocID="{F42883C8-0D94-4F8F-9C30-1664218879DD}" presName="dummyNode1" presStyleLbl="node1" presStyleIdx="1" presStyleCnt="5"/>
      <dgm:spPr/>
    </dgm:pt>
    <dgm:pt modelId="{C789D7D5-4B98-43E6-A169-A4D111536EED}" type="pres">
      <dgm:prSet presAssocID="{F42883C8-0D94-4F8F-9C30-1664218879DD}" presName="childNode1" presStyleLbl="bgAcc1" presStyleIdx="2" presStyleCnt="5" custScaleX="111457">
        <dgm:presLayoutVars>
          <dgm:bulletEnabled val="1"/>
        </dgm:presLayoutVars>
      </dgm:prSet>
      <dgm:spPr/>
    </dgm:pt>
    <dgm:pt modelId="{604ABF71-0B7F-4629-9605-3AE4759F4E9D}" type="pres">
      <dgm:prSet presAssocID="{F42883C8-0D94-4F8F-9C30-1664218879DD}" presName="childNode1tx" presStyleLbl="bgAcc1" presStyleIdx="2" presStyleCnt="5">
        <dgm:presLayoutVars>
          <dgm:bulletEnabled val="1"/>
        </dgm:presLayoutVars>
      </dgm:prSet>
      <dgm:spPr/>
    </dgm:pt>
    <dgm:pt modelId="{EB7C79AC-35F2-4066-98CA-78F1DE21BBF6}" type="pres">
      <dgm:prSet presAssocID="{F42883C8-0D94-4F8F-9C30-1664218879DD}" presName="parentNode1" presStyleLbl="node1" presStyleIdx="2" presStyleCnt="5">
        <dgm:presLayoutVars>
          <dgm:chMax val="1"/>
          <dgm:bulletEnabled val="1"/>
        </dgm:presLayoutVars>
      </dgm:prSet>
      <dgm:spPr/>
    </dgm:pt>
    <dgm:pt modelId="{F555A9E9-19C9-4CB7-A763-45107DA9CAC1}" type="pres">
      <dgm:prSet presAssocID="{F42883C8-0D94-4F8F-9C30-1664218879DD}" presName="connSite1" presStyleCnt="0"/>
      <dgm:spPr/>
    </dgm:pt>
    <dgm:pt modelId="{544843E3-E4F2-478C-818C-82B91244DC0E}" type="pres">
      <dgm:prSet presAssocID="{36DC6493-3D84-41F6-ACA7-9FF41C423D27}" presName="Name9" presStyleLbl="sibTrans2D1" presStyleIdx="2" presStyleCnt="4"/>
      <dgm:spPr/>
    </dgm:pt>
    <dgm:pt modelId="{1D61A2F6-50ED-40AA-AA30-78C50B2DDAC7}" type="pres">
      <dgm:prSet presAssocID="{2AAE4301-02CC-4B37-A412-5B661D713069}" presName="composite2" presStyleCnt="0"/>
      <dgm:spPr/>
    </dgm:pt>
    <dgm:pt modelId="{BF9FADC9-AB3E-4F32-B2AF-A7CDA1D796B8}" type="pres">
      <dgm:prSet presAssocID="{2AAE4301-02CC-4B37-A412-5B661D713069}" presName="dummyNode2" presStyleLbl="node1" presStyleIdx="2" presStyleCnt="5"/>
      <dgm:spPr/>
    </dgm:pt>
    <dgm:pt modelId="{B510EB77-E060-441B-97C7-5AA786F8A44B}" type="pres">
      <dgm:prSet presAssocID="{2AAE4301-02CC-4B37-A412-5B661D713069}" presName="childNode2" presStyleLbl="bgAcc1" presStyleIdx="3" presStyleCnt="5" custScaleX="123018">
        <dgm:presLayoutVars>
          <dgm:bulletEnabled val="1"/>
        </dgm:presLayoutVars>
      </dgm:prSet>
      <dgm:spPr/>
    </dgm:pt>
    <dgm:pt modelId="{1F84A4A5-3ADC-4ED7-B3F7-59247CD76855}" type="pres">
      <dgm:prSet presAssocID="{2AAE4301-02CC-4B37-A412-5B661D713069}" presName="childNode2tx" presStyleLbl="bgAcc1" presStyleIdx="3" presStyleCnt="5">
        <dgm:presLayoutVars>
          <dgm:bulletEnabled val="1"/>
        </dgm:presLayoutVars>
      </dgm:prSet>
      <dgm:spPr/>
    </dgm:pt>
    <dgm:pt modelId="{EEE45B8E-E879-426A-BC85-C5CB212A8F09}" type="pres">
      <dgm:prSet presAssocID="{2AAE4301-02CC-4B37-A412-5B661D713069}" presName="parentNode2" presStyleLbl="node1" presStyleIdx="3" presStyleCnt="5">
        <dgm:presLayoutVars>
          <dgm:chMax val="0"/>
          <dgm:bulletEnabled val="1"/>
        </dgm:presLayoutVars>
      </dgm:prSet>
      <dgm:spPr/>
    </dgm:pt>
    <dgm:pt modelId="{963A5B81-2DC3-464F-969D-74B48B89F2FB}" type="pres">
      <dgm:prSet presAssocID="{2AAE4301-02CC-4B37-A412-5B661D713069}" presName="connSite2" presStyleCnt="0"/>
      <dgm:spPr/>
    </dgm:pt>
    <dgm:pt modelId="{CB134F82-1B9A-4A2E-B7E1-004F10A57E01}" type="pres">
      <dgm:prSet presAssocID="{11BC7993-4ABB-4C19-8DE5-CFDBC3BB7325}" presName="Name18" presStyleLbl="sibTrans2D1" presStyleIdx="3" presStyleCnt="4"/>
      <dgm:spPr/>
    </dgm:pt>
    <dgm:pt modelId="{EB059A7A-38D9-49D3-B3D5-A9F1EDB83D2E}" type="pres">
      <dgm:prSet presAssocID="{134DE102-BD12-462E-A49E-CBAB713E93D1}" presName="composite1" presStyleCnt="0"/>
      <dgm:spPr/>
    </dgm:pt>
    <dgm:pt modelId="{A257C131-EEF2-4240-8BA7-AEADBFD79ADE}" type="pres">
      <dgm:prSet presAssocID="{134DE102-BD12-462E-A49E-CBAB713E93D1}" presName="dummyNode1" presStyleLbl="node1" presStyleIdx="3" presStyleCnt="5"/>
      <dgm:spPr/>
    </dgm:pt>
    <dgm:pt modelId="{9D1D8824-46E4-429E-A3E1-F585495D1B5D}" type="pres">
      <dgm:prSet presAssocID="{134DE102-BD12-462E-A49E-CBAB713E93D1}" presName="childNode1" presStyleLbl="bgAcc1" presStyleIdx="4" presStyleCnt="5">
        <dgm:presLayoutVars>
          <dgm:bulletEnabled val="1"/>
        </dgm:presLayoutVars>
      </dgm:prSet>
      <dgm:spPr/>
    </dgm:pt>
    <dgm:pt modelId="{74D6A8BA-2FAF-45DF-8783-2BCAF163DCD9}" type="pres">
      <dgm:prSet presAssocID="{134DE102-BD12-462E-A49E-CBAB713E93D1}" presName="childNode1tx" presStyleLbl="bgAcc1" presStyleIdx="4" presStyleCnt="5">
        <dgm:presLayoutVars>
          <dgm:bulletEnabled val="1"/>
        </dgm:presLayoutVars>
      </dgm:prSet>
      <dgm:spPr/>
    </dgm:pt>
    <dgm:pt modelId="{3B52D0F5-FFF5-4E56-81F5-0F18CF375E27}" type="pres">
      <dgm:prSet presAssocID="{134DE102-BD12-462E-A49E-CBAB713E93D1}" presName="parentNode1" presStyleLbl="node1" presStyleIdx="4" presStyleCnt="5">
        <dgm:presLayoutVars>
          <dgm:chMax val="1"/>
          <dgm:bulletEnabled val="1"/>
        </dgm:presLayoutVars>
      </dgm:prSet>
      <dgm:spPr/>
    </dgm:pt>
    <dgm:pt modelId="{17594CDF-B3D8-438F-BA3B-3134973D24E9}" type="pres">
      <dgm:prSet presAssocID="{134DE102-BD12-462E-A49E-CBAB713E93D1}" presName="connSite1" presStyleCnt="0"/>
      <dgm:spPr/>
    </dgm:pt>
  </dgm:ptLst>
  <dgm:cxnLst>
    <dgm:cxn modelId="{5F948406-864D-42D8-B3F1-89E911101F59}" srcId="{F42883C8-0D94-4F8F-9C30-1664218879DD}" destId="{9D482030-2539-4365-92FC-3CAA3092F28C}" srcOrd="1" destOrd="0" parTransId="{530B0069-5E78-4C20-B501-13B80A0E8EEA}" sibTransId="{D569119C-4A49-47D1-8EAC-554A26F8BEDE}"/>
    <dgm:cxn modelId="{21F7510B-F0EB-4FE5-ADD6-F326D2B04B6E}" type="presOf" srcId="{AFD2A307-A0BE-4828-9D92-BA66E1D3EE35}" destId="{60912DAC-6BC0-497C-9FFB-B7161C8F868A}" srcOrd="1" destOrd="0" presId="urn:microsoft.com/office/officeart/2005/8/layout/hProcess4"/>
    <dgm:cxn modelId="{A362B30B-599F-4E5D-A80B-1A6914A9CFCD}" type="presOf" srcId="{AF243E8A-614A-432F-99C1-6A0422396505}" destId="{74D6A8BA-2FAF-45DF-8783-2BCAF163DCD9}" srcOrd="1" destOrd="0" presId="urn:microsoft.com/office/officeart/2005/8/layout/hProcess4"/>
    <dgm:cxn modelId="{7B863E11-D9B6-4A9A-8ECC-1D891551D2D8}" type="presOf" srcId="{2AAE4301-02CC-4B37-A412-5B661D713069}" destId="{EEE45B8E-E879-426A-BC85-C5CB212A8F09}" srcOrd="0" destOrd="0" presId="urn:microsoft.com/office/officeart/2005/8/layout/hProcess4"/>
    <dgm:cxn modelId="{7EDE7511-6B03-4948-B548-B37F620945F6}" type="presOf" srcId="{F42883C8-0D94-4F8F-9C30-1664218879DD}" destId="{EB7C79AC-35F2-4066-98CA-78F1DE21BBF6}" srcOrd="0" destOrd="0" presId="urn:microsoft.com/office/officeart/2005/8/layout/hProcess4"/>
    <dgm:cxn modelId="{81277114-D6C8-4045-828C-C894B90DABE6}" type="presOf" srcId="{C707EB0B-9AC5-428B-8589-94495D6494C2}" destId="{0C57F70E-9ACC-426F-9C3E-93C5CBCC142F}" srcOrd="0" destOrd="0" presId="urn:microsoft.com/office/officeart/2005/8/layout/hProcess4"/>
    <dgm:cxn modelId="{85385D16-3554-4141-B405-4ED8F6FB0810}" type="presOf" srcId="{402F0AA6-975A-4873-BD23-44B4CFEA7BB2}" destId="{D2CAFD7E-2665-4012-B3BA-BF72D43834E1}" srcOrd="0" destOrd="0" presId="urn:microsoft.com/office/officeart/2005/8/layout/hProcess4"/>
    <dgm:cxn modelId="{227B5C17-BC98-465C-A849-0166B6809747}" type="presOf" srcId="{9D482030-2539-4365-92FC-3CAA3092F28C}" destId="{C789D7D5-4B98-43E6-A169-A4D111536EED}" srcOrd="0" destOrd="1" presId="urn:microsoft.com/office/officeart/2005/8/layout/hProcess4"/>
    <dgm:cxn modelId="{2917B019-79F9-4404-A358-6B912E89901F}" srcId="{B98B683D-886A-4367-B4FF-18F036A528C1}" destId="{F42883C8-0D94-4F8F-9C30-1664218879DD}" srcOrd="2" destOrd="0" parTransId="{0909CFB8-04BC-49B0-B23A-98F2351EA8C0}" sibTransId="{36DC6493-3D84-41F6-ACA7-9FF41C423D27}"/>
    <dgm:cxn modelId="{8F0E4C26-8E81-420A-856A-70FD0C99AA79}" type="presOf" srcId="{05F7E5AE-FBA0-47B6-B3E0-A1A3D42B0007}" destId="{B510EB77-E060-441B-97C7-5AA786F8A44B}" srcOrd="0" destOrd="0" presId="urn:microsoft.com/office/officeart/2005/8/layout/hProcess4"/>
    <dgm:cxn modelId="{68B9F02F-A4B2-424A-992C-AB43D6F618D6}" srcId="{6237D4E4-7932-447E-BD5C-6811C010C0E7}" destId="{FAD62EDA-D563-43D7-9A5F-83EF712E0415}" srcOrd="1" destOrd="0" parTransId="{645A15F6-14DC-4BB3-B848-6CCBD78D0F4D}" sibTransId="{5998F1AB-B902-4E0F-809D-BE4F9B535B53}"/>
    <dgm:cxn modelId="{5A9AA230-C1AD-427D-AC72-AF4F6F14E54B}" type="presOf" srcId="{FAD62EDA-D563-43D7-9A5F-83EF712E0415}" destId="{556DFDAA-12EB-4F3C-85C9-D555F43808DD}" srcOrd="0" destOrd="1" presId="urn:microsoft.com/office/officeart/2005/8/layout/hProcess4"/>
    <dgm:cxn modelId="{AD609131-53BC-418E-850F-DD10D217AEE4}" srcId="{134DE102-BD12-462E-A49E-CBAB713E93D1}" destId="{AF243E8A-614A-432F-99C1-6A0422396505}" srcOrd="0" destOrd="0" parTransId="{8BD838C5-BFAB-40A9-8E6E-15BBDD125A6C}" sibTransId="{97FE9FC9-5D9E-4394-81A2-11387A8B02EB}"/>
    <dgm:cxn modelId="{538A5D3B-225A-4758-A4B1-753F9062299F}" type="presOf" srcId="{9D482030-2539-4365-92FC-3CAA3092F28C}" destId="{604ABF71-0B7F-4629-9605-3AE4759F4E9D}" srcOrd="1" destOrd="1" presId="urn:microsoft.com/office/officeart/2005/8/layout/hProcess4"/>
    <dgm:cxn modelId="{37DC453C-0F68-4109-93AF-4B2262511DA0}" type="presOf" srcId="{AFD2A307-A0BE-4828-9D92-BA66E1D3EE35}" destId="{F2FF951D-CE8E-40BD-9D95-04585CD11B48}" srcOrd="0" destOrd="0" presId="urn:microsoft.com/office/officeart/2005/8/layout/hProcess4"/>
    <dgm:cxn modelId="{ADFDE93E-15AF-4FAB-9541-4FD0E2415273}" type="presOf" srcId="{134DE102-BD12-462E-A49E-CBAB713E93D1}" destId="{3B52D0F5-FFF5-4E56-81F5-0F18CF375E27}" srcOrd="0" destOrd="0" presId="urn:microsoft.com/office/officeart/2005/8/layout/hProcess4"/>
    <dgm:cxn modelId="{43CE9E60-1085-4221-B0E3-C4FA23E02109}" srcId="{B98B683D-886A-4367-B4FF-18F036A528C1}" destId="{2AAE4301-02CC-4B37-A412-5B661D713069}" srcOrd="3" destOrd="0" parTransId="{E14E61B0-F122-477C-BCAF-70A5E50C37A8}" sibTransId="{11BC7993-4ABB-4C19-8DE5-CFDBC3BB7325}"/>
    <dgm:cxn modelId="{57F78A61-E874-47C4-85DE-89107556D9F3}" type="presOf" srcId="{CE2B2F2C-D58C-44BB-A32B-C209C21A812C}" destId="{F2FF951D-CE8E-40BD-9D95-04585CD11B48}" srcOrd="0" destOrd="1" presId="urn:microsoft.com/office/officeart/2005/8/layout/hProcess4"/>
    <dgm:cxn modelId="{6FA98A42-6F28-418B-97C3-D78F88A6B023}" srcId="{2AAE4301-02CC-4B37-A412-5B661D713069}" destId="{05F7E5AE-FBA0-47B6-B3E0-A1A3D42B0007}" srcOrd="0" destOrd="0" parTransId="{ABF621BA-9F13-4564-A4C6-4F93306CB3FE}" sibTransId="{D0FFF6B0-E8FD-4BCA-8E20-006A2C581CD3}"/>
    <dgm:cxn modelId="{0DFA9968-492B-40E3-8F84-F19DFFB91440}" type="presOf" srcId="{11BC7993-4ABB-4C19-8DE5-CFDBC3BB7325}" destId="{CB134F82-1B9A-4A2E-B7E1-004F10A57E01}" srcOrd="0" destOrd="0" presId="urn:microsoft.com/office/officeart/2005/8/layout/hProcess4"/>
    <dgm:cxn modelId="{7795FC48-F76F-467C-BD16-CFB29BA8338C}" type="presOf" srcId="{CA9A78A0-267D-43F4-9CA3-866110CC4CA6}" destId="{60912DAC-6BC0-497C-9FFB-B7161C8F868A}" srcOrd="1" destOrd="2" presId="urn:microsoft.com/office/officeart/2005/8/layout/hProcess4"/>
    <dgm:cxn modelId="{2F42CB6D-1883-408D-8B16-DC2D2EE27D08}" type="presOf" srcId="{05F7E5AE-FBA0-47B6-B3E0-A1A3D42B0007}" destId="{1F84A4A5-3ADC-4ED7-B3F7-59247CD76855}" srcOrd="1" destOrd="0" presId="urn:microsoft.com/office/officeart/2005/8/layout/hProcess4"/>
    <dgm:cxn modelId="{92FC566F-85A6-472B-97E6-FCC0C6306AE0}" type="presOf" srcId="{629594F9-90D9-4432-8D7D-30AE1F081DE6}" destId="{58022357-3EE7-42C0-9D34-F032910CE99E}" srcOrd="0" destOrd="0" presId="urn:microsoft.com/office/officeart/2005/8/layout/hProcess4"/>
    <dgm:cxn modelId="{4EA7F352-DB6B-4CFD-8A80-70BD89C4D658}" type="presOf" srcId="{6237D4E4-7932-447E-BD5C-6811C010C0E7}" destId="{5AF08953-EFA6-4CDA-A6BA-BFDE210D2286}" srcOrd="0" destOrd="0" presId="urn:microsoft.com/office/officeart/2005/8/layout/hProcess4"/>
    <dgm:cxn modelId="{278F2E55-A284-407A-81B6-8899574C8A4E}" srcId="{134DE102-BD12-462E-A49E-CBAB713E93D1}" destId="{16C93882-D20D-459F-BE67-FF984801F94A}" srcOrd="1" destOrd="0" parTransId="{03E93133-D34F-4FD4-B8FF-80E90C3DB2F6}" sibTransId="{0F39354B-2CA8-446D-B254-6F11BAEB4C3D}"/>
    <dgm:cxn modelId="{F6FEDB57-A15E-4F6E-A06A-47F34CE7E408}" type="presOf" srcId="{2FD3A60E-E151-4352-8355-80AB893C8A4B}" destId="{556DFDAA-12EB-4F3C-85C9-D555F43808DD}" srcOrd="0" destOrd="2" presId="urn:microsoft.com/office/officeart/2005/8/layout/hProcess4"/>
    <dgm:cxn modelId="{13CE3458-2909-4747-B734-EA5CC6913AE4}" type="presOf" srcId="{B98B683D-886A-4367-B4FF-18F036A528C1}" destId="{CD8F346C-3DF6-4865-AF06-F685EC0D3A77}" srcOrd="0" destOrd="0" presId="urn:microsoft.com/office/officeart/2005/8/layout/hProcess4"/>
    <dgm:cxn modelId="{1C32997C-315E-458F-B6C8-366A03CFC110}" srcId="{B98B683D-886A-4367-B4FF-18F036A528C1}" destId="{6237D4E4-7932-447E-BD5C-6811C010C0E7}" srcOrd="0" destOrd="0" parTransId="{70C7A124-044D-4911-BCE3-5FE9A5283210}" sibTransId="{629594F9-90D9-4432-8D7D-30AE1F081DE6}"/>
    <dgm:cxn modelId="{09D9E37C-2588-42B8-9717-ABA05E735D4E}" type="presOf" srcId="{B85706F4-8C2A-41F5-BE96-F3971192E305}" destId="{604ABF71-0B7F-4629-9605-3AE4759F4E9D}" srcOrd="1" destOrd="0" presId="urn:microsoft.com/office/officeart/2005/8/layout/hProcess4"/>
    <dgm:cxn modelId="{48391183-D939-4D2C-B770-831142C3D858}" type="presOf" srcId="{7E351D66-44EC-4B2F-84EB-6CC8A69A14ED}" destId="{B510EB77-E060-441B-97C7-5AA786F8A44B}" srcOrd="0" destOrd="1" presId="urn:microsoft.com/office/officeart/2005/8/layout/hProcess4"/>
    <dgm:cxn modelId="{B2E67084-2CD9-4BE1-8563-34CE97DC46AC}" srcId="{B98B683D-886A-4367-B4FF-18F036A528C1}" destId="{C707EB0B-9AC5-428B-8589-94495D6494C2}" srcOrd="1" destOrd="0" parTransId="{F095D449-DFD7-4172-98D7-7A189DD661D2}" sibTransId="{402F0AA6-975A-4873-BD23-44B4CFEA7BB2}"/>
    <dgm:cxn modelId="{4124B384-5A9F-4C7B-ABF4-5F821DC3A133}" type="presOf" srcId="{16C93882-D20D-459F-BE67-FF984801F94A}" destId="{74D6A8BA-2FAF-45DF-8783-2BCAF163DCD9}" srcOrd="1" destOrd="1" presId="urn:microsoft.com/office/officeart/2005/8/layout/hProcess4"/>
    <dgm:cxn modelId="{64081886-7CCE-4BF1-B476-92EA75A85E63}" type="presOf" srcId="{FA6F2706-AC7F-4389-8287-2E8A9C2A58DD}" destId="{67F8A358-11E0-4A72-B6D2-43CD7F11C92D}" srcOrd="1" destOrd="0" presId="urn:microsoft.com/office/officeart/2005/8/layout/hProcess4"/>
    <dgm:cxn modelId="{C694748A-C069-47D3-AE25-3E11C0647E97}" type="presOf" srcId="{FA6F2706-AC7F-4389-8287-2E8A9C2A58DD}" destId="{556DFDAA-12EB-4F3C-85C9-D555F43808DD}" srcOrd="0" destOrd="0" presId="urn:microsoft.com/office/officeart/2005/8/layout/hProcess4"/>
    <dgm:cxn modelId="{E2B5938F-F04A-4547-9C37-509C96DA1ED8}" type="presOf" srcId="{FAD62EDA-D563-43D7-9A5F-83EF712E0415}" destId="{67F8A358-11E0-4A72-B6D2-43CD7F11C92D}" srcOrd="1" destOrd="1" presId="urn:microsoft.com/office/officeart/2005/8/layout/hProcess4"/>
    <dgm:cxn modelId="{171E4898-8D7C-4357-BA32-0B708CD369CC}" srcId="{F42883C8-0D94-4F8F-9C30-1664218879DD}" destId="{B85706F4-8C2A-41F5-BE96-F3971192E305}" srcOrd="0" destOrd="0" parTransId="{CD332FC4-1EC6-4BCA-8E02-106E31041AC8}" sibTransId="{9AFD9BB1-304E-4C58-97A2-8B0DC3D01890}"/>
    <dgm:cxn modelId="{9123869D-AE01-44B6-A1DA-A7F8250A3E16}" srcId="{B98B683D-886A-4367-B4FF-18F036A528C1}" destId="{134DE102-BD12-462E-A49E-CBAB713E93D1}" srcOrd="4" destOrd="0" parTransId="{77F489AE-878A-499E-BE68-1424AB96A08E}" sibTransId="{2FBE43E6-5E4F-4D2D-A063-D5F875C8052E}"/>
    <dgm:cxn modelId="{50EB4DA8-764D-4513-B8FE-669E86ECCCD6}" type="presOf" srcId="{CA9A78A0-267D-43F4-9CA3-866110CC4CA6}" destId="{F2FF951D-CE8E-40BD-9D95-04585CD11B48}" srcOrd="0" destOrd="2" presId="urn:microsoft.com/office/officeart/2005/8/layout/hProcess4"/>
    <dgm:cxn modelId="{922E7AA8-A762-4A82-9DF3-DC4DEF01799C}" type="presOf" srcId="{CE2B2F2C-D58C-44BB-A32B-C209C21A812C}" destId="{60912DAC-6BC0-497C-9FFB-B7161C8F868A}" srcOrd="1" destOrd="1" presId="urn:microsoft.com/office/officeart/2005/8/layout/hProcess4"/>
    <dgm:cxn modelId="{D43010AD-1475-4898-A8BF-19C273D7077D}" type="presOf" srcId="{16C93882-D20D-459F-BE67-FF984801F94A}" destId="{9D1D8824-46E4-429E-A3E1-F585495D1B5D}" srcOrd="0" destOrd="1" presId="urn:microsoft.com/office/officeart/2005/8/layout/hProcess4"/>
    <dgm:cxn modelId="{0A2DC4BD-FD48-474E-8BDC-0F443211806C}" srcId="{6237D4E4-7932-447E-BD5C-6811C010C0E7}" destId="{2FD3A60E-E151-4352-8355-80AB893C8A4B}" srcOrd="2" destOrd="0" parTransId="{5D6A478C-28C9-4391-A8ED-6347391BFABF}" sibTransId="{C7A6FC14-2D60-4D1D-B1BF-856839044D0C}"/>
    <dgm:cxn modelId="{A87450C4-3C22-4CCD-A186-813325A6CB02}" type="presOf" srcId="{AF243E8A-614A-432F-99C1-6A0422396505}" destId="{9D1D8824-46E4-429E-A3E1-F585495D1B5D}" srcOrd="0" destOrd="0" presId="urn:microsoft.com/office/officeart/2005/8/layout/hProcess4"/>
    <dgm:cxn modelId="{026BCBC9-E4FA-4C07-91E2-246F3F5B6CE7}" type="presOf" srcId="{36DC6493-3D84-41F6-ACA7-9FF41C423D27}" destId="{544843E3-E4F2-478C-818C-82B91244DC0E}" srcOrd="0" destOrd="0" presId="urn:microsoft.com/office/officeart/2005/8/layout/hProcess4"/>
    <dgm:cxn modelId="{4EEBC5D4-8ED6-43B7-A3B9-9989B483BEEC}" type="presOf" srcId="{2FD3A60E-E151-4352-8355-80AB893C8A4B}" destId="{67F8A358-11E0-4A72-B6D2-43CD7F11C92D}" srcOrd="1" destOrd="2" presId="urn:microsoft.com/office/officeart/2005/8/layout/hProcess4"/>
    <dgm:cxn modelId="{515A39DD-14D8-4CB6-8274-6938816881AF}" srcId="{C707EB0B-9AC5-428B-8589-94495D6494C2}" destId="{AFD2A307-A0BE-4828-9D92-BA66E1D3EE35}" srcOrd="0" destOrd="0" parTransId="{524CA2CA-A042-405C-A18F-7A46FF790634}" sibTransId="{D9779861-5FE2-4419-8810-594A80228B62}"/>
    <dgm:cxn modelId="{ED2AF9E6-1F09-45A2-B4E6-094679EF2BEB}" srcId="{C707EB0B-9AC5-428B-8589-94495D6494C2}" destId="{CE2B2F2C-D58C-44BB-A32B-C209C21A812C}" srcOrd="1" destOrd="0" parTransId="{19663BB5-AE22-4C29-8554-A5A5ADCF20A2}" sibTransId="{BA936ECB-E7D0-418F-B3EA-A7B0109290B4}"/>
    <dgm:cxn modelId="{5BB6B5EE-02DA-4086-967E-8822059BA1CB}" srcId="{C707EB0B-9AC5-428B-8589-94495D6494C2}" destId="{CA9A78A0-267D-43F4-9CA3-866110CC4CA6}" srcOrd="2" destOrd="0" parTransId="{BB56307A-6E70-4981-8366-60AA4A3DC4E2}" sibTransId="{43169E17-73B7-4E7C-8275-B16889E9257D}"/>
    <dgm:cxn modelId="{2DAEC4EF-2DC7-4786-99DF-16A80F5FAB33}" type="presOf" srcId="{7E351D66-44EC-4B2F-84EB-6CC8A69A14ED}" destId="{1F84A4A5-3ADC-4ED7-B3F7-59247CD76855}" srcOrd="1" destOrd="1" presId="urn:microsoft.com/office/officeart/2005/8/layout/hProcess4"/>
    <dgm:cxn modelId="{C0CEB9F3-69B5-4299-9CDF-713BCC7BF08A}" srcId="{2AAE4301-02CC-4B37-A412-5B661D713069}" destId="{7E351D66-44EC-4B2F-84EB-6CC8A69A14ED}" srcOrd="1" destOrd="0" parTransId="{8A5231A8-05E7-438E-82EB-4AACF2BEF98C}" sibTransId="{BBD773A0-54CE-4256-8D88-B149CF6DD6F7}"/>
    <dgm:cxn modelId="{B97D0FF8-E733-4FBD-B43A-FC7A0895618F}" srcId="{6237D4E4-7932-447E-BD5C-6811C010C0E7}" destId="{FA6F2706-AC7F-4389-8287-2E8A9C2A58DD}" srcOrd="0" destOrd="0" parTransId="{F1F3DB7B-4006-4E35-A5E4-63886FE75EA2}" sibTransId="{888989B8-45B0-44FF-8AF4-7DA0BEE93C7E}"/>
    <dgm:cxn modelId="{216585FA-A182-4991-B12A-329C618B835F}" type="presOf" srcId="{B85706F4-8C2A-41F5-BE96-F3971192E305}" destId="{C789D7D5-4B98-43E6-A169-A4D111536EED}" srcOrd="0" destOrd="0" presId="urn:microsoft.com/office/officeart/2005/8/layout/hProcess4"/>
    <dgm:cxn modelId="{74A918B5-8F18-43B4-82C1-48605E8F7D09}" type="presParOf" srcId="{CD8F346C-3DF6-4865-AF06-F685EC0D3A77}" destId="{4A2510C3-71AC-4EEA-9283-0AA47D74E816}" srcOrd="0" destOrd="0" presId="urn:microsoft.com/office/officeart/2005/8/layout/hProcess4"/>
    <dgm:cxn modelId="{F207101D-0210-4A56-A7CA-E9FDFEBE32FC}" type="presParOf" srcId="{CD8F346C-3DF6-4865-AF06-F685EC0D3A77}" destId="{E52FA05D-E17C-4788-93B8-B6C5C445516D}" srcOrd="1" destOrd="0" presId="urn:microsoft.com/office/officeart/2005/8/layout/hProcess4"/>
    <dgm:cxn modelId="{6427FF5D-89BC-4067-A221-F01F2D7670C2}" type="presParOf" srcId="{CD8F346C-3DF6-4865-AF06-F685EC0D3A77}" destId="{59728FA2-D333-4934-A5E3-040FC059DD4C}" srcOrd="2" destOrd="0" presId="urn:microsoft.com/office/officeart/2005/8/layout/hProcess4"/>
    <dgm:cxn modelId="{1CA8D17C-B7AD-439F-8EE6-AEE2DEC153D7}" type="presParOf" srcId="{59728FA2-D333-4934-A5E3-040FC059DD4C}" destId="{335DDB1E-EEE5-442C-AC2B-02BF0B1E202B}" srcOrd="0" destOrd="0" presId="urn:microsoft.com/office/officeart/2005/8/layout/hProcess4"/>
    <dgm:cxn modelId="{DCC8546A-2C84-4BEF-A356-77AD757DC71F}" type="presParOf" srcId="{335DDB1E-EEE5-442C-AC2B-02BF0B1E202B}" destId="{F6B4C348-5664-449D-AFD3-6A633438A49C}" srcOrd="0" destOrd="0" presId="urn:microsoft.com/office/officeart/2005/8/layout/hProcess4"/>
    <dgm:cxn modelId="{CEFDEE02-45E5-4A70-8D28-A69D6F91527B}" type="presParOf" srcId="{335DDB1E-EEE5-442C-AC2B-02BF0B1E202B}" destId="{556DFDAA-12EB-4F3C-85C9-D555F43808DD}" srcOrd="1" destOrd="0" presId="urn:microsoft.com/office/officeart/2005/8/layout/hProcess4"/>
    <dgm:cxn modelId="{B057C6BA-C1A4-4074-BDBD-9904C5A48526}" type="presParOf" srcId="{335DDB1E-EEE5-442C-AC2B-02BF0B1E202B}" destId="{67F8A358-11E0-4A72-B6D2-43CD7F11C92D}" srcOrd="2" destOrd="0" presId="urn:microsoft.com/office/officeart/2005/8/layout/hProcess4"/>
    <dgm:cxn modelId="{9DE84405-395E-4563-B4A1-A8BABA8CB068}" type="presParOf" srcId="{335DDB1E-EEE5-442C-AC2B-02BF0B1E202B}" destId="{5AF08953-EFA6-4CDA-A6BA-BFDE210D2286}" srcOrd="3" destOrd="0" presId="urn:microsoft.com/office/officeart/2005/8/layout/hProcess4"/>
    <dgm:cxn modelId="{CE69425B-558F-40A8-A22F-3B24223355C7}" type="presParOf" srcId="{335DDB1E-EEE5-442C-AC2B-02BF0B1E202B}" destId="{F496C8DC-DABC-48A3-BED6-2B41D1D14CAA}" srcOrd="4" destOrd="0" presId="urn:microsoft.com/office/officeart/2005/8/layout/hProcess4"/>
    <dgm:cxn modelId="{96FFD166-9640-4FAE-9472-F7F75CF3D9FE}" type="presParOf" srcId="{59728FA2-D333-4934-A5E3-040FC059DD4C}" destId="{58022357-3EE7-42C0-9D34-F032910CE99E}" srcOrd="1" destOrd="0" presId="urn:microsoft.com/office/officeart/2005/8/layout/hProcess4"/>
    <dgm:cxn modelId="{A1BC184F-2FF7-411E-90B0-0751855BE5C9}" type="presParOf" srcId="{59728FA2-D333-4934-A5E3-040FC059DD4C}" destId="{6BD0824F-686D-4B24-9703-AE6FFF6499DC}" srcOrd="2" destOrd="0" presId="urn:microsoft.com/office/officeart/2005/8/layout/hProcess4"/>
    <dgm:cxn modelId="{A1BAC801-BF7F-4DCD-8853-17D54D123B33}" type="presParOf" srcId="{6BD0824F-686D-4B24-9703-AE6FFF6499DC}" destId="{4D330915-ADC2-4B4E-9BF3-EFB8DCAC35B6}" srcOrd="0" destOrd="0" presId="urn:microsoft.com/office/officeart/2005/8/layout/hProcess4"/>
    <dgm:cxn modelId="{6079BA5B-447A-4417-A2A8-9D0B46E08291}" type="presParOf" srcId="{6BD0824F-686D-4B24-9703-AE6FFF6499DC}" destId="{F2FF951D-CE8E-40BD-9D95-04585CD11B48}" srcOrd="1" destOrd="0" presId="urn:microsoft.com/office/officeart/2005/8/layout/hProcess4"/>
    <dgm:cxn modelId="{C84B7C0E-3B62-4B5F-8C1F-D45018033BDB}" type="presParOf" srcId="{6BD0824F-686D-4B24-9703-AE6FFF6499DC}" destId="{60912DAC-6BC0-497C-9FFB-B7161C8F868A}" srcOrd="2" destOrd="0" presId="urn:microsoft.com/office/officeart/2005/8/layout/hProcess4"/>
    <dgm:cxn modelId="{4D4EB9EA-3178-4EDA-B7D1-CC675ECB073C}" type="presParOf" srcId="{6BD0824F-686D-4B24-9703-AE6FFF6499DC}" destId="{0C57F70E-9ACC-426F-9C3E-93C5CBCC142F}" srcOrd="3" destOrd="0" presId="urn:microsoft.com/office/officeart/2005/8/layout/hProcess4"/>
    <dgm:cxn modelId="{D989D354-DAED-4F5E-970F-B60646C88B42}" type="presParOf" srcId="{6BD0824F-686D-4B24-9703-AE6FFF6499DC}" destId="{F3BC252D-0895-490B-A4F7-3B39CD9E2894}" srcOrd="4" destOrd="0" presId="urn:microsoft.com/office/officeart/2005/8/layout/hProcess4"/>
    <dgm:cxn modelId="{BDBC6D09-A2AF-484F-B721-66190D04ACA1}" type="presParOf" srcId="{59728FA2-D333-4934-A5E3-040FC059DD4C}" destId="{D2CAFD7E-2665-4012-B3BA-BF72D43834E1}" srcOrd="3" destOrd="0" presId="urn:microsoft.com/office/officeart/2005/8/layout/hProcess4"/>
    <dgm:cxn modelId="{6EF2B9B3-7EF6-4D8A-95AF-C561F57C83E7}" type="presParOf" srcId="{59728FA2-D333-4934-A5E3-040FC059DD4C}" destId="{253D4EF2-34B7-44D6-9C31-93487ED54517}" srcOrd="4" destOrd="0" presId="urn:microsoft.com/office/officeart/2005/8/layout/hProcess4"/>
    <dgm:cxn modelId="{1512F9DA-B3E3-4A12-B669-B4A60F754F73}" type="presParOf" srcId="{253D4EF2-34B7-44D6-9C31-93487ED54517}" destId="{85DAC8F0-C02D-41D5-9AC1-32C0D1BD3971}" srcOrd="0" destOrd="0" presId="urn:microsoft.com/office/officeart/2005/8/layout/hProcess4"/>
    <dgm:cxn modelId="{61F56CFC-17A5-43C6-B89C-CD03469F90F0}" type="presParOf" srcId="{253D4EF2-34B7-44D6-9C31-93487ED54517}" destId="{C789D7D5-4B98-43E6-A169-A4D111536EED}" srcOrd="1" destOrd="0" presId="urn:microsoft.com/office/officeart/2005/8/layout/hProcess4"/>
    <dgm:cxn modelId="{530BB0FD-A2E7-408D-98A0-F02E9F79D06E}" type="presParOf" srcId="{253D4EF2-34B7-44D6-9C31-93487ED54517}" destId="{604ABF71-0B7F-4629-9605-3AE4759F4E9D}" srcOrd="2" destOrd="0" presId="urn:microsoft.com/office/officeart/2005/8/layout/hProcess4"/>
    <dgm:cxn modelId="{40101415-9B3E-4137-800A-4C16DF5B5D06}" type="presParOf" srcId="{253D4EF2-34B7-44D6-9C31-93487ED54517}" destId="{EB7C79AC-35F2-4066-98CA-78F1DE21BBF6}" srcOrd="3" destOrd="0" presId="urn:microsoft.com/office/officeart/2005/8/layout/hProcess4"/>
    <dgm:cxn modelId="{77FCFCAC-F5EF-4E30-8518-575B1B687889}" type="presParOf" srcId="{253D4EF2-34B7-44D6-9C31-93487ED54517}" destId="{F555A9E9-19C9-4CB7-A763-45107DA9CAC1}" srcOrd="4" destOrd="0" presId="urn:microsoft.com/office/officeart/2005/8/layout/hProcess4"/>
    <dgm:cxn modelId="{E5830C19-115A-4AC0-9AEC-0093286FF85B}" type="presParOf" srcId="{59728FA2-D333-4934-A5E3-040FC059DD4C}" destId="{544843E3-E4F2-478C-818C-82B91244DC0E}" srcOrd="5" destOrd="0" presId="urn:microsoft.com/office/officeart/2005/8/layout/hProcess4"/>
    <dgm:cxn modelId="{D5ADDCBB-C672-4FF9-AB1D-9D6C715EF3D6}" type="presParOf" srcId="{59728FA2-D333-4934-A5E3-040FC059DD4C}" destId="{1D61A2F6-50ED-40AA-AA30-78C50B2DDAC7}" srcOrd="6" destOrd="0" presId="urn:microsoft.com/office/officeart/2005/8/layout/hProcess4"/>
    <dgm:cxn modelId="{4C464BE6-FFEF-4050-99FF-58FB515134BF}" type="presParOf" srcId="{1D61A2F6-50ED-40AA-AA30-78C50B2DDAC7}" destId="{BF9FADC9-AB3E-4F32-B2AF-A7CDA1D796B8}" srcOrd="0" destOrd="0" presId="urn:microsoft.com/office/officeart/2005/8/layout/hProcess4"/>
    <dgm:cxn modelId="{FD0283B8-4A9D-4324-B27B-01717969E4CA}" type="presParOf" srcId="{1D61A2F6-50ED-40AA-AA30-78C50B2DDAC7}" destId="{B510EB77-E060-441B-97C7-5AA786F8A44B}" srcOrd="1" destOrd="0" presId="urn:microsoft.com/office/officeart/2005/8/layout/hProcess4"/>
    <dgm:cxn modelId="{A689F89E-621D-4D77-B4E4-5D2DDB037B1A}" type="presParOf" srcId="{1D61A2F6-50ED-40AA-AA30-78C50B2DDAC7}" destId="{1F84A4A5-3ADC-4ED7-B3F7-59247CD76855}" srcOrd="2" destOrd="0" presId="urn:microsoft.com/office/officeart/2005/8/layout/hProcess4"/>
    <dgm:cxn modelId="{4C3277A4-5177-4A26-856F-BA465D68C3CC}" type="presParOf" srcId="{1D61A2F6-50ED-40AA-AA30-78C50B2DDAC7}" destId="{EEE45B8E-E879-426A-BC85-C5CB212A8F09}" srcOrd="3" destOrd="0" presId="urn:microsoft.com/office/officeart/2005/8/layout/hProcess4"/>
    <dgm:cxn modelId="{406493BA-334D-4D85-97BB-77C011B57F36}" type="presParOf" srcId="{1D61A2F6-50ED-40AA-AA30-78C50B2DDAC7}" destId="{963A5B81-2DC3-464F-969D-74B48B89F2FB}" srcOrd="4" destOrd="0" presId="urn:microsoft.com/office/officeart/2005/8/layout/hProcess4"/>
    <dgm:cxn modelId="{32E3F1B9-DA6A-4D32-9945-92C9DDB90CD3}" type="presParOf" srcId="{59728FA2-D333-4934-A5E3-040FC059DD4C}" destId="{CB134F82-1B9A-4A2E-B7E1-004F10A57E01}" srcOrd="7" destOrd="0" presId="urn:microsoft.com/office/officeart/2005/8/layout/hProcess4"/>
    <dgm:cxn modelId="{EDFB5C79-637A-49FF-957A-4C14E1297ECF}" type="presParOf" srcId="{59728FA2-D333-4934-A5E3-040FC059DD4C}" destId="{EB059A7A-38D9-49D3-B3D5-A9F1EDB83D2E}" srcOrd="8" destOrd="0" presId="urn:microsoft.com/office/officeart/2005/8/layout/hProcess4"/>
    <dgm:cxn modelId="{0C4110D0-F66E-4569-83FD-7BCBD58C4F4B}" type="presParOf" srcId="{EB059A7A-38D9-49D3-B3D5-A9F1EDB83D2E}" destId="{A257C131-EEF2-4240-8BA7-AEADBFD79ADE}" srcOrd="0" destOrd="0" presId="urn:microsoft.com/office/officeart/2005/8/layout/hProcess4"/>
    <dgm:cxn modelId="{92F0E7D7-C314-400A-8425-3C6D44CAAA04}" type="presParOf" srcId="{EB059A7A-38D9-49D3-B3D5-A9F1EDB83D2E}" destId="{9D1D8824-46E4-429E-A3E1-F585495D1B5D}" srcOrd="1" destOrd="0" presId="urn:microsoft.com/office/officeart/2005/8/layout/hProcess4"/>
    <dgm:cxn modelId="{E76C77D9-2B70-43FD-B074-DEF7602EAC7F}" type="presParOf" srcId="{EB059A7A-38D9-49D3-B3D5-A9F1EDB83D2E}" destId="{74D6A8BA-2FAF-45DF-8783-2BCAF163DCD9}" srcOrd="2" destOrd="0" presId="urn:microsoft.com/office/officeart/2005/8/layout/hProcess4"/>
    <dgm:cxn modelId="{5776B267-F87D-4A29-88A5-EC63D0CF86E0}" type="presParOf" srcId="{EB059A7A-38D9-49D3-B3D5-A9F1EDB83D2E}" destId="{3B52D0F5-FFF5-4E56-81F5-0F18CF375E27}" srcOrd="3" destOrd="0" presId="urn:microsoft.com/office/officeart/2005/8/layout/hProcess4"/>
    <dgm:cxn modelId="{12B86C43-2891-4C80-8EC3-440F98E9A3B0}" type="presParOf" srcId="{EB059A7A-38D9-49D3-B3D5-A9F1EDB83D2E}" destId="{17594CDF-B3D8-438F-BA3B-3134973D24E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1564BC-27EF-43B1-B4FF-764985289DE0}" type="doc">
      <dgm:prSet loTypeId="urn:microsoft.com/office/officeart/2005/8/layout/hProcess4" loCatId="process" qsTypeId="urn:microsoft.com/office/officeart/2005/8/quickstyle/simple1" qsCatId="simple" csTypeId="urn:microsoft.com/office/officeart/2005/8/colors/colorful4" csCatId="colorful" phldr="1"/>
      <dgm:spPr/>
      <dgm:t>
        <a:bodyPr/>
        <a:lstStyle/>
        <a:p>
          <a:endParaRPr lang="en-US"/>
        </a:p>
      </dgm:t>
    </dgm:pt>
    <dgm:pt modelId="{BF50B764-0143-40E5-8AD9-3E84E771B557}">
      <dgm:prSet phldrT="[Text]"/>
      <dgm:spPr/>
      <dgm:t>
        <a:bodyPr/>
        <a:lstStyle/>
        <a:p>
          <a:r>
            <a:rPr lang="en-US" dirty="0">
              <a:hlinkClick xmlns:r="http://schemas.openxmlformats.org/officeDocument/2006/relationships" r:id="rId1" action="ppaction://hlinksldjump"/>
            </a:rPr>
            <a:t>6.Nested Components</a:t>
          </a:r>
          <a:endParaRPr lang="en-US" dirty="0"/>
        </a:p>
      </dgm:t>
    </dgm:pt>
    <dgm:pt modelId="{CC9A27A9-4E98-48E8-8F56-9C6165F340F0}" type="parTrans" cxnId="{BE5D28CC-F5F4-47C0-8FF0-061778DFD7BD}">
      <dgm:prSet/>
      <dgm:spPr/>
      <dgm:t>
        <a:bodyPr/>
        <a:lstStyle/>
        <a:p>
          <a:endParaRPr lang="en-US"/>
        </a:p>
      </dgm:t>
    </dgm:pt>
    <dgm:pt modelId="{D9427353-19AE-4D93-BD67-70A73C4D49FD}" type="sibTrans" cxnId="{BE5D28CC-F5F4-47C0-8FF0-061778DFD7BD}">
      <dgm:prSet/>
      <dgm:spPr/>
      <dgm:t>
        <a:bodyPr/>
        <a:lstStyle/>
        <a:p>
          <a:endParaRPr lang="en-US"/>
        </a:p>
      </dgm:t>
    </dgm:pt>
    <dgm:pt modelId="{9E134A65-A848-4299-B709-45F05C104FF8}">
      <dgm:prSet phldrT="[Text]"/>
      <dgm:spPr/>
      <dgm:t>
        <a:bodyPr/>
        <a:lstStyle/>
        <a:p>
          <a:r>
            <a:rPr lang="en-US" dirty="0">
              <a:hlinkClick xmlns:r="http://schemas.openxmlformats.org/officeDocument/2006/relationships" r:id="rId2" action="ppaction://hlinksldjump"/>
            </a:rPr>
            <a:t>8.Services</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9055CDFA-F5E1-4599-AE9C-75265480EDA1}" type="parTrans" cxnId="{30C77113-85BA-4B4F-86B0-E0D152A6EB10}">
      <dgm:prSet/>
      <dgm:spPr/>
      <dgm:t>
        <a:bodyPr/>
        <a:lstStyle/>
        <a:p>
          <a:endParaRPr lang="en-US"/>
        </a:p>
      </dgm:t>
    </dgm:pt>
    <dgm:pt modelId="{D4F6887A-4A84-409D-BDF3-13A5B5A93FBE}" type="sibTrans" cxnId="{30C77113-85BA-4B4F-86B0-E0D152A6EB10}">
      <dgm:prSet/>
      <dgm:spPr/>
      <dgm:t>
        <a:bodyPr/>
        <a:lstStyle/>
        <a:p>
          <a:endParaRPr lang="en-US"/>
        </a:p>
      </dgm:t>
    </dgm:pt>
    <dgm:pt modelId="{2533676B-B845-4035-850D-2833AD962635}">
      <dgm:prSet phldrT="[Text]"/>
      <dgm:spPr/>
      <dgm:t>
        <a:bodyPr/>
        <a:lstStyle/>
        <a:p>
          <a:r>
            <a:rPr lang="en-US" dirty="0"/>
            <a:t>Custom Services</a:t>
          </a:r>
        </a:p>
      </dgm:t>
    </dgm:pt>
    <dgm:pt modelId="{936482D0-ADB1-4709-8A9F-094C97F887E8}" type="parTrans" cxnId="{E42D42F5-A1B7-49B9-A630-D003F0A35565}">
      <dgm:prSet/>
      <dgm:spPr/>
      <dgm:t>
        <a:bodyPr/>
        <a:lstStyle/>
        <a:p>
          <a:endParaRPr lang="en-US"/>
        </a:p>
      </dgm:t>
    </dgm:pt>
    <dgm:pt modelId="{3CF343E9-20D4-48AE-ABA3-0AE46CA28539}" type="sibTrans" cxnId="{E42D42F5-A1B7-49B9-A630-D003F0A35565}">
      <dgm:prSet/>
      <dgm:spPr/>
      <dgm:t>
        <a:bodyPr/>
        <a:lstStyle/>
        <a:p>
          <a:endParaRPr lang="en-US"/>
        </a:p>
      </dgm:t>
    </dgm:pt>
    <dgm:pt modelId="{DAEB5A18-4BE2-42A3-B877-C0A8BFF12948}">
      <dgm:prSet phldrT="[Text]"/>
      <dgm:spPr/>
      <dgm:t>
        <a:bodyPr/>
        <a:lstStyle/>
        <a:p>
          <a:r>
            <a:rPr lang="en-US" dirty="0">
              <a:hlinkClick xmlns:r="http://schemas.openxmlformats.org/officeDocument/2006/relationships" r:id="rId3" action="ppaction://hlinksldjump"/>
            </a:rPr>
            <a:t>9.Routing</a:t>
          </a:r>
          <a:endParaRPr lang="en-US" dirty="0"/>
        </a:p>
      </dgm:t>
    </dgm:pt>
    <dgm:pt modelId="{8D7C3EB2-4F76-41BF-B2D5-C610EC5F697B}" type="parTrans" cxnId="{D4B649BD-C1C1-4385-A24C-802E2F72034B}">
      <dgm:prSet/>
      <dgm:spPr/>
      <dgm:t>
        <a:bodyPr/>
        <a:lstStyle/>
        <a:p>
          <a:endParaRPr lang="en-US"/>
        </a:p>
      </dgm:t>
    </dgm:pt>
    <dgm:pt modelId="{E32E7A0D-9E86-4ACA-BCA2-924B36F288E7}" type="sibTrans" cxnId="{D4B649BD-C1C1-4385-A24C-802E2F72034B}">
      <dgm:prSet/>
      <dgm:spPr/>
      <dgm:t>
        <a:bodyPr/>
        <a:lstStyle/>
        <a:p>
          <a:endParaRPr lang="en-US"/>
        </a:p>
      </dgm:t>
    </dgm:pt>
    <dgm:pt modelId="{45283FB7-D037-4A37-812B-439FFACB52C3}">
      <dgm:prSet phldrT="[Text]"/>
      <dgm:spPr/>
      <dgm:t>
        <a:bodyPr/>
        <a:lstStyle/>
        <a:p>
          <a:r>
            <a:rPr lang="en-US" dirty="0"/>
            <a:t>Route</a:t>
          </a:r>
        </a:p>
      </dgm:t>
    </dgm:pt>
    <dgm:pt modelId="{918F8A9B-D4EF-4F22-82F0-FFDD06D171D3}" type="parTrans" cxnId="{78FD7CEC-EB83-4C6A-83A9-7B03B67E2E70}">
      <dgm:prSet/>
      <dgm:spPr/>
      <dgm:t>
        <a:bodyPr/>
        <a:lstStyle/>
        <a:p>
          <a:endParaRPr lang="en-US"/>
        </a:p>
      </dgm:t>
    </dgm:pt>
    <dgm:pt modelId="{E60C962F-89B9-4766-BF91-94CA0C52F741}" type="sibTrans" cxnId="{78FD7CEC-EB83-4C6A-83A9-7B03B67E2E70}">
      <dgm:prSet/>
      <dgm:spPr/>
      <dgm:t>
        <a:bodyPr/>
        <a:lstStyle/>
        <a:p>
          <a:endParaRPr lang="en-US"/>
        </a:p>
      </dgm:t>
    </dgm:pt>
    <dgm:pt modelId="{C5904093-1A7C-4B05-A0D8-30541AFC8560}">
      <dgm:prSet phldrT="[Text]"/>
      <dgm:spPr/>
      <dgm:t>
        <a:bodyPr/>
        <a:lstStyle/>
        <a:p>
          <a:r>
            <a:rPr lang="en-US" dirty="0"/>
            <a:t>Routing Guards</a:t>
          </a:r>
        </a:p>
      </dgm:t>
    </dgm:pt>
    <dgm:pt modelId="{CC6F5469-25B5-423D-A36D-2778D460D50A}" type="parTrans" cxnId="{4B0728CA-FD36-42F7-A3B1-4BA0080386DB}">
      <dgm:prSet/>
      <dgm:spPr/>
      <dgm:t>
        <a:bodyPr/>
        <a:lstStyle/>
        <a:p>
          <a:endParaRPr lang="en-US"/>
        </a:p>
      </dgm:t>
    </dgm:pt>
    <dgm:pt modelId="{9627F10C-0715-43C4-AE49-CDA3435B4109}" type="sibTrans" cxnId="{4B0728CA-FD36-42F7-A3B1-4BA0080386DB}">
      <dgm:prSet/>
      <dgm:spPr/>
      <dgm:t>
        <a:bodyPr/>
        <a:lstStyle/>
        <a:p>
          <a:endParaRPr lang="en-US"/>
        </a:p>
      </dgm:t>
    </dgm:pt>
    <dgm:pt modelId="{792CE158-41AD-4303-B161-9E324703AF0E}">
      <dgm:prSet phldrT="[Text]"/>
      <dgm:spPr/>
      <dgm:t>
        <a:bodyPr/>
        <a:lstStyle/>
        <a:p>
          <a:r>
            <a:rPr lang="en-US" dirty="0"/>
            <a:t>10.Capstone Project</a:t>
          </a:r>
        </a:p>
      </dgm:t>
    </dgm:pt>
    <dgm:pt modelId="{D81D5559-B334-4888-BF4D-AE081D8F8083}" type="parTrans" cxnId="{11B812DB-3E43-47B0-8230-BBB0542C718C}">
      <dgm:prSet/>
      <dgm:spPr/>
      <dgm:t>
        <a:bodyPr/>
        <a:lstStyle/>
        <a:p>
          <a:endParaRPr lang="en-US"/>
        </a:p>
      </dgm:t>
    </dgm:pt>
    <dgm:pt modelId="{27A11551-64F4-4C8A-A5B8-AE9A1A519F64}" type="sibTrans" cxnId="{11B812DB-3E43-47B0-8230-BBB0542C718C}">
      <dgm:prSet/>
      <dgm:spPr/>
      <dgm:t>
        <a:bodyPr/>
        <a:lstStyle/>
        <a:p>
          <a:endParaRPr lang="en-US"/>
        </a:p>
      </dgm:t>
    </dgm:pt>
    <dgm:pt modelId="{87349046-DF2E-46EB-BE5F-F4DDAE3150E1}">
      <dgm:prSet phldrT="[Text]"/>
      <dgm:spPr/>
      <dgm:t>
        <a:bodyPr/>
        <a:lstStyle/>
        <a:p>
          <a:r>
            <a:rPr lang="en-US" dirty="0"/>
            <a:t>Flight Booking</a:t>
          </a:r>
        </a:p>
      </dgm:t>
    </dgm:pt>
    <dgm:pt modelId="{B2D32559-FABD-4C85-A6B4-C35B0E35036D}" type="parTrans" cxnId="{7F331989-3E8E-422F-A068-189743D4442C}">
      <dgm:prSet/>
      <dgm:spPr/>
      <dgm:t>
        <a:bodyPr/>
        <a:lstStyle/>
        <a:p>
          <a:endParaRPr lang="en-US"/>
        </a:p>
      </dgm:t>
    </dgm:pt>
    <dgm:pt modelId="{C6FFCE8F-C564-4248-92C1-2DCAFF04492B}" type="sibTrans" cxnId="{7F331989-3E8E-422F-A068-189743D4442C}">
      <dgm:prSet/>
      <dgm:spPr/>
      <dgm:t>
        <a:bodyPr/>
        <a:lstStyle/>
        <a:p>
          <a:endParaRPr lang="en-US"/>
        </a:p>
      </dgm:t>
    </dgm:pt>
    <dgm:pt modelId="{52BC7C30-06D0-443B-BFF7-677E677A7E34}">
      <dgm:prSet phldrT="[Text]"/>
      <dgm:spPr/>
      <dgm:t>
        <a:bodyPr/>
        <a:lstStyle/>
        <a:p>
          <a:r>
            <a:rPr lang="en-US" dirty="0"/>
            <a:t>We Care Application</a:t>
          </a:r>
        </a:p>
      </dgm:t>
    </dgm:pt>
    <dgm:pt modelId="{9D59BC3D-5C64-466C-9E91-5EF17B2976E8}" type="parTrans" cxnId="{A6FE28A2-F0EF-41A2-8B33-542CBAD6D008}">
      <dgm:prSet/>
      <dgm:spPr/>
      <dgm:t>
        <a:bodyPr/>
        <a:lstStyle/>
        <a:p>
          <a:endParaRPr lang="en-US"/>
        </a:p>
      </dgm:t>
    </dgm:pt>
    <dgm:pt modelId="{D33BF2B5-0D47-4357-A300-D9F10DD411A5}" type="sibTrans" cxnId="{A6FE28A2-F0EF-41A2-8B33-542CBAD6D008}">
      <dgm:prSet/>
      <dgm:spPr/>
      <dgm:t>
        <a:bodyPr/>
        <a:lstStyle/>
        <a:p>
          <a:endParaRPr lang="en-US"/>
        </a:p>
      </dgm:t>
    </dgm:pt>
    <dgm:pt modelId="{781738A0-22B6-4783-B4D8-1DEB12C02283}">
      <dgm:prSet phldrT="[Text]"/>
      <dgm:spPr/>
      <dgm:t>
        <a:bodyPr/>
        <a:lstStyle/>
        <a:p>
          <a:r>
            <a:rPr lang="en-US" dirty="0"/>
            <a:t>Data sharing between components</a:t>
          </a:r>
        </a:p>
      </dgm:t>
    </dgm:pt>
    <dgm:pt modelId="{7EADE2B3-00F7-4B86-BFE8-4CEA46CCD0AC}" type="parTrans" cxnId="{A0F0EE4F-95CB-48F1-A3C6-5384B95ED5F1}">
      <dgm:prSet/>
      <dgm:spPr/>
      <dgm:t>
        <a:bodyPr/>
        <a:lstStyle/>
        <a:p>
          <a:endParaRPr lang="en-US"/>
        </a:p>
      </dgm:t>
    </dgm:pt>
    <dgm:pt modelId="{B87C5296-3DA3-426F-8018-1C2ACA5D044E}" type="sibTrans" cxnId="{A0F0EE4F-95CB-48F1-A3C6-5384B95ED5F1}">
      <dgm:prSet/>
      <dgm:spPr/>
      <dgm:t>
        <a:bodyPr/>
        <a:lstStyle/>
        <a:p>
          <a:endParaRPr lang="en-US"/>
        </a:p>
      </dgm:t>
    </dgm:pt>
    <dgm:pt modelId="{D03715BB-31B1-40C9-8333-DB3F655859C9}">
      <dgm:prSet phldrT="[Text]"/>
      <dgm:spPr/>
      <dgm:t>
        <a:bodyPr/>
        <a:lstStyle/>
        <a:p>
          <a:r>
            <a:rPr lang="en-US" dirty="0"/>
            <a:t>Component Life cycle</a:t>
          </a:r>
        </a:p>
      </dgm:t>
    </dgm:pt>
    <dgm:pt modelId="{C48E8DD3-77D8-488D-BF1E-DEF7C1C5CB09}" type="parTrans" cxnId="{E297B536-32A3-4295-99E1-0AE275442168}">
      <dgm:prSet/>
      <dgm:spPr/>
      <dgm:t>
        <a:bodyPr/>
        <a:lstStyle/>
        <a:p>
          <a:endParaRPr lang="en-US"/>
        </a:p>
      </dgm:t>
    </dgm:pt>
    <dgm:pt modelId="{AE4D599C-B6B5-421F-8423-B9E6D8DDE74A}" type="sibTrans" cxnId="{E297B536-32A3-4295-99E1-0AE275442168}">
      <dgm:prSet/>
      <dgm:spPr/>
      <dgm:t>
        <a:bodyPr/>
        <a:lstStyle/>
        <a:p>
          <a:endParaRPr lang="en-US"/>
        </a:p>
      </dgm:t>
    </dgm:pt>
    <dgm:pt modelId="{031D1D3C-971C-4182-8A5D-4292D0B47D02}">
      <dgm:prSet phldrT="[Text]"/>
      <dgm:spPr/>
      <dgm:t>
        <a:bodyPr/>
        <a:lstStyle/>
        <a:p>
          <a:r>
            <a:rPr lang="en-US" dirty="0">
              <a:hlinkClick xmlns:r="http://schemas.openxmlformats.org/officeDocument/2006/relationships" r:id="rId4" action="ppaction://hlinksldjump"/>
            </a:rPr>
            <a:t>7.Forms</a:t>
          </a:r>
          <a:endParaRPr lang="en-US" dirty="0"/>
        </a:p>
      </dgm:t>
    </dgm:pt>
    <dgm:pt modelId="{DC692B4E-1EC0-43DC-A2F4-7FFD7E50F10A}" type="parTrans" cxnId="{494E6C11-BC01-488D-A7A0-3A9CF3B4587F}">
      <dgm:prSet/>
      <dgm:spPr/>
      <dgm:t>
        <a:bodyPr/>
        <a:lstStyle/>
        <a:p>
          <a:endParaRPr lang="en-US"/>
        </a:p>
      </dgm:t>
    </dgm:pt>
    <dgm:pt modelId="{71AE7A8E-FFD4-4F75-A32B-96ADABED238B}" type="sibTrans" cxnId="{494E6C11-BC01-488D-A7A0-3A9CF3B4587F}">
      <dgm:prSet/>
      <dgm:spPr/>
      <dgm:t>
        <a:bodyPr/>
        <a:lstStyle/>
        <a:p>
          <a:endParaRPr lang="en-US"/>
        </a:p>
      </dgm:t>
    </dgm:pt>
    <dgm:pt modelId="{D95C9CC2-012A-4642-B260-C61819187BD4}">
      <dgm:prSet phldrT="[Text]"/>
      <dgm:spPr/>
      <dgm:t>
        <a:bodyPr/>
        <a:lstStyle/>
        <a:p>
          <a:r>
            <a:rPr lang="en-US" dirty="0"/>
            <a:t>Template driven forms</a:t>
          </a:r>
        </a:p>
      </dgm:t>
    </dgm:pt>
    <dgm:pt modelId="{15A84446-BD9F-4226-87F8-BE2CC6D33D80}" type="parTrans" cxnId="{F175D4A4-A7B7-4D1A-9EFE-8AAA88C06B1C}">
      <dgm:prSet/>
      <dgm:spPr/>
      <dgm:t>
        <a:bodyPr/>
        <a:lstStyle/>
        <a:p>
          <a:endParaRPr lang="en-US"/>
        </a:p>
      </dgm:t>
    </dgm:pt>
    <dgm:pt modelId="{F0D444A6-B866-42BC-BC95-54F50B32CDB7}" type="sibTrans" cxnId="{F175D4A4-A7B7-4D1A-9EFE-8AAA88C06B1C}">
      <dgm:prSet/>
      <dgm:spPr/>
      <dgm:t>
        <a:bodyPr/>
        <a:lstStyle/>
        <a:p>
          <a:endParaRPr lang="en-US"/>
        </a:p>
      </dgm:t>
    </dgm:pt>
    <dgm:pt modelId="{14DE3C76-ADB1-47D2-AABD-90CC4BD6D722}">
      <dgm:prSet phldrT="[Text]"/>
      <dgm:spPr/>
      <dgm:t>
        <a:bodyPr/>
        <a:lstStyle/>
        <a:p>
          <a:r>
            <a:rPr lang="en-US" dirty="0"/>
            <a:t>Reactive forms</a:t>
          </a:r>
        </a:p>
      </dgm:t>
    </dgm:pt>
    <dgm:pt modelId="{A879E50A-E08B-4BFC-B387-BDEBECCA0565}" type="parTrans" cxnId="{CE390297-13E8-43BA-9D82-7AD27D16BD3E}">
      <dgm:prSet/>
      <dgm:spPr/>
      <dgm:t>
        <a:bodyPr/>
        <a:lstStyle/>
        <a:p>
          <a:endParaRPr lang="en-US"/>
        </a:p>
      </dgm:t>
    </dgm:pt>
    <dgm:pt modelId="{FFB4B84D-B88F-450A-A0B2-E97FE6522027}" type="sibTrans" cxnId="{CE390297-13E8-43BA-9D82-7AD27D16BD3E}">
      <dgm:prSet/>
      <dgm:spPr/>
      <dgm:t>
        <a:bodyPr/>
        <a:lstStyle/>
        <a:p>
          <a:endParaRPr lang="en-US"/>
        </a:p>
      </dgm:t>
    </dgm:pt>
    <dgm:pt modelId="{6D4748DE-D75B-405D-AF87-E19E48E9AFAF}">
      <dgm:prSet phldrT="[Text]"/>
      <dgm:spPr/>
      <dgm:t>
        <a:bodyPr/>
        <a:lstStyle/>
        <a:p>
          <a:r>
            <a:rPr lang="en-US" dirty="0"/>
            <a:t>Custom Validators</a:t>
          </a:r>
        </a:p>
      </dgm:t>
    </dgm:pt>
    <dgm:pt modelId="{9FCD265D-7BF7-43CD-9718-8C26F5AF04FA}" type="parTrans" cxnId="{57D66B0B-6851-4128-98E4-6BCB1244F8CE}">
      <dgm:prSet/>
      <dgm:spPr/>
      <dgm:t>
        <a:bodyPr/>
        <a:lstStyle/>
        <a:p>
          <a:endParaRPr lang="en-US"/>
        </a:p>
      </dgm:t>
    </dgm:pt>
    <dgm:pt modelId="{851BFDB3-166B-4D2C-A20A-F4A7D9FB8ADE}" type="sibTrans" cxnId="{57D66B0B-6851-4128-98E4-6BCB1244F8CE}">
      <dgm:prSet/>
      <dgm:spPr/>
      <dgm:t>
        <a:bodyPr/>
        <a:lstStyle/>
        <a:p>
          <a:endParaRPr lang="en-US"/>
        </a:p>
      </dgm:t>
    </dgm:pt>
    <dgm:pt modelId="{2FBFB794-3BC1-4505-B49C-B1548B33EFD4}">
      <dgm:prSet phldrT="[Text]"/>
      <dgm:spPr/>
      <dgm:t>
        <a:bodyPr/>
        <a:lstStyle/>
        <a:p>
          <a:r>
            <a:rPr lang="en-US" dirty="0"/>
            <a:t>Observables</a:t>
          </a:r>
        </a:p>
      </dgm:t>
    </dgm:pt>
    <dgm:pt modelId="{F1560F8C-1548-43E9-9E2D-E325D423C19E}" type="parTrans" cxnId="{E872FD92-E4F2-4D5E-9004-BAEA9B53A6F6}">
      <dgm:prSet/>
      <dgm:spPr/>
      <dgm:t>
        <a:bodyPr/>
        <a:lstStyle/>
        <a:p>
          <a:endParaRPr lang="en-US"/>
        </a:p>
      </dgm:t>
    </dgm:pt>
    <dgm:pt modelId="{374F1478-E89C-4981-A056-BBB63B48CE33}" type="sibTrans" cxnId="{E872FD92-E4F2-4D5E-9004-BAEA9B53A6F6}">
      <dgm:prSet/>
      <dgm:spPr/>
      <dgm:t>
        <a:bodyPr/>
        <a:lstStyle/>
        <a:p>
          <a:endParaRPr lang="en-US"/>
        </a:p>
      </dgm:t>
    </dgm:pt>
    <dgm:pt modelId="{7CA806A9-0A08-400F-8BB1-4F39FAB6F65B}">
      <dgm:prSet phldrT="[Text]"/>
      <dgm:spPr/>
      <dgm:t>
        <a:bodyPr/>
        <a:lstStyle/>
        <a:p>
          <a:r>
            <a:rPr lang="en-US" dirty="0" err="1"/>
            <a:t>HttpClient</a:t>
          </a:r>
          <a:endParaRPr lang="en-US" dirty="0"/>
        </a:p>
      </dgm:t>
    </dgm:pt>
    <dgm:pt modelId="{D380017E-87E9-4327-942B-E2B3FCD78233}" type="parTrans" cxnId="{70B47D11-9FD4-4EE7-9AC3-83A4EFE43C01}">
      <dgm:prSet/>
      <dgm:spPr/>
      <dgm:t>
        <a:bodyPr/>
        <a:lstStyle/>
        <a:p>
          <a:endParaRPr lang="en-US"/>
        </a:p>
      </dgm:t>
    </dgm:pt>
    <dgm:pt modelId="{E5A08F7D-7D9C-4B7A-9AB0-5FBBB736C149}" type="sibTrans" cxnId="{70B47D11-9FD4-4EE7-9AC3-83A4EFE43C01}">
      <dgm:prSet/>
      <dgm:spPr/>
      <dgm:t>
        <a:bodyPr/>
        <a:lstStyle/>
        <a:p>
          <a:endParaRPr lang="en-US"/>
        </a:p>
      </dgm:t>
    </dgm:pt>
    <dgm:pt modelId="{5AF864DE-CE6F-446A-8378-E8D72A01EAB5}">
      <dgm:prSet phldrT="[Text]"/>
      <dgm:spPr/>
      <dgm:t>
        <a:bodyPr/>
        <a:lstStyle/>
        <a:p>
          <a:r>
            <a:rPr lang="en-US" dirty="0"/>
            <a:t>Async Routing</a:t>
          </a:r>
        </a:p>
      </dgm:t>
    </dgm:pt>
    <dgm:pt modelId="{A92DC71E-82CD-4D1A-A1A4-1FB6B9552897}" type="parTrans" cxnId="{0029A03C-D866-4A3E-8AC7-6CE0CA2A03BE}">
      <dgm:prSet/>
      <dgm:spPr/>
      <dgm:t>
        <a:bodyPr/>
        <a:lstStyle/>
        <a:p>
          <a:endParaRPr lang="en-US"/>
        </a:p>
      </dgm:t>
    </dgm:pt>
    <dgm:pt modelId="{34EF282D-909F-40CE-943E-715E62459AC7}" type="sibTrans" cxnId="{0029A03C-D866-4A3E-8AC7-6CE0CA2A03BE}">
      <dgm:prSet/>
      <dgm:spPr/>
      <dgm:t>
        <a:bodyPr/>
        <a:lstStyle/>
        <a:p>
          <a:endParaRPr lang="en-US"/>
        </a:p>
      </dgm:t>
    </dgm:pt>
    <dgm:pt modelId="{A75C5221-095D-4CA1-B50F-3015654F5F65}">
      <dgm:prSet phldrT="[Text]"/>
      <dgm:spPr/>
      <dgm:t>
        <a:bodyPr/>
        <a:lstStyle/>
        <a:p>
          <a:endParaRPr lang="en-US" dirty="0"/>
        </a:p>
      </dgm:t>
    </dgm:pt>
    <dgm:pt modelId="{EC3BA05D-B9BE-4E63-BA56-A51AFEC8B6F0}" type="parTrans" cxnId="{FF0A7BC8-5732-4F68-9865-4F880DDA9AA7}">
      <dgm:prSet/>
      <dgm:spPr/>
      <dgm:t>
        <a:bodyPr/>
        <a:lstStyle/>
        <a:p>
          <a:endParaRPr lang="en-US"/>
        </a:p>
      </dgm:t>
    </dgm:pt>
    <dgm:pt modelId="{9EE64466-BAE5-44D7-BDF1-03F81CBB4ED3}" type="sibTrans" cxnId="{FF0A7BC8-5732-4F68-9865-4F880DDA9AA7}">
      <dgm:prSet/>
      <dgm:spPr/>
      <dgm:t>
        <a:bodyPr/>
        <a:lstStyle/>
        <a:p>
          <a:endParaRPr lang="en-US"/>
        </a:p>
      </dgm:t>
    </dgm:pt>
    <dgm:pt modelId="{FE870E39-B8CE-423A-9495-55F37B615B08}" type="pres">
      <dgm:prSet presAssocID="{C61564BC-27EF-43B1-B4FF-764985289DE0}" presName="Name0" presStyleCnt="0">
        <dgm:presLayoutVars>
          <dgm:dir/>
          <dgm:animLvl val="lvl"/>
          <dgm:resizeHandles val="exact"/>
        </dgm:presLayoutVars>
      </dgm:prSet>
      <dgm:spPr/>
    </dgm:pt>
    <dgm:pt modelId="{4A95CDC1-1FB8-423B-8154-0BC67C9205D8}" type="pres">
      <dgm:prSet presAssocID="{C61564BC-27EF-43B1-B4FF-764985289DE0}" presName="tSp" presStyleCnt="0"/>
      <dgm:spPr/>
    </dgm:pt>
    <dgm:pt modelId="{988B2F9A-4150-44C5-8F35-2099A4971E9E}" type="pres">
      <dgm:prSet presAssocID="{C61564BC-27EF-43B1-B4FF-764985289DE0}" presName="bSp" presStyleCnt="0"/>
      <dgm:spPr/>
    </dgm:pt>
    <dgm:pt modelId="{2CF60FC3-C2A1-43EB-B894-FF11F59B9550}" type="pres">
      <dgm:prSet presAssocID="{C61564BC-27EF-43B1-B4FF-764985289DE0}" presName="process" presStyleCnt="0"/>
      <dgm:spPr/>
    </dgm:pt>
    <dgm:pt modelId="{C416CA79-EAB9-42C7-A200-77E2AD141141}" type="pres">
      <dgm:prSet presAssocID="{BF50B764-0143-40E5-8AD9-3E84E771B557}" presName="composite1" presStyleCnt="0"/>
      <dgm:spPr/>
    </dgm:pt>
    <dgm:pt modelId="{C20D454D-34E6-4918-BE56-E186A4C7B707}" type="pres">
      <dgm:prSet presAssocID="{BF50B764-0143-40E5-8AD9-3E84E771B557}" presName="dummyNode1" presStyleLbl="node1" presStyleIdx="0" presStyleCnt="5"/>
      <dgm:spPr/>
    </dgm:pt>
    <dgm:pt modelId="{8C4CA44C-0A50-48B2-AD3A-0AB31EF93BE4}" type="pres">
      <dgm:prSet presAssocID="{BF50B764-0143-40E5-8AD9-3E84E771B557}" presName="childNode1" presStyleLbl="bgAcc1" presStyleIdx="0" presStyleCnt="5" custScaleX="126145">
        <dgm:presLayoutVars>
          <dgm:bulletEnabled val="1"/>
        </dgm:presLayoutVars>
      </dgm:prSet>
      <dgm:spPr/>
    </dgm:pt>
    <dgm:pt modelId="{BF9A863F-67C7-401A-914B-C7EF4D0665D7}" type="pres">
      <dgm:prSet presAssocID="{BF50B764-0143-40E5-8AD9-3E84E771B557}" presName="childNode1tx" presStyleLbl="bgAcc1" presStyleIdx="0" presStyleCnt="5">
        <dgm:presLayoutVars>
          <dgm:bulletEnabled val="1"/>
        </dgm:presLayoutVars>
      </dgm:prSet>
      <dgm:spPr/>
    </dgm:pt>
    <dgm:pt modelId="{23F79C3A-2195-4DE7-B392-D36C9579C6D8}" type="pres">
      <dgm:prSet presAssocID="{BF50B764-0143-40E5-8AD9-3E84E771B557}" presName="parentNode1" presStyleLbl="node1" presStyleIdx="0" presStyleCnt="5">
        <dgm:presLayoutVars>
          <dgm:chMax val="1"/>
          <dgm:bulletEnabled val="1"/>
        </dgm:presLayoutVars>
      </dgm:prSet>
      <dgm:spPr/>
    </dgm:pt>
    <dgm:pt modelId="{D6D8EFE4-95E3-4EA9-B7FB-48459AD4E59E}" type="pres">
      <dgm:prSet presAssocID="{BF50B764-0143-40E5-8AD9-3E84E771B557}" presName="connSite1" presStyleCnt="0"/>
      <dgm:spPr/>
    </dgm:pt>
    <dgm:pt modelId="{2DA12D1E-80D9-4CA8-9A2E-C1C68EE51C7E}" type="pres">
      <dgm:prSet presAssocID="{D9427353-19AE-4D93-BD67-70A73C4D49FD}" presName="Name9" presStyleLbl="sibTrans2D1" presStyleIdx="0" presStyleCnt="4"/>
      <dgm:spPr/>
    </dgm:pt>
    <dgm:pt modelId="{C176F7DB-DE1B-4C2B-8B50-06D308706BA5}" type="pres">
      <dgm:prSet presAssocID="{031D1D3C-971C-4182-8A5D-4292D0B47D02}" presName="composite2" presStyleCnt="0"/>
      <dgm:spPr/>
    </dgm:pt>
    <dgm:pt modelId="{D4BAE132-2993-4FA1-87AC-32D34736DCB8}" type="pres">
      <dgm:prSet presAssocID="{031D1D3C-971C-4182-8A5D-4292D0B47D02}" presName="dummyNode2" presStyleLbl="node1" presStyleIdx="0" presStyleCnt="5"/>
      <dgm:spPr/>
    </dgm:pt>
    <dgm:pt modelId="{3AF3039B-F357-4BBE-9729-7588D1FBFF45}" type="pres">
      <dgm:prSet presAssocID="{031D1D3C-971C-4182-8A5D-4292D0B47D02}" presName="childNode2" presStyleLbl="bgAcc1" presStyleIdx="1" presStyleCnt="5" custScaleX="131435">
        <dgm:presLayoutVars>
          <dgm:bulletEnabled val="1"/>
        </dgm:presLayoutVars>
      </dgm:prSet>
      <dgm:spPr/>
    </dgm:pt>
    <dgm:pt modelId="{EE86B01E-3428-473E-8E94-1A93833684BA}" type="pres">
      <dgm:prSet presAssocID="{031D1D3C-971C-4182-8A5D-4292D0B47D02}" presName="childNode2tx" presStyleLbl="bgAcc1" presStyleIdx="1" presStyleCnt="5">
        <dgm:presLayoutVars>
          <dgm:bulletEnabled val="1"/>
        </dgm:presLayoutVars>
      </dgm:prSet>
      <dgm:spPr/>
    </dgm:pt>
    <dgm:pt modelId="{8C539D38-9D5B-42C7-B95B-6361AEFF5D71}" type="pres">
      <dgm:prSet presAssocID="{031D1D3C-971C-4182-8A5D-4292D0B47D02}" presName="parentNode2" presStyleLbl="node1" presStyleIdx="1" presStyleCnt="5">
        <dgm:presLayoutVars>
          <dgm:chMax val="0"/>
          <dgm:bulletEnabled val="1"/>
        </dgm:presLayoutVars>
      </dgm:prSet>
      <dgm:spPr/>
    </dgm:pt>
    <dgm:pt modelId="{0A6FEA47-B51A-4975-84C9-CADA72E0BC0E}" type="pres">
      <dgm:prSet presAssocID="{031D1D3C-971C-4182-8A5D-4292D0B47D02}" presName="connSite2" presStyleCnt="0"/>
      <dgm:spPr/>
    </dgm:pt>
    <dgm:pt modelId="{206361BD-0B57-43A2-BB2E-0C11046114C7}" type="pres">
      <dgm:prSet presAssocID="{71AE7A8E-FFD4-4F75-A32B-96ADABED238B}" presName="Name18" presStyleLbl="sibTrans2D1" presStyleIdx="1" presStyleCnt="4"/>
      <dgm:spPr/>
    </dgm:pt>
    <dgm:pt modelId="{3485CD43-0ED9-4A97-B72B-5634FA19EEF6}" type="pres">
      <dgm:prSet presAssocID="{9E134A65-A848-4299-B709-45F05C104FF8}" presName="composite1" presStyleCnt="0"/>
      <dgm:spPr/>
    </dgm:pt>
    <dgm:pt modelId="{2AC1E31A-6839-45C9-A53D-B425F495CCE1}" type="pres">
      <dgm:prSet presAssocID="{9E134A65-A848-4299-B709-45F05C104FF8}" presName="dummyNode1" presStyleLbl="node1" presStyleIdx="1" presStyleCnt="5"/>
      <dgm:spPr/>
    </dgm:pt>
    <dgm:pt modelId="{B7EB958A-5E3A-4652-9753-31D7C4F2240B}" type="pres">
      <dgm:prSet presAssocID="{9E134A65-A848-4299-B709-45F05C104FF8}" presName="childNode1" presStyleLbl="bgAcc1" presStyleIdx="2" presStyleCnt="5" custScaleX="130111">
        <dgm:presLayoutVars>
          <dgm:bulletEnabled val="1"/>
        </dgm:presLayoutVars>
      </dgm:prSet>
      <dgm:spPr/>
    </dgm:pt>
    <dgm:pt modelId="{8E20EFA7-508E-4DDF-BE3F-1CF6C7B3E89A}" type="pres">
      <dgm:prSet presAssocID="{9E134A65-A848-4299-B709-45F05C104FF8}" presName="childNode1tx" presStyleLbl="bgAcc1" presStyleIdx="2" presStyleCnt="5">
        <dgm:presLayoutVars>
          <dgm:bulletEnabled val="1"/>
        </dgm:presLayoutVars>
      </dgm:prSet>
      <dgm:spPr/>
    </dgm:pt>
    <dgm:pt modelId="{A5FC4E2A-E8B5-4B6A-8307-480BE0BB081B}" type="pres">
      <dgm:prSet presAssocID="{9E134A65-A848-4299-B709-45F05C104FF8}" presName="parentNode1" presStyleLbl="node1" presStyleIdx="2" presStyleCnt="5">
        <dgm:presLayoutVars>
          <dgm:chMax val="1"/>
          <dgm:bulletEnabled val="1"/>
        </dgm:presLayoutVars>
      </dgm:prSet>
      <dgm:spPr/>
    </dgm:pt>
    <dgm:pt modelId="{BAD81FA6-E4A1-4171-86D3-FB73744C813B}" type="pres">
      <dgm:prSet presAssocID="{9E134A65-A848-4299-B709-45F05C104FF8}" presName="connSite1" presStyleCnt="0"/>
      <dgm:spPr/>
    </dgm:pt>
    <dgm:pt modelId="{4547B91F-BCB3-4010-B41B-81205B7857BC}" type="pres">
      <dgm:prSet presAssocID="{D4F6887A-4A84-409D-BDF3-13A5B5A93FBE}" presName="Name9" presStyleLbl="sibTrans2D1" presStyleIdx="2" presStyleCnt="4"/>
      <dgm:spPr/>
    </dgm:pt>
    <dgm:pt modelId="{E651A9D9-6EA3-4062-8868-E291A7CA7478}" type="pres">
      <dgm:prSet presAssocID="{DAEB5A18-4BE2-42A3-B877-C0A8BFF12948}" presName="composite2" presStyleCnt="0"/>
      <dgm:spPr/>
    </dgm:pt>
    <dgm:pt modelId="{A6493BB1-0525-471F-847E-FC6333BD97DD}" type="pres">
      <dgm:prSet presAssocID="{DAEB5A18-4BE2-42A3-B877-C0A8BFF12948}" presName="dummyNode2" presStyleLbl="node1" presStyleIdx="2" presStyleCnt="5"/>
      <dgm:spPr/>
    </dgm:pt>
    <dgm:pt modelId="{298D426E-3408-476C-831F-DABEF736F4E3}" type="pres">
      <dgm:prSet presAssocID="{DAEB5A18-4BE2-42A3-B877-C0A8BFF12948}" presName="childNode2" presStyleLbl="bgAcc1" presStyleIdx="3" presStyleCnt="5" custScaleX="129869">
        <dgm:presLayoutVars>
          <dgm:bulletEnabled val="1"/>
        </dgm:presLayoutVars>
      </dgm:prSet>
      <dgm:spPr/>
    </dgm:pt>
    <dgm:pt modelId="{63FB377D-981C-4FE9-B854-3D82423CFC68}" type="pres">
      <dgm:prSet presAssocID="{DAEB5A18-4BE2-42A3-B877-C0A8BFF12948}" presName="childNode2tx" presStyleLbl="bgAcc1" presStyleIdx="3" presStyleCnt="5">
        <dgm:presLayoutVars>
          <dgm:bulletEnabled val="1"/>
        </dgm:presLayoutVars>
      </dgm:prSet>
      <dgm:spPr/>
    </dgm:pt>
    <dgm:pt modelId="{C52BFB5A-CC2A-479F-A535-3A38994AE92B}" type="pres">
      <dgm:prSet presAssocID="{DAEB5A18-4BE2-42A3-B877-C0A8BFF12948}" presName="parentNode2" presStyleLbl="node1" presStyleIdx="3" presStyleCnt="5">
        <dgm:presLayoutVars>
          <dgm:chMax val="0"/>
          <dgm:bulletEnabled val="1"/>
        </dgm:presLayoutVars>
      </dgm:prSet>
      <dgm:spPr/>
    </dgm:pt>
    <dgm:pt modelId="{D759F593-3302-42B2-BD34-E8B45908B76D}" type="pres">
      <dgm:prSet presAssocID="{DAEB5A18-4BE2-42A3-B877-C0A8BFF12948}" presName="connSite2" presStyleCnt="0"/>
      <dgm:spPr/>
    </dgm:pt>
    <dgm:pt modelId="{D4E73C96-3805-4B2C-B913-CAE5D92C5F87}" type="pres">
      <dgm:prSet presAssocID="{E32E7A0D-9E86-4ACA-BCA2-924B36F288E7}" presName="Name18" presStyleLbl="sibTrans2D1" presStyleIdx="3" presStyleCnt="4"/>
      <dgm:spPr/>
    </dgm:pt>
    <dgm:pt modelId="{129DCF57-ACC4-471D-8B97-9BCF3D299BAD}" type="pres">
      <dgm:prSet presAssocID="{792CE158-41AD-4303-B161-9E324703AF0E}" presName="composite1" presStyleCnt="0"/>
      <dgm:spPr/>
    </dgm:pt>
    <dgm:pt modelId="{10F00D53-81B6-4BEF-B33B-62DB3148FE71}" type="pres">
      <dgm:prSet presAssocID="{792CE158-41AD-4303-B161-9E324703AF0E}" presName="dummyNode1" presStyleLbl="node1" presStyleIdx="3" presStyleCnt="5"/>
      <dgm:spPr/>
    </dgm:pt>
    <dgm:pt modelId="{2EA8D300-4291-4C9F-B2E0-41BC9A95ABC9}" type="pres">
      <dgm:prSet presAssocID="{792CE158-41AD-4303-B161-9E324703AF0E}" presName="childNode1" presStyleLbl="bgAcc1" presStyleIdx="4" presStyleCnt="5">
        <dgm:presLayoutVars>
          <dgm:bulletEnabled val="1"/>
        </dgm:presLayoutVars>
      </dgm:prSet>
      <dgm:spPr/>
    </dgm:pt>
    <dgm:pt modelId="{33FE9EAD-B5F7-49D1-ACDB-3E7E82D420EE}" type="pres">
      <dgm:prSet presAssocID="{792CE158-41AD-4303-B161-9E324703AF0E}" presName="childNode1tx" presStyleLbl="bgAcc1" presStyleIdx="4" presStyleCnt="5">
        <dgm:presLayoutVars>
          <dgm:bulletEnabled val="1"/>
        </dgm:presLayoutVars>
      </dgm:prSet>
      <dgm:spPr/>
    </dgm:pt>
    <dgm:pt modelId="{127AF058-41B5-4C24-A067-C1F56CE9DE4B}" type="pres">
      <dgm:prSet presAssocID="{792CE158-41AD-4303-B161-9E324703AF0E}" presName="parentNode1" presStyleLbl="node1" presStyleIdx="4" presStyleCnt="5">
        <dgm:presLayoutVars>
          <dgm:chMax val="1"/>
          <dgm:bulletEnabled val="1"/>
        </dgm:presLayoutVars>
      </dgm:prSet>
      <dgm:spPr/>
    </dgm:pt>
    <dgm:pt modelId="{9B6B6C5B-A3C3-4D04-A358-E62CE26E2A9B}" type="pres">
      <dgm:prSet presAssocID="{792CE158-41AD-4303-B161-9E324703AF0E}" presName="connSite1" presStyleCnt="0"/>
      <dgm:spPr/>
    </dgm:pt>
  </dgm:ptLst>
  <dgm:cxnLst>
    <dgm:cxn modelId="{7B5DBC07-4F37-44F0-9611-497CB85044DD}" type="presOf" srcId="{6D4748DE-D75B-405D-AF87-E19E48E9AFAF}" destId="{3AF3039B-F357-4BBE-9729-7588D1FBFF45}" srcOrd="0" destOrd="2" presId="urn:microsoft.com/office/officeart/2005/8/layout/hProcess4"/>
    <dgm:cxn modelId="{57D66B0B-6851-4128-98E4-6BCB1244F8CE}" srcId="{031D1D3C-971C-4182-8A5D-4292D0B47D02}" destId="{6D4748DE-D75B-405D-AF87-E19E48E9AFAF}" srcOrd="2" destOrd="0" parTransId="{9FCD265D-7BF7-43CD-9718-8C26F5AF04FA}" sibTransId="{851BFDB3-166B-4D2C-A20A-F4A7D9FB8ADE}"/>
    <dgm:cxn modelId="{494E6C11-BC01-488D-A7A0-3A9CF3B4587F}" srcId="{C61564BC-27EF-43B1-B4FF-764985289DE0}" destId="{031D1D3C-971C-4182-8A5D-4292D0B47D02}" srcOrd="1" destOrd="0" parTransId="{DC692B4E-1EC0-43DC-A2F4-7FFD7E50F10A}" sibTransId="{71AE7A8E-FFD4-4F75-A32B-96ADABED238B}"/>
    <dgm:cxn modelId="{70B47D11-9FD4-4EE7-9AC3-83A4EFE43C01}" srcId="{9E134A65-A848-4299-B709-45F05C104FF8}" destId="{7CA806A9-0A08-400F-8BB1-4F39FAB6F65B}" srcOrd="2" destOrd="0" parTransId="{D380017E-87E9-4327-942B-E2B3FCD78233}" sibTransId="{E5A08F7D-7D9C-4B7A-9AB0-5FBBB736C149}"/>
    <dgm:cxn modelId="{06697412-49C8-4C52-B8ED-F220539E78F7}" type="presOf" srcId="{2533676B-B845-4035-850D-2833AD962635}" destId="{8E20EFA7-508E-4DDF-BE3F-1CF6C7B3E89A}" srcOrd="1" destOrd="0" presId="urn:microsoft.com/office/officeart/2005/8/layout/hProcess4"/>
    <dgm:cxn modelId="{30C77113-85BA-4B4F-86B0-E0D152A6EB10}" srcId="{C61564BC-27EF-43B1-B4FF-764985289DE0}" destId="{9E134A65-A848-4299-B709-45F05C104FF8}" srcOrd="2" destOrd="0" parTransId="{9055CDFA-F5E1-4599-AE9C-75265480EDA1}" sibTransId="{D4F6887A-4A84-409D-BDF3-13A5B5A93FBE}"/>
    <dgm:cxn modelId="{79145414-89D7-406F-813D-413AD8A88EB7}" type="presOf" srcId="{C5904093-1A7C-4B05-A0D8-30541AFC8560}" destId="{298D426E-3408-476C-831F-DABEF736F4E3}" srcOrd="0" destOrd="1" presId="urn:microsoft.com/office/officeart/2005/8/layout/hProcess4"/>
    <dgm:cxn modelId="{232BAD15-5E37-4CB8-8193-97A9ED55C169}" type="presOf" srcId="{2FBFB794-3BC1-4505-B49C-B1548B33EFD4}" destId="{B7EB958A-5E3A-4652-9753-31D7C4F2240B}" srcOrd="0" destOrd="1" presId="urn:microsoft.com/office/officeart/2005/8/layout/hProcess4"/>
    <dgm:cxn modelId="{EA89C016-01BE-4AA8-9A7C-94E0392A6074}" type="presOf" srcId="{45283FB7-D037-4A37-812B-439FFACB52C3}" destId="{63FB377D-981C-4FE9-B854-3D82423CFC68}" srcOrd="1" destOrd="0" presId="urn:microsoft.com/office/officeart/2005/8/layout/hProcess4"/>
    <dgm:cxn modelId="{7C821E18-5129-4F14-8181-61BF2391B545}" type="presOf" srcId="{71AE7A8E-FFD4-4F75-A32B-96ADABED238B}" destId="{206361BD-0B57-43A2-BB2E-0C11046114C7}" srcOrd="0" destOrd="0" presId="urn:microsoft.com/office/officeart/2005/8/layout/hProcess4"/>
    <dgm:cxn modelId="{E41FDC22-EBED-4D45-AB33-FA1653EEF82F}" type="presOf" srcId="{781738A0-22B6-4783-B4D8-1DEB12C02283}" destId="{BF9A863F-67C7-401A-914B-C7EF4D0665D7}" srcOrd="1" destOrd="0" presId="urn:microsoft.com/office/officeart/2005/8/layout/hProcess4"/>
    <dgm:cxn modelId="{75B03F25-5663-441F-83BD-00E6F31A0ACA}" type="presOf" srcId="{C61564BC-27EF-43B1-B4FF-764985289DE0}" destId="{FE870E39-B8CE-423A-9495-55F37B615B08}" srcOrd="0" destOrd="0" presId="urn:microsoft.com/office/officeart/2005/8/layout/hProcess4"/>
    <dgm:cxn modelId="{E297B536-32A3-4295-99E1-0AE275442168}" srcId="{BF50B764-0143-40E5-8AD9-3E84E771B557}" destId="{D03715BB-31B1-40C9-8333-DB3F655859C9}" srcOrd="1" destOrd="0" parTransId="{C48E8DD3-77D8-488D-BF1E-DEF7C1C5CB09}" sibTransId="{AE4D599C-B6B5-421F-8423-B9E6D8DDE74A}"/>
    <dgm:cxn modelId="{5372183A-73D1-477A-ABE2-C5D4ED1E5CF6}" type="presOf" srcId="{7CA806A9-0A08-400F-8BB1-4F39FAB6F65B}" destId="{B7EB958A-5E3A-4652-9753-31D7C4F2240B}" srcOrd="0" destOrd="2" presId="urn:microsoft.com/office/officeart/2005/8/layout/hProcess4"/>
    <dgm:cxn modelId="{0029A03C-D866-4A3E-8AC7-6CE0CA2A03BE}" srcId="{DAEB5A18-4BE2-42A3-B877-C0A8BFF12948}" destId="{5AF864DE-CE6F-446A-8378-E8D72A01EAB5}" srcOrd="2" destOrd="0" parTransId="{A92DC71E-82CD-4D1A-A1A4-1FB6B9552897}" sibTransId="{34EF282D-909F-40CE-943E-715E62459AC7}"/>
    <dgm:cxn modelId="{506B5965-878B-46F4-A7D4-C6F781904AB7}" type="presOf" srcId="{BF50B764-0143-40E5-8AD9-3E84E771B557}" destId="{23F79C3A-2195-4DE7-B392-D36C9579C6D8}" srcOrd="0" destOrd="0" presId="urn:microsoft.com/office/officeart/2005/8/layout/hProcess4"/>
    <dgm:cxn modelId="{74D84946-E4E9-4772-8588-1832E58888BB}" type="presOf" srcId="{52BC7C30-06D0-443B-BFF7-677E677A7E34}" destId="{2EA8D300-4291-4C9F-B2E0-41BC9A95ABC9}" srcOrd="0" destOrd="1" presId="urn:microsoft.com/office/officeart/2005/8/layout/hProcess4"/>
    <dgm:cxn modelId="{3138FB68-A2EA-4C1C-9432-7D4AB7568237}" type="presOf" srcId="{2533676B-B845-4035-850D-2833AD962635}" destId="{B7EB958A-5E3A-4652-9753-31D7C4F2240B}" srcOrd="0" destOrd="0" presId="urn:microsoft.com/office/officeart/2005/8/layout/hProcess4"/>
    <dgm:cxn modelId="{0F08196D-1481-4E37-966D-D852DBEEA6D6}" type="presOf" srcId="{14DE3C76-ADB1-47D2-AABD-90CC4BD6D722}" destId="{EE86B01E-3428-473E-8E94-1A93833684BA}" srcOrd="1" destOrd="1" presId="urn:microsoft.com/office/officeart/2005/8/layout/hProcess4"/>
    <dgm:cxn modelId="{A0F0EE4F-95CB-48F1-A3C6-5384B95ED5F1}" srcId="{BF50B764-0143-40E5-8AD9-3E84E771B557}" destId="{781738A0-22B6-4783-B4D8-1DEB12C02283}" srcOrd="0" destOrd="0" parTransId="{7EADE2B3-00F7-4B86-BFE8-4CEA46CCD0AC}" sibTransId="{B87C5296-3DA3-426F-8018-1C2ACA5D044E}"/>
    <dgm:cxn modelId="{4EA0D771-7834-43A9-A4CE-09C818D537D2}" type="presOf" srcId="{E32E7A0D-9E86-4ACA-BCA2-924B36F288E7}" destId="{D4E73C96-3805-4B2C-B913-CAE5D92C5F87}" srcOrd="0" destOrd="0" presId="urn:microsoft.com/office/officeart/2005/8/layout/hProcess4"/>
    <dgm:cxn modelId="{222F3953-B0D8-4DCC-B404-452C290668C5}" type="presOf" srcId="{52BC7C30-06D0-443B-BFF7-677E677A7E34}" destId="{33FE9EAD-B5F7-49D1-ACDB-3E7E82D420EE}" srcOrd="1" destOrd="1" presId="urn:microsoft.com/office/officeart/2005/8/layout/hProcess4"/>
    <dgm:cxn modelId="{BA824B73-3B14-4116-AA38-16352B64C573}" type="presOf" srcId="{792CE158-41AD-4303-B161-9E324703AF0E}" destId="{127AF058-41B5-4C24-A067-C1F56CE9DE4B}" srcOrd="0" destOrd="0" presId="urn:microsoft.com/office/officeart/2005/8/layout/hProcess4"/>
    <dgm:cxn modelId="{7EA65473-8143-4597-BF49-A8C58C1FB0B5}" type="presOf" srcId="{5AF864DE-CE6F-446A-8378-E8D72A01EAB5}" destId="{63FB377D-981C-4FE9-B854-3D82423CFC68}" srcOrd="1" destOrd="2" presId="urn:microsoft.com/office/officeart/2005/8/layout/hProcess4"/>
    <dgm:cxn modelId="{9E6E3454-AFE5-4974-87D7-C2DF7259618C}" type="presOf" srcId="{A75C5221-095D-4CA1-B50F-3015654F5F65}" destId="{33FE9EAD-B5F7-49D1-ACDB-3E7E82D420EE}" srcOrd="1" destOrd="2" presId="urn:microsoft.com/office/officeart/2005/8/layout/hProcess4"/>
    <dgm:cxn modelId="{8E59D275-0F16-4D18-ACA3-ABE9D418DC3A}" type="presOf" srcId="{031D1D3C-971C-4182-8A5D-4292D0B47D02}" destId="{8C539D38-9D5B-42C7-B95B-6361AEFF5D71}" srcOrd="0" destOrd="0" presId="urn:microsoft.com/office/officeart/2005/8/layout/hProcess4"/>
    <dgm:cxn modelId="{EDA20883-D787-4A28-B56C-F819E359F085}" type="presOf" srcId="{14DE3C76-ADB1-47D2-AABD-90CC4BD6D722}" destId="{3AF3039B-F357-4BBE-9729-7588D1FBFF45}" srcOrd="0" destOrd="1" presId="urn:microsoft.com/office/officeart/2005/8/layout/hProcess4"/>
    <dgm:cxn modelId="{45C07386-FB42-40CC-9F8D-34AF0AE45021}" type="presOf" srcId="{9E134A65-A848-4299-B709-45F05C104FF8}" destId="{A5FC4E2A-E8B5-4B6A-8307-480BE0BB081B}" srcOrd="0" destOrd="0" presId="urn:microsoft.com/office/officeart/2005/8/layout/hProcess4"/>
    <dgm:cxn modelId="{8BD69586-1447-4CC2-B3C3-F6426BB5DC9E}" type="presOf" srcId="{D95C9CC2-012A-4642-B260-C61819187BD4}" destId="{3AF3039B-F357-4BBE-9729-7588D1FBFF45}" srcOrd="0" destOrd="0" presId="urn:microsoft.com/office/officeart/2005/8/layout/hProcess4"/>
    <dgm:cxn modelId="{7073BF86-1831-4B4E-90F8-0EEE0854A758}" type="presOf" srcId="{D4F6887A-4A84-409D-BDF3-13A5B5A93FBE}" destId="{4547B91F-BCB3-4010-B41B-81205B7857BC}" srcOrd="0" destOrd="0" presId="urn:microsoft.com/office/officeart/2005/8/layout/hProcess4"/>
    <dgm:cxn modelId="{7F331989-3E8E-422F-A068-189743D4442C}" srcId="{792CE158-41AD-4303-B161-9E324703AF0E}" destId="{87349046-DF2E-46EB-BE5F-F4DDAE3150E1}" srcOrd="0" destOrd="0" parTransId="{B2D32559-FABD-4C85-A6B4-C35B0E35036D}" sibTransId="{C6FFCE8F-C564-4248-92C1-2DCAFF04492B}"/>
    <dgm:cxn modelId="{ACF0258C-56FD-4D89-9CD6-7A3AEEDA6557}" type="presOf" srcId="{C5904093-1A7C-4B05-A0D8-30541AFC8560}" destId="{63FB377D-981C-4FE9-B854-3D82423CFC68}" srcOrd="1" destOrd="1" presId="urn:microsoft.com/office/officeart/2005/8/layout/hProcess4"/>
    <dgm:cxn modelId="{9173168D-15FD-435A-BD0F-17D98952D465}" type="presOf" srcId="{45283FB7-D037-4A37-812B-439FFACB52C3}" destId="{298D426E-3408-476C-831F-DABEF736F4E3}" srcOrd="0" destOrd="0" presId="urn:microsoft.com/office/officeart/2005/8/layout/hProcess4"/>
    <dgm:cxn modelId="{72AC768E-2243-4A5C-BAF0-D236909DC631}" type="presOf" srcId="{5AF864DE-CE6F-446A-8378-E8D72A01EAB5}" destId="{298D426E-3408-476C-831F-DABEF736F4E3}" srcOrd="0" destOrd="2" presId="urn:microsoft.com/office/officeart/2005/8/layout/hProcess4"/>
    <dgm:cxn modelId="{E872FD92-E4F2-4D5E-9004-BAEA9B53A6F6}" srcId="{9E134A65-A848-4299-B709-45F05C104FF8}" destId="{2FBFB794-3BC1-4505-B49C-B1548B33EFD4}" srcOrd="1" destOrd="0" parTransId="{F1560F8C-1548-43E9-9E2D-E325D423C19E}" sibTransId="{374F1478-E89C-4981-A056-BBB63B48CE33}"/>
    <dgm:cxn modelId="{639D0393-AF53-4C18-9215-9EBAA8BBB896}" type="presOf" srcId="{D03715BB-31B1-40C9-8333-DB3F655859C9}" destId="{8C4CA44C-0A50-48B2-AD3A-0AB31EF93BE4}" srcOrd="0" destOrd="1" presId="urn:microsoft.com/office/officeart/2005/8/layout/hProcess4"/>
    <dgm:cxn modelId="{CE390297-13E8-43BA-9D82-7AD27D16BD3E}" srcId="{031D1D3C-971C-4182-8A5D-4292D0B47D02}" destId="{14DE3C76-ADB1-47D2-AABD-90CC4BD6D722}" srcOrd="1" destOrd="0" parTransId="{A879E50A-E08B-4BFC-B387-BDEBECCA0565}" sibTransId="{FFB4B84D-B88F-450A-A0B2-E97FE6522027}"/>
    <dgm:cxn modelId="{7E321CA0-F128-49EE-A814-628D9EC2B5FF}" type="presOf" srcId="{D03715BB-31B1-40C9-8333-DB3F655859C9}" destId="{BF9A863F-67C7-401A-914B-C7EF4D0665D7}" srcOrd="1" destOrd="1" presId="urn:microsoft.com/office/officeart/2005/8/layout/hProcess4"/>
    <dgm:cxn modelId="{A6FE28A2-F0EF-41A2-8B33-542CBAD6D008}" srcId="{792CE158-41AD-4303-B161-9E324703AF0E}" destId="{52BC7C30-06D0-443B-BFF7-677E677A7E34}" srcOrd="1" destOrd="0" parTransId="{9D59BC3D-5C64-466C-9E91-5EF17B2976E8}" sibTransId="{D33BF2B5-0D47-4357-A300-D9F10DD411A5}"/>
    <dgm:cxn modelId="{B64554A3-6C37-43A8-BEF1-82F7785819CB}" type="presOf" srcId="{87349046-DF2E-46EB-BE5F-F4DDAE3150E1}" destId="{33FE9EAD-B5F7-49D1-ACDB-3E7E82D420EE}" srcOrd="1" destOrd="0" presId="urn:microsoft.com/office/officeart/2005/8/layout/hProcess4"/>
    <dgm:cxn modelId="{F175D4A4-A7B7-4D1A-9EFE-8AAA88C06B1C}" srcId="{031D1D3C-971C-4182-8A5D-4292D0B47D02}" destId="{D95C9CC2-012A-4642-B260-C61819187BD4}" srcOrd="0" destOrd="0" parTransId="{15A84446-BD9F-4226-87F8-BE2CC6D33D80}" sibTransId="{F0D444A6-B866-42BC-BC95-54F50B32CDB7}"/>
    <dgm:cxn modelId="{FCE628AB-AC1A-4865-964A-AA2AD91287A5}" type="presOf" srcId="{6D4748DE-D75B-405D-AF87-E19E48E9AFAF}" destId="{EE86B01E-3428-473E-8E94-1A93833684BA}" srcOrd="1" destOrd="2" presId="urn:microsoft.com/office/officeart/2005/8/layout/hProcess4"/>
    <dgm:cxn modelId="{E34D6FAE-C9E2-46B9-AC1B-039909486466}" type="presOf" srcId="{D9427353-19AE-4D93-BD67-70A73C4D49FD}" destId="{2DA12D1E-80D9-4CA8-9A2E-C1C68EE51C7E}" srcOrd="0" destOrd="0" presId="urn:microsoft.com/office/officeart/2005/8/layout/hProcess4"/>
    <dgm:cxn modelId="{BCF5D7B7-56C1-4F12-AE9C-87D9B84ABCCD}" type="presOf" srcId="{2FBFB794-3BC1-4505-B49C-B1548B33EFD4}" destId="{8E20EFA7-508E-4DDF-BE3F-1CF6C7B3E89A}" srcOrd="1" destOrd="1" presId="urn:microsoft.com/office/officeart/2005/8/layout/hProcess4"/>
    <dgm:cxn modelId="{5A15DBBC-C950-4E0F-BED5-50DB86A3BBE8}" type="presOf" srcId="{DAEB5A18-4BE2-42A3-B877-C0A8BFF12948}" destId="{C52BFB5A-CC2A-479F-A535-3A38994AE92B}" srcOrd="0" destOrd="0" presId="urn:microsoft.com/office/officeart/2005/8/layout/hProcess4"/>
    <dgm:cxn modelId="{D4B649BD-C1C1-4385-A24C-802E2F72034B}" srcId="{C61564BC-27EF-43B1-B4FF-764985289DE0}" destId="{DAEB5A18-4BE2-42A3-B877-C0A8BFF12948}" srcOrd="3" destOrd="0" parTransId="{8D7C3EB2-4F76-41BF-B2D5-C610EC5F697B}" sibTransId="{E32E7A0D-9E86-4ACA-BCA2-924B36F288E7}"/>
    <dgm:cxn modelId="{24C963BF-0023-4194-A651-7B2E1AEC90C8}" type="presOf" srcId="{87349046-DF2E-46EB-BE5F-F4DDAE3150E1}" destId="{2EA8D300-4291-4C9F-B2E0-41BC9A95ABC9}" srcOrd="0" destOrd="0" presId="urn:microsoft.com/office/officeart/2005/8/layout/hProcess4"/>
    <dgm:cxn modelId="{FF0A7BC8-5732-4F68-9865-4F880DDA9AA7}" srcId="{792CE158-41AD-4303-B161-9E324703AF0E}" destId="{A75C5221-095D-4CA1-B50F-3015654F5F65}" srcOrd="2" destOrd="0" parTransId="{EC3BA05D-B9BE-4E63-BA56-A51AFEC8B6F0}" sibTransId="{9EE64466-BAE5-44D7-BDF1-03F81CBB4ED3}"/>
    <dgm:cxn modelId="{4B0728CA-FD36-42F7-A3B1-4BA0080386DB}" srcId="{DAEB5A18-4BE2-42A3-B877-C0A8BFF12948}" destId="{C5904093-1A7C-4B05-A0D8-30541AFC8560}" srcOrd="1" destOrd="0" parTransId="{CC6F5469-25B5-423D-A36D-2778D460D50A}" sibTransId="{9627F10C-0715-43C4-AE49-CDA3435B4109}"/>
    <dgm:cxn modelId="{BE5D28CC-F5F4-47C0-8FF0-061778DFD7BD}" srcId="{C61564BC-27EF-43B1-B4FF-764985289DE0}" destId="{BF50B764-0143-40E5-8AD9-3E84E771B557}" srcOrd="0" destOrd="0" parTransId="{CC9A27A9-4E98-48E8-8F56-9C6165F340F0}" sibTransId="{D9427353-19AE-4D93-BD67-70A73C4D49FD}"/>
    <dgm:cxn modelId="{11B812DB-3E43-47B0-8230-BBB0542C718C}" srcId="{C61564BC-27EF-43B1-B4FF-764985289DE0}" destId="{792CE158-41AD-4303-B161-9E324703AF0E}" srcOrd="4" destOrd="0" parTransId="{D81D5559-B334-4888-BF4D-AE081D8F8083}" sibTransId="{27A11551-64F4-4C8A-A5B8-AE9A1A519F64}"/>
    <dgm:cxn modelId="{483036E1-A3BD-4819-B718-D4136F3E0CBA}" type="presOf" srcId="{781738A0-22B6-4783-B4D8-1DEB12C02283}" destId="{8C4CA44C-0A50-48B2-AD3A-0AB31EF93BE4}" srcOrd="0" destOrd="0" presId="urn:microsoft.com/office/officeart/2005/8/layout/hProcess4"/>
    <dgm:cxn modelId="{78FD7CEC-EB83-4C6A-83A9-7B03B67E2E70}" srcId="{DAEB5A18-4BE2-42A3-B877-C0A8BFF12948}" destId="{45283FB7-D037-4A37-812B-439FFACB52C3}" srcOrd="0" destOrd="0" parTransId="{918F8A9B-D4EF-4F22-82F0-FFDD06D171D3}" sibTransId="{E60C962F-89B9-4766-BF91-94CA0C52F741}"/>
    <dgm:cxn modelId="{AFC88BF3-947C-4825-8739-EB74E6E41AEB}" type="presOf" srcId="{7CA806A9-0A08-400F-8BB1-4F39FAB6F65B}" destId="{8E20EFA7-508E-4DDF-BE3F-1CF6C7B3E89A}" srcOrd="1" destOrd="2" presId="urn:microsoft.com/office/officeart/2005/8/layout/hProcess4"/>
    <dgm:cxn modelId="{7A9427F4-0ED7-4A08-BEE9-967259E9A0E2}" type="presOf" srcId="{D95C9CC2-012A-4642-B260-C61819187BD4}" destId="{EE86B01E-3428-473E-8E94-1A93833684BA}" srcOrd="1" destOrd="0" presId="urn:microsoft.com/office/officeart/2005/8/layout/hProcess4"/>
    <dgm:cxn modelId="{E42D42F5-A1B7-49B9-A630-D003F0A35565}" srcId="{9E134A65-A848-4299-B709-45F05C104FF8}" destId="{2533676B-B845-4035-850D-2833AD962635}" srcOrd="0" destOrd="0" parTransId="{936482D0-ADB1-4709-8A9F-094C97F887E8}" sibTransId="{3CF343E9-20D4-48AE-ABA3-0AE46CA28539}"/>
    <dgm:cxn modelId="{119619FA-154B-4F0B-8B15-9A0DE5084272}" type="presOf" srcId="{A75C5221-095D-4CA1-B50F-3015654F5F65}" destId="{2EA8D300-4291-4C9F-B2E0-41BC9A95ABC9}" srcOrd="0" destOrd="2" presId="urn:microsoft.com/office/officeart/2005/8/layout/hProcess4"/>
    <dgm:cxn modelId="{A2BD4436-FA06-4806-B60F-ECDF2CEE3A24}" type="presParOf" srcId="{FE870E39-B8CE-423A-9495-55F37B615B08}" destId="{4A95CDC1-1FB8-423B-8154-0BC67C9205D8}" srcOrd="0" destOrd="0" presId="urn:microsoft.com/office/officeart/2005/8/layout/hProcess4"/>
    <dgm:cxn modelId="{60AF775F-81AE-4692-A826-8F9114583BD1}" type="presParOf" srcId="{FE870E39-B8CE-423A-9495-55F37B615B08}" destId="{988B2F9A-4150-44C5-8F35-2099A4971E9E}" srcOrd="1" destOrd="0" presId="urn:microsoft.com/office/officeart/2005/8/layout/hProcess4"/>
    <dgm:cxn modelId="{41169C97-3818-4786-85C3-BF762727D2D9}" type="presParOf" srcId="{FE870E39-B8CE-423A-9495-55F37B615B08}" destId="{2CF60FC3-C2A1-43EB-B894-FF11F59B9550}" srcOrd="2" destOrd="0" presId="urn:microsoft.com/office/officeart/2005/8/layout/hProcess4"/>
    <dgm:cxn modelId="{8BF8EEB1-566C-4081-A426-358B4539DBC4}" type="presParOf" srcId="{2CF60FC3-C2A1-43EB-B894-FF11F59B9550}" destId="{C416CA79-EAB9-42C7-A200-77E2AD141141}" srcOrd="0" destOrd="0" presId="urn:microsoft.com/office/officeart/2005/8/layout/hProcess4"/>
    <dgm:cxn modelId="{0E1C64C4-AED3-4C0D-83CE-4C88C017149E}" type="presParOf" srcId="{C416CA79-EAB9-42C7-A200-77E2AD141141}" destId="{C20D454D-34E6-4918-BE56-E186A4C7B707}" srcOrd="0" destOrd="0" presId="urn:microsoft.com/office/officeart/2005/8/layout/hProcess4"/>
    <dgm:cxn modelId="{D76BC72C-5109-4683-9EE4-AB479A2A6152}" type="presParOf" srcId="{C416CA79-EAB9-42C7-A200-77E2AD141141}" destId="{8C4CA44C-0A50-48B2-AD3A-0AB31EF93BE4}" srcOrd="1" destOrd="0" presId="urn:microsoft.com/office/officeart/2005/8/layout/hProcess4"/>
    <dgm:cxn modelId="{88C9463A-05C1-489F-AD8C-5BCD37DDFC82}" type="presParOf" srcId="{C416CA79-EAB9-42C7-A200-77E2AD141141}" destId="{BF9A863F-67C7-401A-914B-C7EF4D0665D7}" srcOrd="2" destOrd="0" presId="urn:microsoft.com/office/officeart/2005/8/layout/hProcess4"/>
    <dgm:cxn modelId="{286C0BE5-B9C8-465E-B0E9-AF78F91AD9D9}" type="presParOf" srcId="{C416CA79-EAB9-42C7-A200-77E2AD141141}" destId="{23F79C3A-2195-4DE7-B392-D36C9579C6D8}" srcOrd="3" destOrd="0" presId="urn:microsoft.com/office/officeart/2005/8/layout/hProcess4"/>
    <dgm:cxn modelId="{A6C7D125-52EC-440B-BEB2-2EAEF459D08A}" type="presParOf" srcId="{C416CA79-EAB9-42C7-A200-77E2AD141141}" destId="{D6D8EFE4-95E3-4EA9-B7FB-48459AD4E59E}" srcOrd="4" destOrd="0" presId="urn:microsoft.com/office/officeart/2005/8/layout/hProcess4"/>
    <dgm:cxn modelId="{9FC46C39-D333-4F3D-BA70-93AC501A8919}" type="presParOf" srcId="{2CF60FC3-C2A1-43EB-B894-FF11F59B9550}" destId="{2DA12D1E-80D9-4CA8-9A2E-C1C68EE51C7E}" srcOrd="1" destOrd="0" presId="urn:microsoft.com/office/officeart/2005/8/layout/hProcess4"/>
    <dgm:cxn modelId="{DF57F1F7-B49A-4C38-A1CA-DF3AFF9A3188}" type="presParOf" srcId="{2CF60FC3-C2A1-43EB-B894-FF11F59B9550}" destId="{C176F7DB-DE1B-4C2B-8B50-06D308706BA5}" srcOrd="2" destOrd="0" presId="urn:microsoft.com/office/officeart/2005/8/layout/hProcess4"/>
    <dgm:cxn modelId="{0B7C5467-CA23-4ACA-B662-15CE1F03C1AC}" type="presParOf" srcId="{C176F7DB-DE1B-4C2B-8B50-06D308706BA5}" destId="{D4BAE132-2993-4FA1-87AC-32D34736DCB8}" srcOrd="0" destOrd="0" presId="urn:microsoft.com/office/officeart/2005/8/layout/hProcess4"/>
    <dgm:cxn modelId="{2BCA4CDF-2E00-4BD9-B183-8E64A2B06D12}" type="presParOf" srcId="{C176F7DB-DE1B-4C2B-8B50-06D308706BA5}" destId="{3AF3039B-F357-4BBE-9729-7588D1FBFF45}" srcOrd="1" destOrd="0" presId="urn:microsoft.com/office/officeart/2005/8/layout/hProcess4"/>
    <dgm:cxn modelId="{96F190D4-2C48-4A3E-8959-9DAA2C679BC7}" type="presParOf" srcId="{C176F7DB-DE1B-4C2B-8B50-06D308706BA5}" destId="{EE86B01E-3428-473E-8E94-1A93833684BA}" srcOrd="2" destOrd="0" presId="urn:microsoft.com/office/officeart/2005/8/layout/hProcess4"/>
    <dgm:cxn modelId="{F4086C59-27EC-4BB5-989C-04AC5F6E7EA9}" type="presParOf" srcId="{C176F7DB-DE1B-4C2B-8B50-06D308706BA5}" destId="{8C539D38-9D5B-42C7-B95B-6361AEFF5D71}" srcOrd="3" destOrd="0" presId="urn:microsoft.com/office/officeart/2005/8/layout/hProcess4"/>
    <dgm:cxn modelId="{699C73B8-A048-4E3E-ADAE-B3FBFDE6E1DC}" type="presParOf" srcId="{C176F7DB-DE1B-4C2B-8B50-06D308706BA5}" destId="{0A6FEA47-B51A-4975-84C9-CADA72E0BC0E}" srcOrd="4" destOrd="0" presId="urn:microsoft.com/office/officeart/2005/8/layout/hProcess4"/>
    <dgm:cxn modelId="{3E327322-0722-4F9D-89FE-3AAAEBB3977D}" type="presParOf" srcId="{2CF60FC3-C2A1-43EB-B894-FF11F59B9550}" destId="{206361BD-0B57-43A2-BB2E-0C11046114C7}" srcOrd="3" destOrd="0" presId="urn:microsoft.com/office/officeart/2005/8/layout/hProcess4"/>
    <dgm:cxn modelId="{FC57542C-76DC-4374-A871-FCD16A371CDB}" type="presParOf" srcId="{2CF60FC3-C2A1-43EB-B894-FF11F59B9550}" destId="{3485CD43-0ED9-4A97-B72B-5634FA19EEF6}" srcOrd="4" destOrd="0" presId="urn:microsoft.com/office/officeart/2005/8/layout/hProcess4"/>
    <dgm:cxn modelId="{0E8A5C88-D60D-4B0C-BD29-BCD76554A3A3}" type="presParOf" srcId="{3485CD43-0ED9-4A97-B72B-5634FA19EEF6}" destId="{2AC1E31A-6839-45C9-A53D-B425F495CCE1}" srcOrd="0" destOrd="0" presId="urn:microsoft.com/office/officeart/2005/8/layout/hProcess4"/>
    <dgm:cxn modelId="{DF66D4AE-5A77-44BA-8369-C12CBDDFF470}" type="presParOf" srcId="{3485CD43-0ED9-4A97-B72B-5634FA19EEF6}" destId="{B7EB958A-5E3A-4652-9753-31D7C4F2240B}" srcOrd="1" destOrd="0" presId="urn:microsoft.com/office/officeart/2005/8/layout/hProcess4"/>
    <dgm:cxn modelId="{5019B3E0-114A-4326-AAB1-26057C436510}" type="presParOf" srcId="{3485CD43-0ED9-4A97-B72B-5634FA19EEF6}" destId="{8E20EFA7-508E-4DDF-BE3F-1CF6C7B3E89A}" srcOrd="2" destOrd="0" presId="urn:microsoft.com/office/officeart/2005/8/layout/hProcess4"/>
    <dgm:cxn modelId="{D2448655-C633-4F15-A0BB-910A7C60FE4A}" type="presParOf" srcId="{3485CD43-0ED9-4A97-B72B-5634FA19EEF6}" destId="{A5FC4E2A-E8B5-4B6A-8307-480BE0BB081B}" srcOrd="3" destOrd="0" presId="urn:microsoft.com/office/officeart/2005/8/layout/hProcess4"/>
    <dgm:cxn modelId="{4E5B6BB7-F914-4BD2-8D0D-B2800E8A2F6D}" type="presParOf" srcId="{3485CD43-0ED9-4A97-B72B-5634FA19EEF6}" destId="{BAD81FA6-E4A1-4171-86D3-FB73744C813B}" srcOrd="4" destOrd="0" presId="urn:microsoft.com/office/officeart/2005/8/layout/hProcess4"/>
    <dgm:cxn modelId="{C9B85700-249E-482E-B0BD-07628B1168C6}" type="presParOf" srcId="{2CF60FC3-C2A1-43EB-B894-FF11F59B9550}" destId="{4547B91F-BCB3-4010-B41B-81205B7857BC}" srcOrd="5" destOrd="0" presId="urn:microsoft.com/office/officeart/2005/8/layout/hProcess4"/>
    <dgm:cxn modelId="{5F5D2403-4F4B-45A0-B628-B00F86E843D9}" type="presParOf" srcId="{2CF60FC3-C2A1-43EB-B894-FF11F59B9550}" destId="{E651A9D9-6EA3-4062-8868-E291A7CA7478}" srcOrd="6" destOrd="0" presId="urn:microsoft.com/office/officeart/2005/8/layout/hProcess4"/>
    <dgm:cxn modelId="{13272B02-5805-4C76-A8D9-17BFCBCC177F}" type="presParOf" srcId="{E651A9D9-6EA3-4062-8868-E291A7CA7478}" destId="{A6493BB1-0525-471F-847E-FC6333BD97DD}" srcOrd="0" destOrd="0" presId="urn:microsoft.com/office/officeart/2005/8/layout/hProcess4"/>
    <dgm:cxn modelId="{E5C37BAF-28A6-4C10-ABC3-33FB5A91CE37}" type="presParOf" srcId="{E651A9D9-6EA3-4062-8868-E291A7CA7478}" destId="{298D426E-3408-476C-831F-DABEF736F4E3}" srcOrd="1" destOrd="0" presId="urn:microsoft.com/office/officeart/2005/8/layout/hProcess4"/>
    <dgm:cxn modelId="{7F8F1280-64F9-4D6D-84D3-2AE856AFAE47}" type="presParOf" srcId="{E651A9D9-6EA3-4062-8868-E291A7CA7478}" destId="{63FB377D-981C-4FE9-B854-3D82423CFC68}" srcOrd="2" destOrd="0" presId="urn:microsoft.com/office/officeart/2005/8/layout/hProcess4"/>
    <dgm:cxn modelId="{D56226C7-20C0-443C-8C1C-3D80F8606AD0}" type="presParOf" srcId="{E651A9D9-6EA3-4062-8868-E291A7CA7478}" destId="{C52BFB5A-CC2A-479F-A535-3A38994AE92B}" srcOrd="3" destOrd="0" presId="urn:microsoft.com/office/officeart/2005/8/layout/hProcess4"/>
    <dgm:cxn modelId="{37E8CBD0-D30E-42C4-97CB-63BC458A41C9}" type="presParOf" srcId="{E651A9D9-6EA3-4062-8868-E291A7CA7478}" destId="{D759F593-3302-42B2-BD34-E8B45908B76D}" srcOrd="4" destOrd="0" presId="urn:microsoft.com/office/officeart/2005/8/layout/hProcess4"/>
    <dgm:cxn modelId="{32190586-666E-43A7-A730-1E956A986BC0}" type="presParOf" srcId="{2CF60FC3-C2A1-43EB-B894-FF11F59B9550}" destId="{D4E73C96-3805-4B2C-B913-CAE5D92C5F87}" srcOrd="7" destOrd="0" presId="urn:microsoft.com/office/officeart/2005/8/layout/hProcess4"/>
    <dgm:cxn modelId="{7A599B3B-2803-4BD9-A18B-47BFBE2E9386}" type="presParOf" srcId="{2CF60FC3-C2A1-43EB-B894-FF11F59B9550}" destId="{129DCF57-ACC4-471D-8B97-9BCF3D299BAD}" srcOrd="8" destOrd="0" presId="urn:microsoft.com/office/officeart/2005/8/layout/hProcess4"/>
    <dgm:cxn modelId="{E224E752-F651-40F1-A779-D377A8C9C8C2}" type="presParOf" srcId="{129DCF57-ACC4-471D-8B97-9BCF3D299BAD}" destId="{10F00D53-81B6-4BEF-B33B-62DB3148FE71}" srcOrd="0" destOrd="0" presId="urn:microsoft.com/office/officeart/2005/8/layout/hProcess4"/>
    <dgm:cxn modelId="{3B126EB4-5621-4F6E-9EE9-22CBD7D2D7A6}" type="presParOf" srcId="{129DCF57-ACC4-471D-8B97-9BCF3D299BAD}" destId="{2EA8D300-4291-4C9F-B2E0-41BC9A95ABC9}" srcOrd="1" destOrd="0" presId="urn:microsoft.com/office/officeart/2005/8/layout/hProcess4"/>
    <dgm:cxn modelId="{B703E2AF-712F-46A1-AEC6-E9CEE3CA9526}" type="presParOf" srcId="{129DCF57-ACC4-471D-8B97-9BCF3D299BAD}" destId="{33FE9EAD-B5F7-49D1-ACDB-3E7E82D420EE}" srcOrd="2" destOrd="0" presId="urn:microsoft.com/office/officeart/2005/8/layout/hProcess4"/>
    <dgm:cxn modelId="{1F92A035-D513-4C0E-B058-ACC1D13A97F9}" type="presParOf" srcId="{129DCF57-ACC4-471D-8B97-9BCF3D299BAD}" destId="{127AF058-41B5-4C24-A067-C1F56CE9DE4B}" srcOrd="3" destOrd="0" presId="urn:microsoft.com/office/officeart/2005/8/layout/hProcess4"/>
    <dgm:cxn modelId="{58B19F85-C17E-4DEC-B0E0-1FAE4D14EBB2}" type="presParOf" srcId="{129DCF57-ACC4-471D-8B97-9BCF3D299BAD}" destId="{9B6B6C5B-A3C3-4D04-A358-E62CE26E2A9B}"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6AFA04-0F5C-43FA-9683-212DD172341A}"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US"/>
        </a:p>
      </dgm:t>
    </dgm:pt>
    <dgm:pt modelId="{781C2338-FB37-47BD-A7C5-6D06F97C7C69}">
      <dgm:prSet phldrT="[Text]"/>
      <dgm:spPr/>
      <dgm:t>
        <a:bodyPr/>
        <a:lstStyle/>
        <a:p>
          <a:r>
            <a:rPr lang="en-US" dirty="0"/>
            <a:t>Types of Directives</a:t>
          </a:r>
        </a:p>
      </dgm:t>
    </dgm:pt>
    <dgm:pt modelId="{8016919D-5C28-41D3-AD87-1287AAA6911E}" type="parTrans" cxnId="{D57AFB7C-DAC9-4013-A8C9-B0C8D0617E6D}">
      <dgm:prSet/>
      <dgm:spPr/>
      <dgm:t>
        <a:bodyPr/>
        <a:lstStyle/>
        <a:p>
          <a:endParaRPr lang="en-US"/>
        </a:p>
      </dgm:t>
    </dgm:pt>
    <dgm:pt modelId="{52D0FB24-DB73-4E33-A7E7-B81DF4E44C41}" type="sibTrans" cxnId="{D57AFB7C-DAC9-4013-A8C9-B0C8D0617E6D}">
      <dgm:prSet/>
      <dgm:spPr/>
      <dgm:t>
        <a:bodyPr/>
        <a:lstStyle/>
        <a:p>
          <a:endParaRPr lang="en-US"/>
        </a:p>
      </dgm:t>
    </dgm:pt>
    <dgm:pt modelId="{FF00538A-029A-4D77-B625-68AE38CBDE28}">
      <dgm:prSet phldrT="[Text]"/>
      <dgm:spPr/>
      <dgm:t>
        <a:bodyPr/>
        <a:lstStyle/>
        <a:p>
          <a:r>
            <a:rPr lang="en-US" dirty="0"/>
            <a:t>Components</a:t>
          </a:r>
        </a:p>
      </dgm:t>
    </dgm:pt>
    <dgm:pt modelId="{F78B7252-9B15-4BF8-A611-566485D5CDD9}" type="parTrans" cxnId="{6726A970-59FF-43E3-A978-7BA646F887B7}">
      <dgm:prSet/>
      <dgm:spPr/>
      <dgm:t>
        <a:bodyPr/>
        <a:lstStyle/>
        <a:p>
          <a:endParaRPr lang="en-US"/>
        </a:p>
      </dgm:t>
    </dgm:pt>
    <dgm:pt modelId="{3429C346-B291-466D-8F92-184E4259696A}" type="sibTrans" cxnId="{6726A970-59FF-43E3-A978-7BA646F887B7}">
      <dgm:prSet/>
      <dgm:spPr/>
      <dgm:t>
        <a:bodyPr/>
        <a:lstStyle/>
        <a:p>
          <a:endParaRPr lang="en-US"/>
        </a:p>
      </dgm:t>
    </dgm:pt>
    <dgm:pt modelId="{9E47D2D4-3FD4-4CD9-9A93-56D481EA4AC8}">
      <dgm:prSet phldrT="[Text]"/>
      <dgm:spPr/>
      <dgm:t>
        <a:bodyPr/>
        <a:lstStyle/>
        <a:p>
          <a:r>
            <a:rPr lang="en-US" dirty="0"/>
            <a:t>Structural Directives</a:t>
          </a:r>
        </a:p>
      </dgm:t>
    </dgm:pt>
    <dgm:pt modelId="{71A1DBDC-0F1E-45DC-96F7-0A578B7D1E68}" type="parTrans" cxnId="{7AE64E01-4919-4169-9440-8A9C66EB227A}">
      <dgm:prSet/>
      <dgm:spPr/>
      <dgm:t>
        <a:bodyPr/>
        <a:lstStyle/>
        <a:p>
          <a:endParaRPr lang="en-US"/>
        </a:p>
      </dgm:t>
    </dgm:pt>
    <dgm:pt modelId="{9C40A9CD-00C2-48DF-88AD-89387721A258}" type="sibTrans" cxnId="{7AE64E01-4919-4169-9440-8A9C66EB227A}">
      <dgm:prSet/>
      <dgm:spPr/>
      <dgm:t>
        <a:bodyPr/>
        <a:lstStyle/>
        <a:p>
          <a:endParaRPr lang="en-US"/>
        </a:p>
      </dgm:t>
    </dgm:pt>
    <dgm:pt modelId="{523FC8F3-C777-4B19-9846-A9F9F558D1FE}">
      <dgm:prSet phldrT="[Text]"/>
      <dgm:spPr/>
      <dgm:t>
        <a:bodyPr/>
        <a:lstStyle/>
        <a:p>
          <a:r>
            <a:rPr lang="en-US" dirty="0"/>
            <a:t>Attribute Directives</a:t>
          </a:r>
        </a:p>
      </dgm:t>
    </dgm:pt>
    <dgm:pt modelId="{C7097FD4-ED0F-4811-84E9-3134115714CE}" type="parTrans" cxnId="{D9BCE68A-76AA-4BCA-868D-06A7018B0968}">
      <dgm:prSet/>
      <dgm:spPr/>
      <dgm:t>
        <a:bodyPr/>
        <a:lstStyle/>
        <a:p>
          <a:endParaRPr lang="en-US"/>
        </a:p>
      </dgm:t>
    </dgm:pt>
    <dgm:pt modelId="{A0F37061-3D70-40F7-B775-13E3ADCA7897}" type="sibTrans" cxnId="{D9BCE68A-76AA-4BCA-868D-06A7018B0968}">
      <dgm:prSet/>
      <dgm:spPr/>
      <dgm:t>
        <a:bodyPr/>
        <a:lstStyle/>
        <a:p>
          <a:endParaRPr lang="en-US"/>
        </a:p>
      </dgm:t>
    </dgm:pt>
    <dgm:pt modelId="{1F1DE457-7B25-4538-8041-FAC103630114}" type="pres">
      <dgm:prSet presAssocID="{646AFA04-0F5C-43FA-9683-212DD172341A}" presName="hierChild1" presStyleCnt="0">
        <dgm:presLayoutVars>
          <dgm:orgChart val="1"/>
          <dgm:chPref val="1"/>
          <dgm:dir/>
          <dgm:animOne val="branch"/>
          <dgm:animLvl val="lvl"/>
          <dgm:resizeHandles/>
        </dgm:presLayoutVars>
      </dgm:prSet>
      <dgm:spPr/>
    </dgm:pt>
    <dgm:pt modelId="{A93506C0-7ED5-4683-8C8B-EA982CFE3C41}" type="pres">
      <dgm:prSet presAssocID="{781C2338-FB37-47BD-A7C5-6D06F97C7C69}" presName="hierRoot1" presStyleCnt="0">
        <dgm:presLayoutVars>
          <dgm:hierBranch val="init"/>
        </dgm:presLayoutVars>
      </dgm:prSet>
      <dgm:spPr/>
    </dgm:pt>
    <dgm:pt modelId="{5C468005-11DF-4CE7-A915-292D0F2F2EFC}" type="pres">
      <dgm:prSet presAssocID="{781C2338-FB37-47BD-A7C5-6D06F97C7C69}" presName="rootComposite1" presStyleCnt="0"/>
      <dgm:spPr/>
    </dgm:pt>
    <dgm:pt modelId="{38720751-08B3-4EDB-A1F8-1A9FC056ADB9}" type="pres">
      <dgm:prSet presAssocID="{781C2338-FB37-47BD-A7C5-6D06F97C7C69}" presName="rootText1" presStyleLbl="node0" presStyleIdx="0" presStyleCnt="1">
        <dgm:presLayoutVars>
          <dgm:chPref val="3"/>
        </dgm:presLayoutVars>
      </dgm:prSet>
      <dgm:spPr/>
    </dgm:pt>
    <dgm:pt modelId="{11F3DDD8-A19B-4A3C-AE86-0B7D7C044526}" type="pres">
      <dgm:prSet presAssocID="{781C2338-FB37-47BD-A7C5-6D06F97C7C69}" presName="rootConnector1" presStyleLbl="node1" presStyleIdx="0" presStyleCnt="0"/>
      <dgm:spPr/>
    </dgm:pt>
    <dgm:pt modelId="{B9FDB733-044D-44AE-94AB-6C771F49E23C}" type="pres">
      <dgm:prSet presAssocID="{781C2338-FB37-47BD-A7C5-6D06F97C7C69}" presName="hierChild2" presStyleCnt="0"/>
      <dgm:spPr/>
    </dgm:pt>
    <dgm:pt modelId="{BA0D96DF-C378-4F32-A43D-0C2E549317FB}" type="pres">
      <dgm:prSet presAssocID="{F78B7252-9B15-4BF8-A611-566485D5CDD9}" presName="Name37" presStyleLbl="parChTrans1D2" presStyleIdx="0" presStyleCnt="3"/>
      <dgm:spPr/>
    </dgm:pt>
    <dgm:pt modelId="{DF00424B-4D38-4C1B-95A8-7BA698EA3E52}" type="pres">
      <dgm:prSet presAssocID="{FF00538A-029A-4D77-B625-68AE38CBDE28}" presName="hierRoot2" presStyleCnt="0">
        <dgm:presLayoutVars>
          <dgm:hierBranch val="init"/>
        </dgm:presLayoutVars>
      </dgm:prSet>
      <dgm:spPr/>
    </dgm:pt>
    <dgm:pt modelId="{2071F04A-A79C-43FF-832E-21C716E55A98}" type="pres">
      <dgm:prSet presAssocID="{FF00538A-029A-4D77-B625-68AE38CBDE28}" presName="rootComposite" presStyleCnt="0"/>
      <dgm:spPr/>
    </dgm:pt>
    <dgm:pt modelId="{8B57800C-5863-4798-8D2B-58CCF7A92784}" type="pres">
      <dgm:prSet presAssocID="{FF00538A-029A-4D77-B625-68AE38CBDE28}" presName="rootText" presStyleLbl="node2" presStyleIdx="0" presStyleCnt="3">
        <dgm:presLayoutVars>
          <dgm:chPref val="3"/>
        </dgm:presLayoutVars>
      </dgm:prSet>
      <dgm:spPr/>
    </dgm:pt>
    <dgm:pt modelId="{817BBC6B-CADB-4107-B90D-CF3561A583B1}" type="pres">
      <dgm:prSet presAssocID="{FF00538A-029A-4D77-B625-68AE38CBDE28}" presName="rootConnector" presStyleLbl="node2" presStyleIdx="0" presStyleCnt="3"/>
      <dgm:spPr/>
    </dgm:pt>
    <dgm:pt modelId="{F8B46471-0A3C-48FA-B108-2A8C32FFCB05}" type="pres">
      <dgm:prSet presAssocID="{FF00538A-029A-4D77-B625-68AE38CBDE28}" presName="hierChild4" presStyleCnt="0"/>
      <dgm:spPr/>
    </dgm:pt>
    <dgm:pt modelId="{9B431088-5FA7-4DD7-9D64-CD872943F1CE}" type="pres">
      <dgm:prSet presAssocID="{FF00538A-029A-4D77-B625-68AE38CBDE28}" presName="hierChild5" presStyleCnt="0"/>
      <dgm:spPr/>
    </dgm:pt>
    <dgm:pt modelId="{A1D94A20-3643-4C66-8D87-0996262597CC}" type="pres">
      <dgm:prSet presAssocID="{71A1DBDC-0F1E-45DC-96F7-0A578B7D1E68}" presName="Name37" presStyleLbl="parChTrans1D2" presStyleIdx="1" presStyleCnt="3"/>
      <dgm:spPr/>
    </dgm:pt>
    <dgm:pt modelId="{D5AE024B-0B30-4CDB-87DB-859ADF28D978}" type="pres">
      <dgm:prSet presAssocID="{9E47D2D4-3FD4-4CD9-9A93-56D481EA4AC8}" presName="hierRoot2" presStyleCnt="0">
        <dgm:presLayoutVars>
          <dgm:hierBranch val="init"/>
        </dgm:presLayoutVars>
      </dgm:prSet>
      <dgm:spPr/>
    </dgm:pt>
    <dgm:pt modelId="{7393D285-A80A-4ED2-A266-9A7723F7F637}" type="pres">
      <dgm:prSet presAssocID="{9E47D2D4-3FD4-4CD9-9A93-56D481EA4AC8}" presName="rootComposite" presStyleCnt="0"/>
      <dgm:spPr/>
    </dgm:pt>
    <dgm:pt modelId="{9E704C01-276F-4F27-A99F-0D5B7612462D}" type="pres">
      <dgm:prSet presAssocID="{9E47D2D4-3FD4-4CD9-9A93-56D481EA4AC8}" presName="rootText" presStyleLbl="node2" presStyleIdx="1" presStyleCnt="3">
        <dgm:presLayoutVars>
          <dgm:chPref val="3"/>
        </dgm:presLayoutVars>
      </dgm:prSet>
      <dgm:spPr/>
    </dgm:pt>
    <dgm:pt modelId="{EBC860B1-F735-4AA6-B218-674C24AD0027}" type="pres">
      <dgm:prSet presAssocID="{9E47D2D4-3FD4-4CD9-9A93-56D481EA4AC8}" presName="rootConnector" presStyleLbl="node2" presStyleIdx="1" presStyleCnt="3"/>
      <dgm:spPr/>
    </dgm:pt>
    <dgm:pt modelId="{D2D3C876-A858-40D8-A8C9-E3FFAC9FF7B5}" type="pres">
      <dgm:prSet presAssocID="{9E47D2D4-3FD4-4CD9-9A93-56D481EA4AC8}" presName="hierChild4" presStyleCnt="0"/>
      <dgm:spPr/>
    </dgm:pt>
    <dgm:pt modelId="{139B7D2F-B66C-4BBB-B3C2-D5742EA30840}" type="pres">
      <dgm:prSet presAssocID="{9E47D2D4-3FD4-4CD9-9A93-56D481EA4AC8}" presName="hierChild5" presStyleCnt="0"/>
      <dgm:spPr/>
    </dgm:pt>
    <dgm:pt modelId="{88E44902-8847-42DE-9C11-0A9ABB5CD07D}" type="pres">
      <dgm:prSet presAssocID="{C7097FD4-ED0F-4811-84E9-3134115714CE}" presName="Name37" presStyleLbl="parChTrans1D2" presStyleIdx="2" presStyleCnt="3"/>
      <dgm:spPr/>
    </dgm:pt>
    <dgm:pt modelId="{789BF2CF-D355-4536-BEBD-01253A4335F3}" type="pres">
      <dgm:prSet presAssocID="{523FC8F3-C777-4B19-9846-A9F9F558D1FE}" presName="hierRoot2" presStyleCnt="0">
        <dgm:presLayoutVars>
          <dgm:hierBranch val="init"/>
        </dgm:presLayoutVars>
      </dgm:prSet>
      <dgm:spPr/>
    </dgm:pt>
    <dgm:pt modelId="{1A03519D-978B-47BF-AA9F-E711AF437AF2}" type="pres">
      <dgm:prSet presAssocID="{523FC8F3-C777-4B19-9846-A9F9F558D1FE}" presName="rootComposite" presStyleCnt="0"/>
      <dgm:spPr/>
    </dgm:pt>
    <dgm:pt modelId="{C20F954D-1E0D-4610-A6D5-4A9D720BEFBD}" type="pres">
      <dgm:prSet presAssocID="{523FC8F3-C777-4B19-9846-A9F9F558D1FE}" presName="rootText" presStyleLbl="node2" presStyleIdx="2" presStyleCnt="3">
        <dgm:presLayoutVars>
          <dgm:chPref val="3"/>
        </dgm:presLayoutVars>
      </dgm:prSet>
      <dgm:spPr/>
    </dgm:pt>
    <dgm:pt modelId="{122B62FF-2594-41B1-9284-86788DA4D6FC}" type="pres">
      <dgm:prSet presAssocID="{523FC8F3-C777-4B19-9846-A9F9F558D1FE}" presName="rootConnector" presStyleLbl="node2" presStyleIdx="2" presStyleCnt="3"/>
      <dgm:spPr/>
    </dgm:pt>
    <dgm:pt modelId="{9FD9DAE7-0915-4841-897E-7AC28C0F05EF}" type="pres">
      <dgm:prSet presAssocID="{523FC8F3-C777-4B19-9846-A9F9F558D1FE}" presName="hierChild4" presStyleCnt="0"/>
      <dgm:spPr/>
    </dgm:pt>
    <dgm:pt modelId="{6A227EAE-2B5E-4F49-A4BF-0386CA70BBB1}" type="pres">
      <dgm:prSet presAssocID="{523FC8F3-C777-4B19-9846-A9F9F558D1FE}" presName="hierChild5" presStyleCnt="0"/>
      <dgm:spPr/>
    </dgm:pt>
    <dgm:pt modelId="{ACCE5CC0-0B73-4285-A0FC-865ED55B79C9}" type="pres">
      <dgm:prSet presAssocID="{781C2338-FB37-47BD-A7C5-6D06F97C7C69}" presName="hierChild3" presStyleCnt="0"/>
      <dgm:spPr/>
    </dgm:pt>
  </dgm:ptLst>
  <dgm:cxnLst>
    <dgm:cxn modelId="{7AE64E01-4919-4169-9440-8A9C66EB227A}" srcId="{781C2338-FB37-47BD-A7C5-6D06F97C7C69}" destId="{9E47D2D4-3FD4-4CD9-9A93-56D481EA4AC8}" srcOrd="1" destOrd="0" parTransId="{71A1DBDC-0F1E-45DC-96F7-0A578B7D1E68}" sibTransId="{9C40A9CD-00C2-48DF-88AD-89387721A258}"/>
    <dgm:cxn modelId="{8A9EBB2B-D0C1-445B-B000-B6B50E89797F}" type="presOf" srcId="{71A1DBDC-0F1E-45DC-96F7-0A578B7D1E68}" destId="{A1D94A20-3643-4C66-8D87-0996262597CC}" srcOrd="0" destOrd="0" presId="urn:microsoft.com/office/officeart/2005/8/layout/orgChart1"/>
    <dgm:cxn modelId="{012DCB2F-55F2-48BC-996B-C140DE607DDC}" type="presOf" srcId="{646AFA04-0F5C-43FA-9683-212DD172341A}" destId="{1F1DE457-7B25-4538-8041-FAC103630114}" srcOrd="0" destOrd="0" presId="urn:microsoft.com/office/officeart/2005/8/layout/orgChart1"/>
    <dgm:cxn modelId="{DB149B33-6C45-4ADD-A5B2-52EE2EEE2D6B}" type="presOf" srcId="{FF00538A-029A-4D77-B625-68AE38CBDE28}" destId="{817BBC6B-CADB-4107-B90D-CF3561A583B1}" srcOrd="1" destOrd="0" presId="urn:microsoft.com/office/officeart/2005/8/layout/orgChart1"/>
    <dgm:cxn modelId="{93EF0C37-1EE9-4EBF-8EFE-37C9D99A013C}" type="presOf" srcId="{9E47D2D4-3FD4-4CD9-9A93-56D481EA4AC8}" destId="{EBC860B1-F735-4AA6-B218-674C24AD0027}" srcOrd="1" destOrd="0" presId="urn:microsoft.com/office/officeart/2005/8/layout/orgChart1"/>
    <dgm:cxn modelId="{5610EC5F-5B5C-49FA-A744-2EEF1871B2A1}" type="presOf" srcId="{9E47D2D4-3FD4-4CD9-9A93-56D481EA4AC8}" destId="{9E704C01-276F-4F27-A99F-0D5B7612462D}" srcOrd="0" destOrd="0" presId="urn:microsoft.com/office/officeart/2005/8/layout/orgChart1"/>
    <dgm:cxn modelId="{6EE0B76A-A66D-4054-8505-5D445A3C0FF9}" type="presOf" srcId="{781C2338-FB37-47BD-A7C5-6D06F97C7C69}" destId="{11F3DDD8-A19B-4A3C-AE86-0B7D7C044526}" srcOrd="1" destOrd="0" presId="urn:microsoft.com/office/officeart/2005/8/layout/orgChart1"/>
    <dgm:cxn modelId="{EE1F064F-BF76-4672-8590-B1F849221D3B}" type="presOf" srcId="{FF00538A-029A-4D77-B625-68AE38CBDE28}" destId="{8B57800C-5863-4798-8D2B-58CCF7A92784}" srcOrd="0" destOrd="0" presId="urn:microsoft.com/office/officeart/2005/8/layout/orgChart1"/>
    <dgm:cxn modelId="{6726A970-59FF-43E3-A978-7BA646F887B7}" srcId="{781C2338-FB37-47BD-A7C5-6D06F97C7C69}" destId="{FF00538A-029A-4D77-B625-68AE38CBDE28}" srcOrd="0" destOrd="0" parTransId="{F78B7252-9B15-4BF8-A611-566485D5CDD9}" sibTransId="{3429C346-B291-466D-8F92-184E4259696A}"/>
    <dgm:cxn modelId="{D57AFB7C-DAC9-4013-A8C9-B0C8D0617E6D}" srcId="{646AFA04-0F5C-43FA-9683-212DD172341A}" destId="{781C2338-FB37-47BD-A7C5-6D06F97C7C69}" srcOrd="0" destOrd="0" parTransId="{8016919D-5C28-41D3-AD87-1287AAA6911E}" sibTransId="{52D0FB24-DB73-4E33-A7E7-B81DF4E44C41}"/>
    <dgm:cxn modelId="{D9BCE68A-76AA-4BCA-868D-06A7018B0968}" srcId="{781C2338-FB37-47BD-A7C5-6D06F97C7C69}" destId="{523FC8F3-C777-4B19-9846-A9F9F558D1FE}" srcOrd="2" destOrd="0" parTransId="{C7097FD4-ED0F-4811-84E9-3134115714CE}" sibTransId="{A0F37061-3D70-40F7-B775-13E3ADCA7897}"/>
    <dgm:cxn modelId="{08892AA4-566E-4CA0-BFDF-559A2BBFD50B}" type="presOf" srcId="{523FC8F3-C777-4B19-9846-A9F9F558D1FE}" destId="{122B62FF-2594-41B1-9284-86788DA4D6FC}" srcOrd="1" destOrd="0" presId="urn:microsoft.com/office/officeart/2005/8/layout/orgChart1"/>
    <dgm:cxn modelId="{293954A8-1943-44F4-887E-FEFC02287DBC}" type="presOf" srcId="{F78B7252-9B15-4BF8-A611-566485D5CDD9}" destId="{BA0D96DF-C378-4F32-A43D-0C2E549317FB}" srcOrd="0" destOrd="0" presId="urn:microsoft.com/office/officeart/2005/8/layout/orgChart1"/>
    <dgm:cxn modelId="{89FBF0CA-2D5A-40FB-82E0-260353EC9609}" type="presOf" srcId="{C7097FD4-ED0F-4811-84E9-3134115714CE}" destId="{88E44902-8847-42DE-9C11-0A9ABB5CD07D}" srcOrd="0" destOrd="0" presId="urn:microsoft.com/office/officeart/2005/8/layout/orgChart1"/>
    <dgm:cxn modelId="{4A21DCDE-DD94-44FA-AB91-26075AB77497}" type="presOf" srcId="{781C2338-FB37-47BD-A7C5-6D06F97C7C69}" destId="{38720751-08B3-4EDB-A1F8-1A9FC056ADB9}" srcOrd="0" destOrd="0" presId="urn:microsoft.com/office/officeart/2005/8/layout/orgChart1"/>
    <dgm:cxn modelId="{69A616EF-B9FE-4FA8-91DE-06C14E9BFA3F}" type="presOf" srcId="{523FC8F3-C777-4B19-9846-A9F9F558D1FE}" destId="{C20F954D-1E0D-4610-A6D5-4A9D720BEFBD}" srcOrd="0" destOrd="0" presId="urn:microsoft.com/office/officeart/2005/8/layout/orgChart1"/>
    <dgm:cxn modelId="{BCE7D0E0-EB13-4724-87DA-D9C4878480D9}" type="presParOf" srcId="{1F1DE457-7B25-4538-8041-FAC103630114}" destId="{A93506C0-7ED5-4683-8C8B-EA982CFE3C41}" srcOrd="0" destOrd="0" presId="urn:microsoft.com/office/officeart/2005/8/layout/orgChart1"/>
    <dgm:cxn modelId="{F6C17B3C-D911-4E9A-A82D-7BBBC991C63E}" type="presParOf" srcId="{A93506C0-7ED5-4683-8C8B-EA982CFE3C41}" destId="{5C468005-11DF-4CE7-A915-292D0F2F2EFC}" srcOrd="0" destOrd="0" presId="urn:microsoft.com/office/officeart/2005/8/layout/orgChart1"/>
    <dgm:cxn modelId="{199EFCDA-C42E-41F8-8DC6-879EE429A67B}" type="presParOf" srcId="{5C468005-11DF-4CE7-A915-292D0F2F2EFC}" destId="{38720751-08B3-4EDB-A1F8-1A9FC056ADB9}" srcOrd="0" destOrd="0" presId="urn:microsoft.com/office/officeart/2005/8/layout/orgChart1"/>
    <dgm:cxn modelId="{8A9E053A-91C9-4C18-AFE6-E459BEEC15C2}" type="presParOf" srcId="{5C468005-11DF-4CE7-A915-292D0F2F2EFC}" destId="{11F3DDD8-A19B-4A3C-AE86-0B7D7C044526}" srcOrd="1" destOrd="0" presId="urn:microsoft.com/office/officeart/2005/8/layout/orgChart1"/>
    <dgm:cxn modelId="{D270CE4F-C193-4EFA-BF1B-83765B94636F}" type="presParOf" srcId="{A93506C0-7ED5-4683-8C8B-EA982CFE3C41}" destId="{B9FDB733-044D-44AE-94AB-6C771F49E23C}" srcOrd="1" destOrd="0" presId="urn:microsoft.com/office/officeart/2005/8/layout/orgChart1"/>
    <dgm:cxn modelId="{89A86E29-0C9B-43ED-8242-DFAFA8B0B844}" type="presParOf" srcId="{B9FDB733-044D-44AE-94AB-6C771F49E23C}" destId="{BA0D96DF-C378-4F32-A43D-0C2E549317FB}" srcOrd="0" destOrd="0" presId="urn:microsoft.com/office/officeart/2005/8/layout/orgChart1"/>
    <dgm:cxn modelId="{C95AA699-49CD-46C9-8053-6A793149F71B}" type="presParOf" srcId="{B9FDB733-044D-44AE-94AB-6C771F49E23C}" destId="{DF00424B-4D38-4C1B-95A8-7BA698EA3E52}" srcOrd="1" destOrd="0" presId="urn:microsoft.com/office/officeart/2005/8/layout/orgChart1"/>
    <dgm:cxn modelId="{5F0F797C-CEE7-471A-8B21-F6AA28B04EAD}" type="presParOf" srcId="{DF00424B-4D38-4C1B-95A8-7BA698EA3E52}" destId="{2071F04A-A79C-43FF-832E-21C716E55A98}" srcOrd="0" destOrd="0" presId="urn:microsoft.com/office/officeart/2005/8/layout/orgChart1"/>
    <dgm:cxn modelId="{CB26F8C7-48CF-4781-A1AF-811F177F23BE}" type="presParOf" srcId="{2071F04A-A79C-43FF-832E-21C716E55A98}" destId="{8B57800C-5863-4798-8D2B-58CCF7A92784}" srcOrd="0" destOrd="0" presId="urn:microsoft.com/office/officeart/2005/8/layout/orgChart1"/>
    <dgm:cxn modelId="{95E4FB77-475D-4B6D-B1A4-17FB3539F7BE}" type="presParOf" srcId="{2071F04A-A79C-43FF-832E-21C716E55A98}" destId="{817BBC6B-CADB-4107-B90D-CF3561A583B1}" srcOrd="1" destOrd="0" presId="urn:microsoft.com/office/officeart/2005/8/layout/orgChart1"/>
    <dgm:cxn modelId="{923ECB44-B10E-4075-A825-5666EC1375C4}" type="presParOf" srcId="{DF00424B-4D38-4C1B-95A8-7BA698EA3E52}" destId="{F8B46471-0A3C-48FA-B108-2A8C32FFCB05}" srcOrd="1" destOrd="0" presId="urn:microsoft.com/office/officeart/2005/8/layout/orgChart1"/>
    <dgm:cxn modelId="{6BD7F7E7-7004-45E2-A765-0865E8D44895}" type="presParOf" srcId="{DF00424B-4D38-4C1B-95A8-7BA698EA3E52}" destId="{9B431088-5FA7-4DD7-9D64-CD872943F1CE}" srcOrd="2" destOrd="0" presId="urn:microsoft.com/office/officeart/2005/8/layout/orgChart1"/>
    <dgm:cxn modelId="{7F4F0026-2172-4A1B-A0CD-D79878D0293D}" type="presParOf" srcId="{B9FDB733-044D-44AE-94AB-6C771F49E23C}" destId="{A1D94A20-3643-4C66-8D87-0996262597CC}" srcOrd="2" destOrd="0" presId="urn:microsoft.com/office/officeart/2005/8/layout/orgChart1"/>
    <dgm:cxn modelId="{0F109BED-9BAA-43A1-9988-7982C63153BC}" type="presParOf" srcId="{B9FDB733-044D-44AE-94AB-6C771F49E23C}" destId="{D5AE024B-0B30-4CDB-87DB-859ADF28D978}" srcOrd="3" destOrd="0" presId="urn:microsoft.com/office/officeart/2005/8/layout/orgChart1"/>
    <dgm:cxn modelId="{5B3019A0-0094-4923-9E67-26B6EBBFAC5C}" type="presParOf" srcId="{D5AE024B-0B30-4CDB-87DB-859ADF28D978}" destId="{7393D285-A80A-4ED2-A266-9A7723F7F637}" srcOrd="0" destOrd="0" presId="urn:microsoft.com/office/officeart/2005/8/layout/orgChart1"/>
    <dgm:cxn modelId="{725D5CFB-91DC-4E33-A036-96389B31841C}" type="presParOf" srcId="{7393D285-A80A-4ED2-A266-9A7723F7F637}" destId="{9E704C01-276F-4F27-A99F-0D5B7612462D}" srcOrd="0" destOrd="0" presId="urn:microsoft.com/office/officeart/2005/8/layout/orgChart1"/>
    <dgm:cxn modelId="{BAA4A46E-AEF3-496F-85D2-989E768E07A8}" type="presParOf" srcId="{7393D285-A80A-4ED2-A266-9A7723F7F637}" destId="{EBC860B1-F735-4AA6-B218-674C24AD0027}" srcOrd="1" destOrd="0" presId="urn:microsoft.com/office/officeart/2005/8/layout/orgChart1"/>
    <dgm:cxn modelId="{8CCEDF8C-E41F-41AE-A263-7AF6A6A3F116}" type="presParOf" srcId="{D5AE024B-0B30-4CDB-87DB-859ADF28D978}" destId="{D2D3C876-A858-40D8-A8C9-E3FFAC9FF7B5}" srcOrd="1" destOrd="0" presId="urn:microsoft.com/office/officeart/2005/8/layout/orgChart1"/>
    <dgm:cxn modelId="{0323FD19-6AC1-4856-8156-4F9D0D0530A2}" type="presParOf" srcId="{D5AE024B-0B30-4CDB-87DB-859ADF28D978}" destId="{139B7D2F-B66C-4BBB-B3C2-D5742EA30840}" srcOrd="2" destOrd="0" presId="urn:microsoft.com/office/officeart/2005/8/layout/orgChart1"/>
    <dgm:cxn modelId="{35CC5C0C-3D57-415F-900F-E96F41976D99}" type="presParOf" srcId="{B9FDB733-044D-44AE-94AB-6C771F49E23C}" destId="{88E44902-8847-42DE-9C11-0A9ABB5CD07D}" srcOrd="4" destOrd="0" presId="urn:microsoft.com/office/officeart/2005/8/layout/orgChart1"/>
    <dgm:cxn modelId="{90018E5A-29F9-47FB-BB7D-7366AB77FEDF}" type="presParOf" srcId="{B9FDB733-044D-44AE-94AB-6C771F49E23C}" destId="{789BF2CF-D355-4536-BEBD-01253A4335F3}" srcOrd="5" destOrd="0" presId="urn:microsoft.com/office/officeart/2005/8/layout/orgChart1"/>
    <dgm:cxn modelId="{01816EBD-9A19-4C0D-854C-ABF57C280E96}" type="presParOf" srcId="{789BF2CF-D355-4536-BEBD-01253A4335F3}" destId="{1A03519D-978B-47BF-AA9F-E711AF437AF2}" srcOrd="0" destOrd="0" presId="urn:microsoft.com/office/officeart/2005/8/layout/orgChart1"/>
    <dgm:cxn modelId="{6257FFF0-CB9D-4B02-8095-3E8D473AE63A}" type="presParOf" srcId="{1A03519D-978B-47BF-AA9F-E711AF437AF2}" destId="{C20F954D-1E0D-4610-A6D5-4A9D720BEFBD}" srcOrd="0" destOrd="0" presId="urn:microsoft.com/office/officeart/2005/8/layout/orgChart1"/>
    <dgm:cxn modelId="{91C4BE65-728B-4965-8990-74CDC1C913A1}" type="presParOf" srcId="{1A03519D-978B-47BF-AA9F-E711AF437AF2}" destId="{122B62FF-2594-41B1-9284-86788DA4D6FC}" srcOrd="1" destOrd="0" presId="urn:microsoft.com/office/officeart/2005/8/layout/orgChart1"/>
    <dgm:cxn modelId="{B19A7700-96B7-4E1A-BB61-F99BC3722267}" type="presParOf" srcId="{789BF2CF-D355-4536-BEBD-01253A4335F3}" destId="{9FD9DAE7-0915-4841-897E-7AC28C0F05EF}" srcOrd="1" destOrd="0" presId="urn:microsoft.com/office/officeart/2005/8/layout/orgChart1"/>
    <dgm:cxn modelId="{F6CE1FD9-72E1-4732-87D1-DA06BA9E72E5}" type="presParOf" srcId="{789BF2CF-D355-4536-BEBD-01253A4335F3}" destId="{6A227EAE-2B5E-4F49-A4BF-0386CA70BBB1}" srcOrd="2" destOrd="0" presId="urn:microsoft.com/office/officeart/2005/8/layout/orgChart1"/>
    <dgm:cxn modelId="{9FB52BC1-6361-4724-996E-D8DD1EBED5D7}" type="presParOf" srcId="{A93506C0-7ED5-4683-8C8B-EA982CFE3C41}" destId="{ACCE5CC0-0B73-4285-A0FC-865ED55B79C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DFDAA-12EB-4F3C-85C9-D555F43808DD}">
      <dsp:nvSpPr>
        <dsp:cNvPr id="0" name=""/>
        <dsp:cNvSpPr/>
      </dsp:nvSpPr>
      <dsp:spPr>
        <a:xfrm>
          <a:off x="2150" y="745617"/>
          <a:ext cx="1753098" cy="140288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Need of Angular</a:t>
          </a:r>
        </a:p>
        <a:p>
          <a:pPr marL="171450" lvl="1" indent="-171450" algn="l" defTabSz="711200">
            <a:lnSpc>
              <a:spcPct val="90000"/>
            </a:lnSpc>
            <a:spcBef>
              <a:spcPct val="0"/>
            </a:spcBef>
            <a:spcAft>
              <a:spcPct val="15000"/>
            </a:spcAft>
            <a:buChar char="•"/>
          </a:pPr>
          <a:r>
            <a:rPr lang="en-US" sz="1600" kern="1200" dirty="0"/>
            <a:t>What is Angular?</a:t>
          </a:r>
        </a:p>
        <a:p>
          <a:pPr marL="171450" lvl="1" indent="-171450" algn="l" defTabSz="711200">
            <a:lnSpc>
              <a:spcPct val="90000"/>
            </a:lnSpc>
            <a:spcBef>
              <a:spcPct val="0"/>
            </a:spcBef>
            <a:spcAft>
              <a:spcPct val="15000"/>
            </a:spcAft>
            <a:buChar char="•"/>
          </a:pPr>
          <a:r>
            <a:rPr lang="en-US" sz="1600" kern="1200" dirty="0"/>
            <a:t>Features of Angular</a:t>
          </a:r>
        </a:p>
      </dsp:txBody>
      <dsp:txXfrm>
        <a:off x="34434" y="777901"/>
        <a:ext cx="1688530" cy="1037698"/>
      </dsp:txXfrm>
    </dsp:sp>
    <dsp:sp modelId="{58022357-3EE7-42C0-9D34-F032910CE99E}">
      <dsp:nvSpPr>
        <dsp:cNvPr id="0" name=""/>
        <dsp:cNvSpPr/>
      </dsp:nvSpPr>
      <dsp:spPr>
        <a:xfrm>
          <a:off x="886918" y="730670"/>
          <a:ext cx="2391454" cy="2391454"/>
        </a:xfrm>
        <a:prstGeom prst="leftCircularArrow">
          <a:avLst>
            <a:gd name="adj1" fmla="val 5296"/>
            <a:gd name="adj2" fmla="val 686616"/>
            <a:gd name="adj3" fmla="val 2462127"/>
            <a:gd name="adj4" fmla="val 9024489"/>
            <a:gd name="adj5" fmla="val 6178"/>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F08953-EFA6-4CDA-A6BA-BFDE210D2286}">
      <dsp:nvSpPr>
        <dsp:cNvPr id="0" name=""/>
        <dsp:cNvSpPr/>
      </dsp:nvSpPr>
      <dsp:spPr>
        <a:xfrm>
          <a:off x="406227" y="1847884"/>
          <a:ext cx="1511909" cy="6012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hlinkClick xmlns:r="http://schemas.openxmlformats.org/officeDocument/2006/relationships" r:id="" action="ppaction://hlinksldjump"/>
            </a:rPr>
            <a:t>1.Introduction</a:t>
          </a:r>
          <a:endParaRPr lang="en-US" sz="1800" kern="1200" dirty="0"/>
        </a:p>
      </dsp:txBody>
      <dsp:txXfrm>
        <a:off x="423837" y="1865494"/>
        <a:ext cx="1476689" cy="566016"/>
      </dsp:txXfrm>
    </dsp:sp>
    <dsp:sp modelId="{F2FF951D-CE8E-40BD-9D95-04585CD11B48}">
      <dsp:nvSpPr>
        <dsp:cNvPr id="0" name=""/>
        <dsp:cNvSpPr/>
      </dsp:nvSpPr>
      <dsp:spPr>
        <a:xfrm>
          <a:off x="2521188" y="745617"/>
          <a:ext cx="1700897" cy="140288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Components</a:t>
          </a:r>
        </a:p>
        <a:p>
          <a:pPr marL="171450" lvl="1" indent="-171450" algn="l" defTabSz="711200">
            <a:lnSpc>
              <a:spcPct val="90000"/>
            </a:lnSpc>
            <a:spcBef>
              <a:spcPct val="0"/>
            </a:spcBef>
            <a:spcAft>
              <a:spcPct val="15000"/>
            </a:spcAft>
            <a:buChar char="•"/>
          </a:pPr>
          <a:r>
            <a:rPr lang="en-US" sz="1600" kern="1200" dirty="0"/>
            <a:t>Modules</a:t>
          </a:r>
        </a:p>
        <a:p>
          <a:pPr marL="171450" lvl="1" indent="-171450" algn="l" defTabSz="711200">
            <a:lnSpc>
              <a:spcPct val="90000"/>
            </a:lnSpc>
            <a:spcBef>
              <a:spcPct val="0"/>
            </a:spcBef>
            <a:spcAft>
              <a:spcPct val="15000"/>
            </a:spcAft>
            <a:buChar char="•"/>
          </a:pPr>
          <a:r>
            <a:rPr lang="en-US" sz="1600" kern="1200" dirty="0"/>
            <a:t>Templates</a:t>
          </a:r>
        </a:p>
      </dsp:txBody>
      <dsp:txXfrm>
        <a:off x="2553472" y="1078519"/>
        <a:ext cx="1636329" cy="1037698"/>
      </dsp:txXfrm>
    </dsp:sp>
    <dsp:sp modelId="{D2CAFD7E-2665-4012-B3BA-BF72D43834E1}">
      <dsp:nvSpPr>
        <dsp:cNvPr id="0" name=""/>
        <dsp:cNvSpPr/>
      </dsp:nvSpPr>
      <dsp:spPr>
        <a:xfrm>
          <a:off x="3358374" y="-311370"/>
          <a:ext cx="2720843" cy="2720843"/>
        </a:xfrm>
        <a:prstGeom prst="circularArrow">
          <a:avLst>
            <a:gd name="adj1" fmla="val 4654"/>
            <a:gd name="adj2" fmla="val 593922"/>
            <a:gd name="adj3" fmla="val 19230567"/>
            <a:gd name="adj4" fmla="val 12575511"/>
            <a:gd name="adj5" fmla="val 5430"/>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57F70E-9ACC-426F-9C3E-93C5CBCC142F}">
      <dsp:nvSpPr>
        <dsp:cNvPr id="0" name=""/>
        <dsp:cNvSpPr/>
      </dsp:nvSpPr>
      <dsp:spPr>
        <a:xfrm>
          <a:off x="2899165" y="444999"/>
          <a:ext cx="1511909" cy="601236"/>
        </a:xfrm>
        <a:prstGeom prst="roundRect">
          <a:avLst>
            <a:gd name="adj" fmla="val 10000"/>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hlinkClick xmlns:r="http://schemas.openxmlformats.org/officeDocument/2006/relationships" r:id="" action="ppaction://hlinksldjump"/>
            </a:rPr>
            <a:t>2.Components</a:t>
          </a:r>
          <a:endParaRPr lang="en-US" sz="1800" kern="1200" dirty="0"/>
        </a:p>
      </dsp:txBody>
      <dsp:txXfrm>
        <a:off x="2916775" y="462609"/>
        <a:ext cx="1476689" cy="566016"/>
      </dsp:txXfrm>
    </dsp:sp>
    <dsp:sp modelId="{C789D7D5-4B98-43E6-A169-A4D111536EED}">
      <dsp:nvSpPr>
        <dsp:cNvPr id="0" name=""/>
        <dsp:cNvSpPr/>
      </dsp:nvSpPr>
      <dsp:spPr>
        <a:xfrm>
          <a:off x="5014126" y="745617"/>
          <a:ext cx="1895769" cy="140288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Structural directives</a:t>
          </a:r>
        </a:p>
        <a:p>
          <a:pPr marL="171450" lvl="1" indent="-171450" algn="l" defTabSz="711200">
            <a:lnSpc>
              <a:spcPct val="90000"/>
            </a:lnSpc>
            <a:spcBef>
              <a:spcPct val="0"/>
            </a:spcBef>
            <a:spcAft>
              <a:spcPct val="15000"/>
            </a:spcAft>
            <a:buChar char="•"/>
          </a:pPr>
          <a:r>
            <a:rPr lang="en-US" sz="1600" kern="1200" dirty="0"/>
            <a:t>Attribute directives</a:t>
          </a:r>
        </a:p>
      </dsp:txBody>
      <dsp:txXfrm>
        <a:off x="5046410" y="777901"/>
        <a:ext cx="1831201" cy="1037698"/>
      </dsp:txXfrm>
    </dsp:sp>
    <dsp:sp modelId="{544843E3-E4F2-478C-818C-82B91244DC0E}">
      <dsp:nvSpPr>
        <dsp:cNvPr id="0" name=""/>
        <dsp:cNvSpPr/>
      </dsp:nvSpPr>
      <dsp:spPr>
        <a:xfrm>
          <a:off x="5955549" y="562526"/>
          <a:ext cx="2616574" cy="2616574"/>
        </a:xfrm>
        <a:prstGeom prst="leftCircularArrow">
          <a:avLst>
            <a:gd name="adj1" fmla="val 4840"/>
            <a:gd name="adj2" fmla="val 620432"/>
            <a:gd name="adj3" fmla="val 2395943"/>
            <a:gd name="adj4" fmla="val 9024489"/>
            <a:gd name="adj5" fmla="val 5647"/>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7C79AC-35F2-4066-98CA-78F1DE21BBF6}">
      <dsp:nvSpPr>
        <dsp:cNvPr id="0" name=""/>
        <dsp:cNvSpPr/>
      </dsp:nvSpPr>
      <dsp:spPr>
        <a:xfrm>
          <a:off x="5489540" y="1847884"/>
          <a:ext cx="1511909" cy="601236"/>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hlinkClick xmlns:r="http://schemas.openxmlformats.org/officeDocument/2006/relationships" r:id="" action="ppaction://hlinksldjump"/>
            </a:rPr>
            <a:t>3.Directives</a:t>
          </a:r>
          <a:endParaRPr lang="en-US" sz="1800" kern="1200" dirty="0"/>
        </a:p>
      </dsp:txBody>
      <dsp:txXfrm>
        <a:off x="5507150" y="1865494"/>
        <a:ext cx="1476689" cy="566016"/>
      </dsp:txXfrm>
    </dsp:sp>
    <dsp:sp modelId="{B510EB77-E060-441B-97C7-5AA786F8A44B}">
      <dsp:nvSpPr>
        <dsp:cNvPr id="0" name=""/>
        <dsp:cNvSpPr/>
      </dsp:nvSpPr>
      <dsp:spPr>
        <a:xfrm>
          <a:off x="7604500" y="745617"/>
          <a:ext cx="2092410" cy="140288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One-way databinding</a:t>
          </a:r>
        </a:p>
        <a:p>
          <a:pPr marL="171450" lvl="1" indent="-171450" algn="l" defTabSz="711200">
            <a:lnSpc>
              <a:spcPct val="90000"/>
            </a:lnSpc>
            <a:spcBef>
              <a:spcPct val="0"/>
            </a:spcBef>
            <a:spcAft>
              <a:spcPct val="15000"/>
            </a:spcAft>
            <a:buChar char="•"/>
          </a:pPr>
          <a:r>
            <a:rPr lang="en-US" sz="1600" kern="1200" dirty="0"/>
            <a:t>Two-way databinding</a:t>
          </a:r>
        </a:p>
      </dsp:txBody>
      <dsp:txXfrm>
        <a:off x="7636784" y="1078519"/>
        <a:ext cx="2027842" cy="1037698"/>
      </dsp:txXfrm>
    </dsp:sp>
    <dsp:sp modelId="{CB134F82-1B9A-4A2E-B7E1-004F10A57E01}">
      <dsp:nvSpPr>
        <dsp:cNvPr id="0" name=""/>
        <dsp:cNvSpPr/>
      </dsp:nvSpPr>
      <dsp:spPr>
        <a:xfrm>
          <a:off x="8644243" y="-284981"/>
          <a:ext cx="2616574" cy="2616574"/>
        </a:xfrm>
        <a:prstGeom prst="circularArrow">
          <a:avLst>
            <a:gd name="adj1" fmla="val 4840"/>
            <a:gd name="adj2" fmla="val 620432"/>
            <a:gd name="adj3" fmla="val 19204057"/>
            <a:gd name="adj4" fmla="val 12575511"/>
            <a:gd name="adj5" fmla="val 5647"/>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E45B8E-E879-426A-BC85-C5CB212A8F09}">
      <dsp:nvSpPr>
        <dsp:cNvPr id="0" name=""/>
        <dsp:cNvSpPr/>
      </dsp:nvSpPr>
      <dsp:spPr>
        <a:xfrm>
          <a:off x="8178234" y="444999"/>
          <a:ext cx="1511909" cy="601236"/>
        </a:xfrm>
        <a:prstGeom prst="roundRect">
          <a:avLst>
            <a:gd name="adj" fmla="val 10000"/>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hlinkClick xmlns:r="http://schemas.openxmlformats.org/officeDocument/2006/relationships" r:id="" action="ppaction://hlinksldjump"/>
            </a:rPr>
            <a:t>4.Data binding</a:t>
          </a:r>
          <a:endParaRPr lang="en-US" sz="1800" kern="1200" dirty="0"/>
        </a:p>
      </dsp:txBody>
      <dsp:txXfrm>
        <a:off x="8195844" y="462609"/>
        <a:ext cx="1476689" cy="566016"/>
      </dsp:txXfrm>
    </dsp:sp>
    <dsp:sp modelId="{9D1D8824-46E4-429E-A3E1-F585495D1B5D}">
      <dsp:nvSpPr>
        <dsp:cNvPr id="0" name=""/>
        <dsp:cNvSpPr/>
      </dsp:nvSpPr>
      <dsp:spPr>
        <a:xfrm>
          <a:off x="10299963" y="745617"/>
          <a:ext cx="1700897" cy="140288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Built-in Pipes</a:t>
          </a:r>
        </a:p>
        <a:p>
          <a:pPr marL="171450" lvl="1" indent="-171450" algn="l" defTabSz="711200">
            <a:lnSpc>
              <a:spcPct val="90000"/>
            </a:lnSpc>
            <a:spcBef>
              <a:spcPct val="0"/>
            </a:spcBef>
            <a:spcAft>
              <a:spcPct val="15000"/>
            </a:spcAft>
            <a:buChar char="•"/>
          </a:pPr>
          <a:r>
            <a:rPr lang="en-US" sz="1600" kern="1200" dirty="0"/>
            <a:t>Custom Pipes</a:t>
          </a:r>
        </a:p>
      </dsp:txBody>
      <dsp:txXfrm>
        <a:off x="10332247" y="777901"/>
        <a:ext cx="1636329" cy="1037698"/>
      </dsp:txXfrm>
    </dsp:sp>
    <dsp:sp modelId="{3B52D0F5-FFF5-4E56-81F5-0F18CF375E27}">
      <dsp:nvSpPr>
        <dsp:cNvPr id="0" name=""/>
        <dsp:cNvSpPr/>
      </dsp:nvSpPr>
      <dsp:spPr>
        <a:xfrm>
          <a:off x="10677940" y="1847884"/>
          <a:ext cx="1511909" cy="601236"/>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hlinkClick xmlns:r="http://schemas.openxmlformats.org/officeDocument/2006/relationships" r:id="" action="ppaction://hlinksldjump"/>
            </a:rPr>
            <a:t>5.Pipes</a:t>
          </a:r>
          <a:endParaRPr lang="en-US" sz="1800" kern="1200" dirty="0"/>
        </a:p>
      </dsp:txBody>
      <dsp:txXfrm>
        <a:off x="10695550" y="1865494"/>
        <a:ext cx="1476689" cy="566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CA44C-0A50-48B2-AD3A-0AB31EF93BE4}">
      <dsp:nvSpPr>
        <dsp:cNvPr id="0" name=""/>
        <dsp:cNvSpPr/>
      </dsp:nvSpPr>
      <dsp:spPr>
        <a:xfrm>
          <a:off x="1239" y="710326"/>
          <a:ext cx="1970929" cy="128867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Data sharing between components</a:t>
          </a:r>
        </a:p>
        <a:p>
          <a:pPr marL="114300" lvl="1" indent="-114300" algn="l" defTabSz="577850">
            <a:lnSpc>
              <a:spcPct val="90000"/>
            </a:lnSpc>
            <a:spcBef>
              <a:spcPct val="0"/>
            </a:spcBef>
            <a:spcAft>
              <a:spcPct val="15000"/>
            </a:spcAft>
            <a:buChar char="•"/>
          </a:pPr>
          <a:r>
            <a:rPr lang="en-US" sz="1300" kern="1200" dirty="0"/>
            <a:t>Component Life cycle</a:t>
          </a:r>
        </a:p>
      </dsp:txBody>
      <dsp:txXfrm>
        <a:off x="30895" y="739982"/>
        <a:ext cx="1911617" cy="953221"/>
      </dsp:txXfrm>
    </dsp:sp>
    <dsp:sp modelId="{2DA12D1E-80D9-4CA8-9A2E-C1C68EE51C7E}">
      <dsp:nvSpPr>
        <dsp:cNvPr id="0" name=""/>
        <dsp:cNvSpPr/>
      </dsp:nvSpPr>
      <dsp:spPr>
        <a:xfrm>
          <a:off x="962109" y="418290"/>
          <a:ext cx="2575065" cy="2575065"/>
        </a:xfrm>
        <a:prstGeom prst="leftCircularArrow">
          <a:avLst>
            <a:gd name="adj1" fmla="val 4826"/>
            <a:gd name="adj2" fmla="val 618391"/>
            <a:gd name="adj3" fmla="val 2393901"/>
            <a:gd name="adj4" fmla="val 9024489"/>
            <a:gd name="adj5" fmla="val 563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F79C3A-2195-4DE7-B392-D36C9579C6D8}">
      <dsp:nvSpPr>
        <dsp:cNvPr id="0" name=""/>
        <dsp:cNvSpPr/>
      </dsp:nvSpPr>
      <dsp:spPr>
        <a:xfrm>
          <a:off x="552695" y="1722860"/>
          <a:ext cx="1388828" cy="55229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hlinkClick xmlns:r="http://schemas.openxmlformats.org/officeDocument/2006/relationships" r:id="" action="ppaction://hlinksldjump"/>
            </a:rPr>
            <a:t>6.Nested Components</a:t>
          </a:r>
          <a:endParaRPr lang="en-US" sz="1700" kern="1200" dirty="0"/>
        </a:p>
      </dsp:txBody>
      <dsp:txXfrm>
        <a:off x="568871" y="1739036"/>
        <a:ext cx="1356476" cy="519939"/>
      </dsp:txXfrm>
    </dsp:sp>
    <dsp:sp modelId="{3AF3039B-F357-4BBE-9729-7588D1FBFF45}">
      <dsp:nvSpPr>
        <dsp:cNvPr id="0" name=""/>
        <dsp:cNvSpPr/>
      </dsp:nvSpPr>
      <dsp:spPr>
        <a:xfrm>
          <a:off x="2563909" y="710326"/>
          <a:ext cx="2053582" cy="128867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2450223"/>
              <a:satOff val="-10194"/>
              <a:lumOff val="24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Template driven forms</a:t>
          </a:r>
        </a:p>
        <a:p>
          <a:pPr marL="114300" lvl="1" indent="-114300" algn="l" defTabSz="577850">
            <a:lnSpc>
              <a:spcPct val="90000"/>
            </a:lnSpc>
            <a:spcBef>
              <a:spcPct val="0"/>
            </a:spcBef>
            <a:spcAft>
              <a:spcPct val="15000"/>
            </a:spcAft>
            <a:buChar char="•"/>
          </a:pPr>
          <a:r>
            <a:rPr lang="en-US" sz="1300" kern="1200" dirty="0"/>
            <a:t>Reactive forms</a:t>
          </a:r>
        </a:p>
        <a:p>
          <a:pPr marL="114300" lvl="1" indent="-114300" algn="l" defTabSz="577850">
            <a:lnSpc>
              <a:spcPct val="90000"/>
            </a:lnSpc>
            <a:spcBef>
              <a:spcPct val="0"/>
            </a:spcBef>
            <a:spcAft>
              <a:spcPct val="15000"/>
            </a:spcAft>
            <a:buChar char="•"/>
          </a:pPr>
          <a:r>
            <a:rPr lang="en-US" sz="1300" kern="1200" dirty="0"/>
            <a:t>Custom Validators</a:t>
          </a:r>
        </a:p>
      </dsp:txBody>
      <dsp:txXfrm>
        <a:off x="2593565" y="1016128"/>
        <a:ext cx="1994270" cy="953221"/>
      </dsp:txXfrm>
    </dsp:sp>
    <dsp:sp modelId="{206361BD-0B57-43A2-BB2E-0C11046114C7}">
      <dsp:nvSpPr>
        <dsp:cNvPr id="0" name=""/>
        <dsp:cNvSpPr/>
      </dsp:nvSpPr>
      <dsp:spPr>
        <a:xfrm>
          <a:off x="3550761" y="-343568"/>
          <a:ext cx="2810340" cy="2810340"/>
        </a:xfrm>
        <a:prstGeom prst="circularArrow">
          <a:avLst>
            <a:gd name="adj1" fmla="val 4422"/>
            <a:gd name="adj2" fmla="val 561001"/>
            <a:gd name="adj3" fmla="val 19263488"/>
            <a:gd name="adj4" fmla="val 12575511"/>
            <a:gd name="adj5" fmla="val 5159"/>
          </a:avLst>
        </a:prstGeom>
        <a:solidFill>
          <a:schemeClr val="accent4">
            <a:hueOff val="3266964"/>
            <a:satOff val="-13592"/>
            <a:lumOff val="320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539D38-9D5B-42C7-B95B-6361AEFF5D71}">
      <dsp:nvSpPr>
        <dsp:cNvPr id="0" name=""/>
        <dsp:cNvSpPr/>
      </dsp:nvSpPr>
      <dsp:spPr>
        <a:xfrm>
          <a:off x="3156692" y="434181"/>
          <a:ext cx="1388828" cy="552291"/>
        </a:xfrm>
        <a:prstGeom prst="roundRect">
          <a:avLst>
            <a:gd name="adj" fmla="val 10000"/>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hlinkClick xmlns:r="http://schemas.openxmlformats.org/officeDocument/2006/relationships" r:id="" action="ppaction://hlinksldjump"/>
            </a:rPr>
            <a:t>7.Forms</a:t>
          </a:r>
          <a:endParaRPr lang="en-US" sz="1700" kern="1200" dirty="0"/>
        </a:p>
      </dsp:txBody>
      <dsp:txXfrm>
        <a:off x="3172868" y="450357"/>
        <a:ext cx="1356476" cy="519939"/>
      </dsp:txXfrm>
    </dsp:sp>
    <dsp:sp modelId="{B7EB958A-5E3A-4652-9753-31D7C4F2240B}">
      <dsp:nvSpPr>
        <dsp:cNvPr id="0" name=""/>
        <dsp:cNvSpPr/>
      </dsp:nvSpPr>
      <dsp:spPr>
        <a:xfrm>
          <a:off x="5209232" y="710326"/>
          <a:ext cx="2032895" cy="128867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Custom Services</a:t>
          </a:r>
        </a:p>
        <a:p>
          <a:pPr marL="114300" lvl="1" indent="-114300" algn="l" defTabSz="577850">
            <a:lnSpc>
              <a:spcPct val="90000"/>
            </a:lnSpc>
            <a:spcBef>
              <a:spcPct val="0"/>
            </a:spcBef>
            <a:spcAft>
              <a:spcPct val="15000"/>
            </a:spcAft>
            <a:buChar char="•"/>
          </a:pPr>
          <a:r>
            <a:rPr lang="en-US" sz="1300" kern="1200" dirty="0"/>
            <a:t>Observables</a:t>
          </a:r>
        </a:p>
        <a:p>
          <a:pPr marL="114300" lvl="1" indent="-114300" algn="l" defTabSz="577850">
            <a:lnSpc>
              <a:spcPct val="90000"/>
            </a:lnSpc>
            <a:spcBef>
              <a:spcPct val="0"/>
            </a:spcBef>
            <a:spcAft>
              <a:spcPct val="15000"/>
            </a:spcAft>
            <a:buChar char="•"/>
          </a:pPr>
          <a:r>
            <a:rPr lang="en-US" sz="1300" kern="1200" dirty="0" err="1"/>
            <a:t>HttpClient</a:t>
          </a:r>
          <a:endParaRPr lang="en-US" sz="1300" kern="1200" dirty="0"/>
        </a:p>
      </dsp:txBody>
      <dsp:txXfrm>
        <a:off x="5238888" y="739982"/>
        <a:ext cx="1973583" cy="953221"/>
      </dsp:txXfrm>
    </dsp:sp>
    <dsp:sp modelId="{4547B91F-BCB3-4010-B41B-81205B7857BC}">
      <dsp:nvSpPr>
        <dsp:cNvPr id="0" name=""/>
        <dsp:cNvSpPr/>
      </dsp:nvSpPr>
      <dsp:spPr>
        <a:xfrm>
          <a:off x="6199678" y="402185"/>
          <a:ext cx="2596627" cy="2596627"/>
        </a:xfrm>
        <a:prstGeom prst="leftCircularArrow">
          <a:avLst>
            <a:gd name="adj1" fmla="val 4786"/>
            <a:gd name="adj2" fmla="val 612646"/>
            <a:gd name="adj3" fmla="val 2388157"/>
            <a:gd name="adj4" fmla="val 9024489"/>
            <a:gd name="adj5" fmla="val 5583"/>
          </a:avLst>
        </a:prstGeom>
        <a:solidFill>
          <a:schemeClr val="accent4">
            <a:hueOff val="6533927"/>
            <a:satOff val="-27185"/>
            <a:lumOff val="640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FC4E2A-E8B5-4B6A-8307-480BE0BB081B}">
      <dsp:nvSpPr>
        <dsp:cNvPr id="0" name=""/>
        <dsp:cNvSpPr/>
      </dsp:nvSpPr>
      <dsp:spPr>
        <a:xfrm>
          <a:off x="5791671" y="1722860"/>
          <a:ext cx="1388828" cy="552291"/>
        </a:xfrm>
        <a:prstGeom prst="roundRect">
          <a:avLst>
            <a:gd name="adj" fmla="val 1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hlinkClick xmlns:r="http://schemas.openxmlformats.org/officeDocument/2006/relationships" r:id="" action="ppaction://hlinksldjump"/>
            </a:rPr>
            <a:t>8.Services</a:t>
          </a:r>
          <a:endParaRPr lang="en-US" sz="1700" kern="1200" dirty="0"/>
        </a:p>
      </dsp:txBody>
      <dsp:txXfrm>
        <a:off x="5807847" y="1739036"/>
        <a:ext cx="1356476" cy="519939"/>
      </dsp:txXfrm>
    </dsp:sp>
    <dsp:sp modelId="{298D426E-3408-476C-831F-DABEF736F4E3}">
      <dsp:nvSpPr>
        <dsp:cNvPr id="0" name=""/>
        <dsp:cNvSpPr/>
      </dsp:nvSpPr>
      <dsp:spPr>
        <a:xfrm>
          <a:off x="7833868" y="710326"/>
          <a:ext cx="2029114" cy="128867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7350668"/>
              <a:satOff val="-30583"/>
              <a:lumOff val="72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Route</a:t>
          </a:r>
        </a:p>
        <a:p>
          <a:pPr marL="114300" lvl="1" indent="-114300" algn="l" defTabSz="577850">
            <a:lnSpc>
              <a:spcPct val="90000"/>
            </a:lnSpc>
            <a:spcBef>
              <a:spcPct val="0"/>
            </a:spcBef>
            <a:spcAft>
              <a:spcPct val="15000"/>
            </a:spcAft>
            <a:buChar char="•"/>
          </a:pPr>
          <a:r>
            <a:rPr lang="en-US" sz="1300" kern="1200" dirty="0"/>
            <a:t>Routing Guards</a:t>
          </a:r>
        </a:p>
        <a:p>
          <a:pPr marL="114300" lvl="1" indent="-114300" algn="l" defTabSz="577850">
            <a:lnSpc>
              <a:spcPct val="90000"/>
            </a:lnSpc>
            <a:spcBef>
              <a:spcPct val="0"/>
            </a:spcBef>
            <a:spcAft>
              <a:spcPct val="15000"/>
            </a:spcAft>
            <a:buChar char="•"/>
          </a:pPr>
          <a:r>
            <a:rPr lang="en-US" sz="1300" kern="1200" dirty="0"/>
            <a:t>Async Routing</a:t>
          </a:r>
        </a:p>
      </dsp:txBody>
      <dsp:txXfrm>
        <a:off x="7863524" y="1016128"/>
        <a:ext cx="1969802" cy="953221"/>
      </dsp:txXfrm>
    </dsp:sp>
    <dsp:sp modelId="{D4E73C96-3805-4B2C-B913-CAE5D92C5F87}">
      <dsp:nvSpPr>
        <dsp:cNvPr id="0" name=""/>
        <dsp:cNvSpPr/>
      </dsp:nvSpPr>
      <dsp:spPr>
        <a:xfrm>
          <a:off x="8827046" y="-271542"/>
          <a:ext cx="2525754" cy="2525754"/>
        </a:xfrm>
        <a:prstGeom prst="circularArrow">
          <a:avLst>
            <a:gd name="adj1" fmla="val 4920"/>
            <a:gd name="adj2" fmla="val 631942"/>
            <a:gd name="adj3" fmla="val 19192547"/>
            <a:gd name="adj4" fmla="val 12575511"/>
            <a:gd name="adj5" fmla="val 5740"/>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2BFB5A-CC2A-479F-A535-3A38994AE92B}">
      <dsp:nvSpPr>
        <dsp:cNvPr id="0" name=""/>
        <dsp:cNvSpPr/>
      </dsp:nvSpPr>
      <dsp:spPr>
        <a:xfrm>
          <a:off x="8414417" y="434181"/>
          <a:ext cx="1388828" cy="552291"/>
        </a:xfrm>
        <a:prstGeom prst="roundRect">
          <a:avLst>
            <a:gd name="adj" fmla="val 10000"/>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hlinkClick xmlns:r="http://schemas.openxmlformats.org/officeDocument/2006/relationships" r:id="" action="ppaction://hlinksldjump"/>
            </a:rPr>
            <a:t>9.Routing</a:t>
          </a:r>
          <a:endParaRPr lang="en-US" sz="1700" kern="1200" dirty="0"/>
        </a:p>
      </dsp:txBody>
      <dsp:txXfrm>
        <a:off x="8430593" y="450357"/>
        <a:ext cx="1356476" cy="519939"/>
      </dsp:txXfrm>
    </dsp:sp>
    <dsp:sp modelId="{2EA8D300-4291-4C9F-B2E0-41BC9A95ABC9}">
      <dsp:nvSpPr>
        <dsp:cNvPr id="0" name=""/>
        <dsp:cNvSpPr/>
      </dsp:nvSpPr>
      <dsp:spPr>
        <a:xfrm>
          <a:off x="10454723" y="710326"/>
          <a:ext cx="1562431" cy="128867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Flight Booking</a:t>
          </a:r>
        </a:p>
        <a:p>
          <a:pPr marL="114300" lvl="1" indent="-114300" algn="l" defTabSz="577850">
            <a:lnSpc>
              <a:spcPct val="90000"/>
            </a:lnSpc>
            <a:spcBef>
              <a:spcPct val="0"/>
            </a:spcBef>
            <a:spcAft>
              <a:spcPct val="15000"/>
            </a:spcAft>
            <a:buChar char="•"/>
          </a:pPr>
          <a:r>
            <a:rPr lang="en-US" sz="1300" kern="1200" dirty="0"/>
            <a:t>We Care Application</a:t>
          </a:r>
        </a:p>
        <a:p>
          <a:pPr marL="114300" lvl="1" indent="-114300" algn="l" defTabSz="577850">
            <a:lnSpc>
              <a:spcPct val="90000"/>
            </a:lnSpc>
            <a:spcBef>
              <a:spcPct val="0"/>
            </a:spcBef>
            <a:spcAft>
              <a:spcPct val="15000"/>
            </a:spcAft>
            <a:buChar char="•"/>
          </a:pPr>
          <a:endParaRPr lang="en-US" sz="1300" kern="1200" dirty="0"/>
        </a:p>
      </dsp:txBody>
      <dsp:txXfrm>
        <a:off x="10484379" y="739982"/>
        <a:ext cx="1503119" cy="953221"/>
      </dsp:txXfrm>
    </dsp:sp>
    <dsp:sp modelId="{127AF058-41B5-4C24-A067-C1F56CE9DE4B}">
      <dsp:nvSpPr>
        <dsp:cNvPr id="0" name=""/>
        <dsp:cNvSpPr/>
      </dsp:nvSpPr>
      <dsp:spPr>
        <a:xfrm>
          <a:off x="10801930" y="1722860"/>
          <a:ext cx="1388828" cy="552291"/>
        </a:xfrm>
        <a:prstGeom prst="roundRect">
          <a:avLst>
            <a:gd name="adj" fmla="val 1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10.Capstone Project</a:t>
          </a:r>
        </a:p>
      </dsp:txBody>
      <dsp:txXfrm>
        <a:off x="10818106" y="1739036"/>
        <a:ext cx="1356476" cy="5199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44902-8847-42DE-9C11-0A9ABB5CD07D}">
      <dsp:nvSpPr>
        <dsp:cNvPr id="0" name=""/>
        <dsp:cNvSpPr/>
      </dsp:nvSpPr>
      <dsp:spPr>
        <a:xfrm>
          <a:off x="2694372" y="1534652"/>
          <a:ext cx="1906288" cy="330843"/>
        </a:xfrm>
        <a:custGeom>
          <a:avLst/>
          <a:gdLst/>
          <a:ahLst/>
          <a:cxnLst/>
          <a:rect l="0" t="0" r="0" b="0"/>
          <a:pathLst>
            <a:path>
              <a:moveTo>
                <a:pt x="0" y="0"/>
              </a:moveTo>
              <a:lnTo>
                <a:pt x="0" y="165421"/>
              </a:lnTo>
              <a:lnTo>
                <a:pt x="1906288" y="165421"/>
              </a:lnTo>
              <a:lnTo>
                <a:pt x="1906288" y="33084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94A20-3643-4C66-8D87-0996262597CC}">
      <dsp:nvSpPr>
        <dsp:cNvPr id="0" name=""/>
        <dsp:cNvSpPr/>
      </dsp:nvSpPr>
      <dsp:spPr>
        <a:xfrm>
          <a:off x="2648652" y="1534652"/>
          <a:ext cx="91440" cy="330843"/>
        </a:xfrm>
        <a:custGeom>
          <a:avLst/>
          <a:gdLst/>
          <a:ahLst/>
          <a:cxnLst/>
          <a:rect l="0" t="0" r="0" b="0"/>
          <a:pathLst>
            <a:path>
              <a:moveTo>
                <a:pt x="45720" y="0"/>
              </a:moveTo>
              <a:lnTo>
                <a:pt x="45720" y="33084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0D96DF-C378-4F32-A43D-0C2E549317FB}">
      <dsp:nvSpPr>
        <dsp:cNvPr id="0" name=""/>
        <dsp:cNvSpPr/>
      </dsp:nvSpPr>
      <dsp:spPr>
        <a:xfrm>
          <a:off x="788084" y="1534652"/>
          <a:ext cx="1906288" cy="330843"/>
        </a:xfrm>
        <a:custGeom>
          <a:avLst/>
          <a:gdLst/>
          <a:ahLst/>
          <a:cxnLst/>
          <a:rect l="0" t="0" r="0" b="0"/>
          <a:pathLst>
            <a:path>
              <a:moveTo>
                <a:pt x="1906288" y="0"/>
              </a:moveTo>
              <a:lnTo>
                <a:pt x="1906288" y="165421"/>
              </a:lnTo>
              <a:lnTo>
                <a:pt x="0" y="165421"/>
              </a:lnTo>
              <a:lnTo>
                <a:pt x="0" y="33084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720751-08B3-4EDB-A1F8-1A9FC056ADB9}">
      <dsp:nvSpPr>
        <dsp:cNvPr id="0" name=""/>
        <dsp:cNvSpPr/>
      </dsp:nvSpPr>
      <dsp:spPr>
        <a:xfrm>
          <a:off x="1906650" y="746929"/>
          <a:ext cx="1575444" cy="78772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Types of Directives</a:t>
          </a:r>
        </a:p>
      </dsp:txBody>
      <dsp:txXfrm>
        <a:off x="1906650" y="746929"/>
        <a:ext cx="1575444" cy="787722"/>
      </dsp:txXfrm>
    </dsp:sp>
    <dsp:sp modelId="{8B57800C-5863-4798-8D2B-58CCF7A92784}">
      <dsp:nvSpPr>
        <dsp:cNvPr id="0" name=""/>
        <dsp:cNvSpPr/>
      </dsp:nvSpPr>
      <dsp:spPr>
        <a:xfrm>
          <a:off x="361" y="1865495"/>
          <a:ext cx="1575444" cy="78772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Components</a:t>
          </a:r>
        </a:p>
      </dsp:txBody>
      <dsp:txXfrm>
        <a:off x="361" y="1865495"/>
        <a:ext cx="1575444" cy="787722"/>
      </dsp:txXfrm>
    </dsp:sp>
    <dsp:sp modelId="{9E704C01-276F-4F27-A99F-0D5B7612462D}">
      <dsp:nvSpPr>
        <dsp:cNvPr id="0" name=""/>
        <dsp:cNvSpPr/>
      </dsp:nvSpPr>
      <dsp:spPr>
        <a:xfrm>
          <a:off x="1906650" y="1865495"/>
          <a:ext cx="1575444" cy="78772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Structural Directives</a:t>
          </a:r>
        </a:p>
      </dsp:txBody>
      <dsp:txXfrm>
        <a:off x="1906650" y="1865495"/>
        <a:ext cx="1575444" cy="787722"/>
      </dsp:txXfrm>
    </dsp:sp>
    <dsp:sp modelId="{C20F954D-1E0D-4610-A6D5-4A9D720BEFBD}">
      <dsp:nvSpPr>
        <dsp:cNvPr id="0" name=""/>
        <dsp:cNvSpPr/>
      </dsp:nvSpPr>
      <dsp:spPr>
        <a:xfrm>
          <a:off x="3812938" y="1865495"/>
          <a:ext cx="1575444" cy="78772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Attribute Directives</a:t>
          </a:r>
        </a:p>
      </dsp:txBody>
      <dsp:txXfrm>
        <a:off x="3812938" y="1865495"/>
        <a:ext cx="1575444" cy="78772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88B40D61-9F2C-4583-B4D5-49B48EB5B9A3}" type="datetimeFigureOut">
              <a:rPr lang="en-US" smtClean="0"/>
              <a:t>9/4/2022</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B81E5098-BB08-4CA6-92FE-F9622592DAD9}" type="slidenum">
              <a:rPr lang="en-US" smtClean="0"/>
              <a:t>‹#›</a:t>
            </a:fld>
            <a:endParaRPr lang="en-US"/>
          </a:p>
        </p:txBody>
      </p:sp>
    </p:spTree>
    <p:extLst>
      <p:ext uri="{BB962C8B-B14F-4D97-AF65-F5344CB8AC3E}">
        <p14:creationId xmlns:p14="http://schemas.microsoft.com/office/powerpoint/2010/main" val="360659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369F-5DD9-AA2D-444D-BB1D0960E8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CBE2D9-0575-17BD-B3AE-023CFC50D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A5C1CD-1EA1-F765-F546-5C3178C3BAC1}"/>
              </a:ext>
            </a:extLst>
          </p:cNvPr>
          <p:cNvSpPr>
            <a:spLocks noGrp="1"/>
          </p:cNvSpPr>
          <p:nvPr>
            <p:ph type="dt" sz="half" idx="10"/>
          </p:nvPr>
        </p:nvSpPr>
        <p:spPr/>
        <p:txBody>
          <a:bodyPr/>
          <a:lstStyle/>
          <a:p>
            <a:fld id="{B1B36112-8BE0-4959-8FF9-F2BC6AC2E3A3}" type="datetimeFigureOut">
              <a:rPr lang="en-US" smtClean="0"/>
              <a:t>9/4/2022</a:t>
            </a:fld>
            <a:endParaRPr lang="en-US"/>
          </a:p>
        </p:txBody>
      </p:sp>
      <p:sp>
        <p:nvSpPr>
          <p:cNvPr id="5" name="Footer Placeholder 4">
            <a:extLst>
              <a:ext uri="{FF2B5EF4-FFF2-40B4-BE49-F238E27FC236}">
                <a16:creationId xmlns:a16="http://schemas.microsoft.com/office/drawing/2014/main" id="{859C6B2A-9E7C-01BD-0513-0792822FD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2D365-DC1A-456E-8CB5-99DFF56F850B}"/>
              </a:ext>
            </a:extLst>
          </p:cNvPr>
          <p:cNvSpPr>
            <a:spLocks noGrp="1"/>
          </p:cNvSpPr>
          <p:nvPr>
            <p:ph type="sldNum" sz="quarter" idx="12"/>
          </p:nvPr>
        </p:nvSpPr>
        <p:spPr/>
        <p:txBody>
          <a:bodyPr/>
          <a:lstStyle/>
          <a:p>
            <a:fld id="{A76CF1A2-1D6E-40F2-86EF-989EDA00C07A}" type="slidenum">
              <a:rPr lang="en-US" smtClean="0"/>
              <a:t>‹#›</a:t>
            </a:fld>
            <a:endParaRPr lang="en-US"/>
          </a:p>
        </p:txBody>
      </p:sp>
    </p:spTree>
    <p:extLst>
      <p:ext uri="{BB962C8B-B14F-4D97-AF65-F5344CB8AC3E}">
        <p14:creationId xmlns:p14="http://schemas.microsoft.com/office/powerpoint/2010/main" val="39844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38B0-E3EB-6896-A41D-53B868AF6F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E4CA51-9CDA-2D19-ECA3-817197484B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A484F-03D7-6CF5-6C94-86870088DB36}"/>
              </a:ext>
            </a:extLst>
          </p:cNvPr>
          <p:cNvSpPr>
            <a:spLocks noGrp="1"/>
          </p:cNvSpPr>
          <p:nvPr>
            <p:ph type="dt" sz="half" idx="10"/>
          </p:nvPr>
        </p:nvSpPr>
        <p:spPr/>
        <p:txBody>
          <a:bodyPr/>
          <a:lstStyle/>
          <a:p>
            <a:fld id="{B1B36112-8BE0-4959-8FF9-F2BC6AC2E3A3}" type="datetimeFigureOut">
              <a:rPr lang="en-US" smtClean="0"/>
              <a:t>9/4/2022</a:t>
            </a:fld>
            <a:endParaRPr lang="en-US"/>
          </a:p>
        </p:txBody>
      </p:sp>
      <p:sp>
        <p:nvSpPr>
          <p:cNvPr id="5" name="Footer Placeholder 4">
            <a:extLst>
              <a:ext uri="{FF2B5EF4-FFF2-40B4-BE49-F238E27FC236}">
                <a16:creationId xmlns:a16="http://schemas.microsoft.com/office/drawing/2014/main" id="{86485E8B-CEF2-9628-AD32-606AA62C1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FD3AB-08F6-A143-4EBD-71B190487951}"/>
              </a:ext>
            </a:extLst>
          </p:cNvPr>
          <p:cNvSpPr>
            <a:spLocks noGrp="1"/>
          </p:cNvSpPr>
          <p:nvPr>
            <p:ph type="sldNum" sz="quarter" idx="12"/>
          </p:nvPr>
        </p:nvSpPr>
        <p:spPr/>
        <p:txBody>
          <a:bodyPr/>
          <a:lstStyle/>
          <a:p>
            <a:fld id="{A76CF1A2-1D6E-40F2-86EF-989EDA00C07A}" type="slidenum">
              <a:rPr lang="en-US" smtClean="0"/>
              <a:t>‹#›</a:t>
            </a:fld>
            <a:endParaRPr lang="en-US"/>
          </a:p>
        </p:txBody>
      </p:sp>
    </p:spTree>
    <p:extLst>
      <p:ext uri="{BB962C8B-B14F-4D97-AF65-F5344CB8AC3E}">
        <p14:creationId xmlns:p14="http://schemas.microsoft.com/office/powerpoint/2010/main" val="33995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FFE868-F08E-4485-BEFD-79B0870AAD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FB52ED-2F90-5812-35FC-574A8EB2ED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D071D-5548-223A-E367-1C2000C840B4}"/>
              </a:ext>
            </a:extLst>
          </p:cNvPr>
          <p:cNvSpPr>
            <a:spLocks noGrp="1"/>
          </p:cNvSpPr>
          <p:nvPr>
            <p:ph type="dt" sz="half" idx="10"/>
          </p:nvPr>
        </p:nvSpPr>
        <p:spPr/>
        <p:txBody>
          <a:bodyPr/>
          <a:lstStyle/>
          <a:p>
            <a:fld id="{B1B36112-8BE0-4959-8FF9-F2BC6AC2E3A3}" type="datetimeFigureOut">
              <a:rPr lang="en-US" smtClean="0"/>
              <a:t>9/4/2022</a:t>
            </a:fld>
            <a:endParaRPr lang="en-US"/>
          </a:p>
        </p:txBody>
      </p:sp>
      <p:sp>
        <p:nvSpPr>
          <p:cNvPr id="5" name="Footer Placeholder 4">
            <a:extLst>
              <a:ext uri="{FF2B5EF4-FFF2-40B4-BE49-F238E27FC236}">
                <a16:creationId xmlns:a16="http://schemas.microsoft.com/office/drawing/2014/main" id="{36323EB0-AC82-F006-E392-E66695D79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206DD-8409-BD9A-6812-2068D28AA65A}"/>
              </a:ext>
            </a:extLst>
          </p:cNvPr>
          <p:cNvSpPr>
            <a:spLocks noGrp="1"/>
          </p:cNvSpPr>
          <p:nvPr>
            <p:ph type="sldNum" sz="quarter" idx="12"/>
          </p:nvPr>
        </p:nvSpPr>
        <p:spPr/>
        <p:txBody>
          <a:bodyPr/>
          <a:lstStyle/>
          <a:p>
            <a:fld id="{A76CF1A2-1D6E-40F2-86EF-989EDA00C07A}" type="slidenum">
              <a:rPr lang="en-US" smtClean="0"/>
              <a:t>‹#›</a:t>
            </a:fld>
            <a:endParaRPr lang="en-US"/>
          </a:p>
        </p:txBody>
      </p:sp>
    </p:spTree>
    <p:extLst>
      <p:ext uri="{BB962C8B-B14F-4D97-AF65-F5344CB8AC3E}">
        <p14:creationId xmlns:p14="http://schemas.microsoft.com/office/powerpoint/2010/main" val="3037618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81B2-437C-5D2E-F0C7-6B81045B1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297813-C3F2-ED1E-E8B7-38CEE55DDFDF}"/>
              </a:ext>
            </a:extLst>
          </p:cNvPr>
          <p:cNvSpPr>
            <a:spLocks noGrp="1"/>
          </p:cNvSpPr>
          <p:nvPr>
            <p:ph idx="1"/>
          </p:nvPr>
        </p:nvSpPr>
        <p:spPr/>
        <p:txBody>
          <a:bodyPr/>
          <a:lstStyle>
            <a:lvl1pPr>
              <a:defRPr sz="1800"/>
            </a:lvl1pPr>
            <a:lvl2pPr>
              <a:defRPr sz="1600"/>
            </a:lvl2pPr>
            <a:lvl3pPr>
              <a:defRPr sz="1500"/>
            </a:lvl3pPr>
            <a:lvl4pPr>
              <a:defRPr sz="1400"/>
            </a:lvl4pPr>
            <a:lvl5pPr>
              <a:defRPr sz="1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F5A398D-A689-4DB1-3FF4-F0BB5243FD1E}"/>
              </a:ext>
            </a:extLst>
          </p:cNvPr>
          <p:cNvSpPr>
            <a:spLocks noGrp="1"/>
          </p:cNvSpPr>
          <p:nvPr>
            <p:ph type="dt" sz="half" idx="10"/>
          </p:nvPr>
        </p:nvSpPr>
        <p:spPr/>
        <p:txBody>
          <a:bodyPr/>
          <a:lstStyle/>
          <a:p>
            <a:fld id="{B1B36112-8BE0-4959-8FF9-F2BC6AC2E3A3}" type="datetimeFigureOut">
              <a:rPr lang="en-US" smtClean="0"/>
              <a:t>9/4/2022</a:t>
            </a:fld>
            <a:endParaRPr lang="en-US"/>
          </a:p>
        </p:txBody>
      </p:sp>
      <p:sp>
        <p:nvSpPr>
          <p:cNvPr id="5" name="Footer Placeholder 4">
            <a:extLst>
              <a:ext uri="{FF2B5EF4-FFF2-40B4-BE49-F238E27FC236}">
                <a16:creationId xmlns:a16="http://schemas.microsoft.com/office/drawing/2014/main" id="{6F06552A-7B42-1CDE-A428-B158B4549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484B2-37A3-81F4-923F-4E159269B3C1}"/>
              </a:ext>
            </a:extLst>
          </p:cNvPr>
          <p:cNvSpPr>
            <a:spLocks noGrp="1"/>
          </p:cNvSpPr>
          <p:nvPr>
            <p:ph type="sldNum" sz="quarter" idx="12"/>
          </p:nvPr>
        </p:nvSpPr>
        <p:spPr/>
        <p:txBody>
          <a:bodyPr/>
          <a:lstStyle/>
          <a:p>
            <a:fld id="{A76CF1A2-1D6E-40F2-86EF-989EDA00C07A}" type="slidenum">
              <a:rPr lang="en-US" smtClean="0"/>
              <a:t>‹#›</a:t>
            </a:fld>
            <a:endParaRPr lang="en-US"/>
          </a:p>
        </p:txBody>
      </p:sp>
    </p:spTree>
    <p:extLst>
      <p:ext uri="{BB962C8B-B14F-4D97-AF65-F5344CB8AC3E}">
        <p14:creationId xmlns:p14="http://schemas.microsoft.com/office/powerpoint/2010/main" val="254332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2EDB-A192-FFF6-380C-430ACFB1D7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C51ECA-8AE8-AF84-07C4-049CD46DE7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D76806-9B67-7802-7D23-B11D4E511F9B}"/>
              </a:ext>
            </a:extLst>
          </p:cNvPr>
          <p:cNvSpPr>
            <a:spLocks noGrp="1"/>
          </p:cNvSpPr>
          <p:nvPr>
            <p:ph type="dt" sz="half" idx="10"/>
          </p:nvPr>
        </p:nvSpPr>
        <p:spPr/>
        <p:txBody>
          <a:bodyPr/>
          <a:lstStyle/>
          <a:p>
            <a:fld id="{B1B36112-8BE0-4959-8FF9-F2BC6AC2E3A3}" type="datetimeFigureOut">
              <a:rPr lang="en-US" smtClean="0"/>
              <a:t>9/4/2022</a:t>
            </a:fld>
            <a:endParaRPr lang="en-US"/>
          </a:p>
        </p:txBody>
      </p:sp>
      <p:sp>
        <p:nvSpPr>
          <p:cNvPr id="5" name="Footer Placeholder 4">
            <a:extLst>
              <a:ext uri="{FF2B5EF4-FFF2-40B4-BE49-F238E27FC236}">
                <a16:creationId xmlns:a16="http://schemas.microsoft.com/office/drawing/2014/main" id="{6D5FF41F-6E92-3DB8-7124-A14DDFA454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C818-AB42-38EE-A7FB-FE35A4C47EB6}"/>
              </a:ext>
            </a:extLst>
          </p:cNvPr>
          <p:cNvSpPr>
            <a:spLocks noGrp="1"/>
          </p:cNvSpPr>
          <p:nvPr>
            <p:ph type="sldNum" sz="quarter" idx="12"/>
          </p:nvPr>
        </p:nvSpPr>
        <p:spPr/>
        <p:txBody>
          <a:bodyPr/>
          <a:lstStyle/>
          <a:p>
            <a:fld id="{A76CF1A2-1D6E-40F2-86EF-989EDA00C07A}" type="slidenum">
              <a:rPr lang="en-US" smtClean="0"/>
              <a:t>‹#›</a:t>
            </a:fld>
            <a:endParaRPr lang="en-US"/>
          </a:p>
        </p:txBody>
      </p:sp>
    </p:spTree>
    <p:extLst>
      <p:ext uri="{BB962C8B-B14F-4D97-AF65-F5344CB8AC3E}">
        <p14:creationId xmlns:p14="http://schemas.microsoft.com/office/powerpoint/2010/main" val="56757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ABC4-AF8B-5EF3-1BA8-7BC65D0E3F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106055-0BB0-C31F-944D-C61AC5EEDD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4F9B92-B892-69ED-5FDE-26E1C21D45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1565F-FEFC-2076-BC2D-741D9A1731D4}"/>
              </a:ext>
            </a:extLst>
          </p:cNvPr>
          <p:cNvSpPr>
            <a:spLocks noGrp="1"/>
          </p:cNvSpPr>
          <p:nvPr>
            <p:ph type="dt" sz="half" idx="10"/>
          </p:nvPr>
        </p:nvSpPr>
        <p:spPr/>
        <p:txBody>
          <a:bodyPr/>
          <a:lstStyle/>
          <a:p>
            <a:fld id="{B1B36112-8BE0-4959-8FF9-F2BC6AC2E3A3}" type="datetimeFigureOut">
              <a:rPr lang="en-US" smtClean="0"/>
              <a:t>9/4/2022</a:t>
            </a:fld>
            <a:endParaRPr lang="en-US"/>
          </a:p>
        </p:txBody>
      </p:sp>
      <p:sp>
        <p:nvSpPr>
          <p:cNvPr id="6" name="Footer Placeholder 5">
            <a:extLst>
              <a:ext uri="{FF2B5EF4-FFF2-40B4-BE49-F238E27FC236}">
                <a16:creationId xmlns:a16="http://schemas.microsoft.com/office/drawing/2014/main" id="{65FFEE4D-3317-1F23-93D2-896A57610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1042D-32F1-60CC-B390-FA5DDACBD5BA}"/>
              </a:ext>
            </a:extLst>
          </p:cNvPr>
          <p:cNvSpPr>
            <a:spLocks noGrp="1"/>
          </p:cNvSpPr>
          <p:nvPr>
            <p:ph type="sldNum" sz="quarter" idx="12"/>
          </p:nvPr>
        </p:nvSpPr>
        <p:spPr/>
        <p:txBody>
          <a:bodyPr/>
          <a:lstStyle/>
          <a:p>
            <a:fld id="{A76CF1A2-1D6E-40F2-86EF-989EDA00C07A}" type="slidenum">
              <a:rPr lang="en-US" smtClean="0"/>
              <a:t>‹#›</a:t>
            </a:fld>
            <a:endParaRPr lang="en-US"/>
          </a:p>
        </p:txBody>
      </p:sp>
    </p:spTree>
    <p:extLst>
      <p:ext uri="{BB962C8B-B14F-4D97-AF65-F5344CB8AC3E}">
        <p14:creationId xmlns:p14="http://schemas.microsoft.com/office/powerpoint/2010/main" val="1704528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736B-0CD2-EDD7-01E2-52A35EA6EB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856148-EB05-1B0F-25E5-991444C723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75624-60AA-E599-3949-3F5E907FAD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1BDD20-936A-DCD7-4FFC-35A36D0122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C3E6F6-9443-BBC0-9C7E-EB4D7A1383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4E0AEE-899D-95AB-154A-AD7ACCD06991}"/>
              </a:ext>
            </a:extLst>
          </p:cNvPr>
          <p:cNvSpPr>
            <a:spLocks noGrp="1"/>
          </p:cNvSpPr>
          <p:nvPr>
            <p:ph type="dt" sz="half" idx="10"/>
          </p:nvPr>
        </p:nvSpPr>
        <p:spPr/>
        <p:txBody>
          <a:bodyPr/>
          <a:lstStyle/>
          <a:p>
            <a:fld id="{B1B36112-8BE0-4959-8FF9-F2BC6AC2E3A3}" type="datetimeFigureOut">
              <a:rPr lang="en-US" smtClean="0"/>
              <a:t>9/4/2022</a:t>
            </a:fld>
            <a:endParaRPr lang="en-US"/>
          </a:p>
        </p:txBody>
      </p:sp>
      <p:sp>
        <p:nvSpPr>
          <p:cNvPr id="8" name="Footer Placeholder 7">
            <a:extLst>
              <a:ext uri="{FF2B5EF4-FFF2-40B4-BE49-F238E27FC236}">
                <a16:creationId xmlns:a16="http://schemas.microsoft.com/office/drawing/2014/main" id="{5905E850-9C81-5C6A-C3B3-59D943145D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5E25BF-0DCD-C3BA-0F88-22FCD4B31DCE}"/>
              </a:ext>
            </a:extLst>
          </p:cNvPr>
          <p:cNvSpPr>
            <a:spLocks noGrp="1"/>
          </p:cNvSpPr>
          <p:nvPr>
            <p:ph type="sldNum" sz="quarter" idx="12"/>
          </p:nvPr>
        </p:nvSpPr>
        <p:spPr/>
        <p:txBody>
          <a:bodyPr/>
          <a:lstStyle/>
          <a:p>
            <a:fld id="{A76CF1A2-1D6E-40F2-86EF-989EDA00C07A}" type="slidenum">
              <a:rPr lang="en-US" smtClean="0"/>
              <a:t>‹#›</a:t>
            </a:fld>
            <a:endParaRPr lang="en-US"/>
          </a:p>
        </p:txBody>
      </p:sp>
    </p:spTree>
    <p:extLst>
      <p:ext uri="{BB962C8B-B14F-4D97-AF65-F5344CB8AC3E}">
        <p14:creationId xmlns:p14="http://schemas.microsoft.com/office/powerpoint/2010/main" val="290189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9D89-16CD-192D-79B6-CAC20295CD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895D80-D510-69CD-E807-C38B597D558B}"/>
              </a:ext>
            </a:extLst>
          </p:cNvPr>
          <p:cNvSpPr>
            <a:spLocks noGrp="1"/>
          </p:cNvSpPr>
          <p:nvPr>
            <p:ph type="dt" sz="half" idx="10"/>
          </p:nvPr>
        </p:nvSpPr>
        <p:spPr/>
        <p:txBody>
          <a:bodyPr/>
          <a:lstStyle/>
          <a:p>
            <a:fld id="{B1B36112-8BE0-4959-8FF9-F2BC6AC2E3A3}" type="datetimeFigureOut">
              <a:rPr lang="en-US" smtClean="0"/>
              <a:t>9/4/2022</a:t>
            </a:fld>
            <a:endParaRPr lang="en-US"/>
          </a:p>
        </p:txBody>
      </p:sp>
      <p:sp>
        <p:nvSpPr>
          <p:cNvPr id="4" name="Footer Placeholder 3">
            <a:extLst>
              <a:ext uri="{FF2B5EF4-FFF2-40B4-BE49-F238E27FC236}">
                <a16:creationId xmlns:a16="http://schemas.microsoft.com/office/drawing/2014/main" id="{EC9E44EF-E1D0-192D-65EA-239830C23B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437B7F-1E97-F40B-FFE2-5633E634E9F1}"/>
              </a:ext>
            </a:extLst>
          </p:cNvPr>
          <p:cNvSpPr>
            <a:spLocks noGrp="1"/>
          </p:cNvSpPr>
          <p:nvPr>
            <p:ph type="sldNum" sz="quarter" idx="12"/>
          </p:nvPr>
        </p:nvSpPr>
        <p:spPr/>
        <p:txBody>
          <a:bodyPr/>
          <a:lstStyle/>
          <a:p>
            <a:fld id="{A76CF1A2-1D6E-40F2-86EF-989EDA00C07A}" type="slidenum">
              <a:rPr lang="en-US" smtClean="0"/>
              <a:t>‹#›</a:t>
            </a:fld>
            <a:endParaRPr lang="en-US"/>
          </a:p>
        </p:txBody>
      </p:sp>
    </p:spTree>
    <p:extLst>
      <p:ext uri="{BB962C8B-B14F-4D97-AF65-F5344CB8AC3E}">
        <p14:creationId xmlns:p14="http://schemas.microsoft.com/office/powerpoint/2010/main" val="15078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11E238-2E90-1E7E-A557-013C41D15F1B}"/>
              </a:ext>
            </a:extLst>
          </p:cNvPr>
          <p:cNvSpPr>
            <a:spLocks noGrp="1"/>
          </p:cNvSpPr>
          <p:nvPr>
            <p:ph type="dt" sz="half" idx="10"/>
          </p:nvPr>
        </p:nvSpPr>
        <p:spPr/>
        <p:txBody>
          <a:bodyPr/>
          <a:lstStyle/>
          <a:p>
            <a:fld id="{B1B36112-8BE0-4959-8FF9-F2BC6AC2E3A3}" type="datetimeFigureOut">
              <a:rPr lang="en-US" smtClean="0"/>
              <a:t>9/4/2022</a:t>
            </a:fld>
            <a:endParaRPr lang="en-US"/>
          </a:p>
        </p:txBody>
      </p:sp>
      <p:sp>
        <p:nvSpPr>
          <p:cNvPr id="3" name="Footer Placeholder 2">
            <a:extLst>
              <a:ext uri="{FF2B5EF4-FFF2-40B4-BE49-F238E27FC236}">
                <a16:creationId xmlns:a16="http://schemas.microsoft.com/office/drawing/2014/main" id="{8E3FF4DB-040F-D8AE-84D0-D99DE1ECBA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95DB55-B352-7115-6133-6C442376FC43}"/>
              </a:ext>
            </a:extLst>
          </p:cNvPr>
          <p:cNvSpPr>
            <a:spLocks noGrp="1"/>
          </p:cNvSpPr>
          <p:nvPr>
            <p:ph type="sldNum" sz="quarter" idx="12"/>
          </p:nvPr>
        </p:nvSpPr>
        <p:spPr/>
        <p:txBody>
          <a:bodyPr/>
          <a:lstStyle/>
          <a:p>
            <a:fld id="{A76CF1A2-1D6E-40F2-86EF-989EDA00C07A}" type="slidenum">
              <a:rPr lang="en-US" smtClean="0"/>
              <a:t>‹#›</a:t>
            </a:fld>
            <a:endParaRPr lang="en-US"/>
          </a:p>
        </p:txBody>
      </p:sp>
    </p:spTree>
    <p:extLst>
      <p:ext uri="{BB962C8B-B14F-4D97-AF65-F5344CB8AC3E}">
        <p14:creationId xmlns:p14="http://schemas.microsoft.com/office/powerpoint/2010/main" val="424743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5977-F24B-0A3D-4E2C-063F722ACE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73C5B-1EAA-0FB8-3132-05EFD3BCD4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4E69AE-C4A6-C223-92F5-1270A03986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8C4B05-15DD-F631-7B7C-9654AE370413}"/>
              </a:ext>
            </a:extLst>
          </p:cNvPr>
          <p:cNvSpPr>
            <a:spLocks noGrp="1"/>
          </p:cNvSpPr>
          <p:nvPr>
            <p:ph type="dt" sz="half" idx="10"/>
          </p:nvPr>
        </p:nvSpPr>
        <p:spPr/>
        <p:txBody>
          <a:bodyPr/>
          <a:lstStyle/>
          <a:p>
            <a:fld id="{B1B36112-8BE0-4959-8FF9-F2BC6AC2E3A3}" type="datetimeFigureOut">
              <a:rPr lang="en-US" smtClean="0"/>
              <a:t>9/4/2022</a:t>
            </a:fld>
            <a:endParaRPr lang="en-US"/>
          </a:p>
        </p:txBody>
      </p:sp>
      <p:sp>
        <p:nvSpPr>
          <p:cNvPr id="6" name="Footer Placeholder 5">
            <a:extLst>
              <a:ext uri="{FF2B5EF4-FFF2-40B4-BE49-F238E27FC236}">
                <a16:creationId xmlns:a16="http://schemas.microsoft.com/office/drawing/2014/main" id="{E959E5E9-B614-DFD9-52CD-E29C502FA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D84AF0-D844-6F9B-4726-E2D8B1065AAA}"/>
              </a:ext>
            </a:extLst>
          </p:cNvPr>
          <p:cNvSpPr>
            <a:spLocks noGrp="1"/>
          </p:cNvSpPr>
          <p:nvPr>
            <p:ph type="sldNum" sz="quarter" idx="12"/>
          </p:nvPr>
        </p:nvSpPr>
        <p:spPr/>
        <p:txBody>
          <a:bodyPr/>
          <a:lstStyle/>
          <a:p>
            <a:fld id="{A76CF1A2-1D6E-40F2-86EF-989EDA00C07A}" type="slidenum">
              <a:rPr lang="en-US" smtClean="0"/>
              <a:t>‹#›</a:t>
            </a:fld>
            <a:endParaRPr lang="en-US"/>
          </a:p>
        </p:txBody>
      </p:sp>
    </p:spTree>
    <p:extLst>
      <p:ext uri="{BB962C8B-B14F-4D97-AF65-F5344CB8AC3E}">
        <p14:creationId xmlns:p14="http://schemas.microsoft.com/office/powerpoint/2010/main" val="360444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01AA-75C7-4D95-545A-5D24C4DBBD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67C70B-3239-7E62-6129-47E66E895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2E36C-403B-2DF2-C282-0EBEA0F2B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096211-50DF-5F22-D905-B7FD590A9718}"/>
              </a:ext>
            </a:extLst>
          </p:cNvPr>
          <p:cNvSpPr>
            <a:spLocks noGrp="1"/>
          </p:cNvSpPr>
          <p:nvPr>
            <p:ph type="dt" sz="half" idx="10"/>
          </p:nvPr>
        </p:nvSpPr>
        <p:spPr/>
        <p:txBody>
          <a:bodyPr/>
          <a:lstStyle/>
          <a:p>
            <a:fld id="{B1B36112-8BE0-4959-8FF9-F2BC6AC2E3A3}" type="datetimeFigureOut">
              <a:rPr lang="en-US" smtClean="0"/>
              <a:t>9/4/2022</a:t>
            </a:fld>
            <a:endParaRPr lang="en-US"/>
          </a:p>
        </p:txBody>
      </p:sp>
      <p:sp>
        <p:nvSpPr>
          <p:cNvPr id="6" name="Footer Placeholder 5">
            <a:extLst>
              <a:ext uri="{FF2B5EF4-FFF2-40B4-BE49-F238E27FC236}">
                <a16:creationId xmlns:a16="http://schemas.microsoft.com/office/drawing/2014/main" id="{0B50712C-5F37-F523-14DB-24C29B01EA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FE953-1886-25F8-D347-77FD74BEE74F}"/>
              </a:ext>
            </a:extLst>
          </p:cNvPr>
          <p:cNvSpPr>
            <a:spLocks noGrp="1"/>
          </p:cNvSpPr>
          <p:nvPr>
            <p:ph type="sldNum" sz="quarter" idx="12"/>
          </p:nvPr>
        </p:nvSpPr>
        <p:spPr/>
        <p:txBody>
          <a:bodyPr/>
          <a:lstStyle/>
          <a:p>
            <a:fld id="{A76CF1A2-1D6E-40F2-86EF-989EDA00C07A}" type="slidenum">
              <a:rPr lang="en-US" smtClean="0"/>
              <a:t>‹#›</a:t>
            </a:fld>
            <a:endParaRPr lang="en-US"/>
          </a:p>
        </p:txBody>
      </p:sp>
    </p:spTree>
    <p:extLst>
      <p:ext uri="{BB962C8B-B14F-4D97-AF65-F5344CB8AC3E}">
        <p14:creationId xmlns:p14="http://schemas.microsoft.com/office/powerpoint/2010/main" val="3132000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531BAE-CFE0-FEF5-2209-BF9B77CED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AD0067-8E38-F143-C137-032F12712D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551BA-8E65-A35A-2112-236AA88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36112-8BE0-4959-8FF9-F2BC6AC2E3A3}" type="datetimeFigureOut">
              <a:rPr lang="en-US" smtClean="0"/>
              <a:t>9/4/2022</a:t>
            </a:fld>
            <a:endParaRPr lang="en-US"/>
          </a:p>
        </p:txBody>
      </p:sp>
      <p:sp>
        <p:nvSpPr>
          <p:cNvPr id="5" name="Footer Placeholder 4">
            <a:extLst>
              <a:ext uri="{FF2B5EF4-FFF2-40B4-BE49-F238E27FC236}">
                <a16:creationId xmlns:a16="http://schemas.microsoft.com/office/drawing/2014/main" id="{5DD6972C-95D4-6A49-3C3B-A2D1F1CBB1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024C65-1FF1-644A-388C-C7AC236329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CF1A2-1D6E-40F2-86EF-989EDA00C07A}" type="slidenum">
              <a:rPr lang="en-US" smtClean="0"/>
              <a:t>‹#›</a:t>
            </a:fld>
            <a:endParaRPr lang="en-US"/>
          </a:p>
        </p:txBody>
      </p:sp>
    </p:spTree>
    <p:extLst>
      <p:ext uri="{BB962C8B-B14F-4D97-AF65-F5344CB8AC3E}">
        <p14:creationId xmlns:p14="http://schemas.microsoft.com/office/powerpoint/2010/main" val="875760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FDE9-7DC1-C94C-366B-AE2F0D46E370}"/>
              </a:ext>
            </a:extLst>
          </p:cNvPr>
          <p:cNvSpPr>
            <a:spLocks noGrp="1"/>
          </p:cNvSpPr>
          <p:nvPr>
            <p:ph type="ctrTitle"/>
          </p:nvPr>
        </p:nvSpPr>
        <p:spPr/>
        <p:txBody>
          <a:bodyPr/>
          <a:lstStyle/>
          <a:p>
            <a:r>
              <a:rPr lang="en-US" dirty="0"/>
              <a:t>Angular</a:t>
            </a:r>
          </a:p>
        </p:txBody>
      </p:sp>
      <p:sp>
        <p:nvSpPr>
          <p:cNvPr id="3" name="Subtitle 2">
            <a:extLst>
              <a:ext uri="{FF2B5EF4-FFF2-40B4-BE49-F238E27FC236}">
                <a16:creationId xmlns:a16="http://schemas.microsoft.com/office/drawing/2014/main" id="{04DE6AD2-6DEB-0663-047C-61A85BE78DB9}"/>
              </a:ext>
            </a:extLst>
          </p:cNvPr>
          <p:cNvSpPr>
            <a:spLocks noGrp="1"/>
          </p:cNvSpPr>
          <p:nvPr>
            <p:ph type="subTitle" idx="1"/>
          </p:nvPr>
        </p:nvSpPr>
        <p:spPr/>
        <p:txBody>
          <a:bodyPr/>
          <a:lstStyle/>
          <a:p>
            <a:r>
              <a:rPr lang="en-US" dirty="0"/>
              <a:t>Modern Web Development</a:t>
            </a:r>
          </a:p>
        </p:txBody>
      </p:sp>
    </p:spTree>
    <p:extLst>
      <p:ext uri="{BB962C8B-B14F-4D97-AF65-F5344CB8AC3E}">
        <p14:creationId xmlns:p14="http://schemas.microsoft.com/office/powerpoint/2010/main" val="3789854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70BBC-2081-EBD6-0DA6-722654C29A96}"/>
              </a:ext>
            </a:extLst>
          </p:cNvPr>
          <p:cNvSpPr>
            <a:spLocks noGrp="1"/>
          </p:cNvSpPr>
          <p:nvPr>
            <p:ph type="title"/>
          </p:nvPr>
        </p:nvSpPr>
        <p:spPr/>
        <p:txBody>
          <a:bodyPr>
            <a:normAutofit/>
          </a:bodyPr>
          <a:lstStyle/>
          <a:p>
            <a:r>
              <a:rPr lang="en-US" sz="3800" b="1" i="0" dirty="0">
                <a:solidFill>
                  <a:srgbClr val="000000"/>
                </a:solidFill>
                <a:effectLst/>
                <a:latin typeface="Roboto" panose="02000000000000000000" pitchFamily="2" charset="0"/>
              </a:rPr>
              <a:t>Evolution of Angular Framework</a:t>
            </a:r>
            <a:endParaRPr lang="en-US" sz="3800" dirty="0"/>
          </a:p>
        </p:txBody>
      </p:sp>
      <p:sp>
        <p:nvSpPr>
          <p:cNvPr id="3" name="Content Placeholder 2">
            <a:extLst>
              <a:ext uri="{FF2B5EF4-FFF2-40B4-BE49-F238E27FC236}">
                <a16:creationId xmlns:a16="http://schemas.microsoft.com/office/drawing/2014/main" id="{595200BC-4E97-8828-C08C-D082D7D9AA65}"/>
              </a:ext>
            </a:extLst>
          </p:cNvPr>
          <p:cNvSpPr>
            <a:spLocks noGrp="1"/>
          </p:cNvSpPr>
          <p:nvPr>
            <p:ph idx="1"/>
          </p:nvPr>
        </p:nvSpPr>
        <p:spPr>
          <a:xfrm>
            <a:off x="838200" y="1825625"/>
            <a:ext cx="7700963" cy="4351338"/>
          </a:xfrm>
        </p:spPr>
        <p:txBody>
          <a:bodyPr>
            <a:normAutofit/>
          </a:bodyPr>
          <a:lstStyle/>
          <a:p>
            <a:pPr marL="0" indent="0" algn="just">
              <a:buNone/>
            </a:pPr>
            <a:r>
              <a:rPr lang="en-US" sz="1600" b="1" i="0" dirty="0">
                <a:solidFill>
                  <a:srgbClr val="000000"/>
                </a:solidFill>
                <a:effectLst/>
                <a:latin typeface="Roboto" panose="02000000000000000000" pitchFamily="2" charset="0"/>
              </a:rPr>
              <a:t>Let us now understand what is Angular and what kind of applications can be built using Angular:</a:t>
            </a:r>
            <a:endParaRPr lang="en-US" sz="1600" b="0" i="0" dirty="0">
              <a:solidFill>
                <a:srgbClr val="000000"/>
              </a:solidFill>
              <a:effectLst/>
              <a:latin typeface="Roboto" panose="02000000000000000000" pitchFamily="2" charset="0"/>
            </a:endParaRPr>
          </a:p>
          <a:p>
            <a:pPr marL="0" indent="0" algn="just">
              <a:buNone/>
            </a:pPr>
            <a:r>
              <a:rPr lang="en-US" sz="1600" b="0" i="0" dirty="0">
                <a:solidFill>
                  <a:srgbClr val="000000"/>
                </a:solidFill>
                <a:effectLst/>
                <a:latin typeface="Roboto" panose="02000000000000000000" pitchFamily="2" charset="0"/>
              </a:rPr>
              <a:t>Angular is exclusively used to build </a:t>
            </a:r>
            <a:r>
              <a:rPr lang="en-US" sz="1600" b="1" i="0" dirty="0">
                <a:solidFill>
                  <a:srgbClr val="000000"/>
                </a:solidFill>
                <a:effectLst/>
                <a:latin typeface="Roboto" panose="02000000000000000000" pitchFamily="2" charset="0"/>
              </a:rPr>
              <a:t>Single Page Applications (SPA).</a:t>
            </a:r>
            <a:endParaRPr lang="en-US" sz="1600" b="0" i="0" dirty="0">
              <a:solidFill>
                <a:srgbClr val="000000"/>
              </a:solidFill>
              <a:effectLst/>
              <a:latin typeface="Roboto" panose="02000000000000000000" pitchFamily="2" charset="0"/>
            </a:endParaRPr>
          </a:p>
          <a:p>
            <a:pPr marL="0" indent="0" algn="just">
              <a:buNone/>
            </a:pPr>
            <a:r>
              <a:rPr lang="en-US" sz="1600" b="0" i="0" dirty="0">
                <a:solidFill>
                  <a:srgbClr val="000000"/>
                </a:solidFill>
                <a:effectLst/>
                <a:latin typeface="Roboto" panose="02000000000000000000" pitchFamily="2" charset="0"/>
              </a:rPr>
              <a:t>Angular is completely rewritten and is not an upgrade to Angular 1.</a:t>
            </a:r>
          </a:p>
          <a:p>
            <a:pPr marL="0" indent="0" algn="just">
              <a:buNone/>
            </a:pPr>
            <a:r>
              <a:rPr lang="en-US" sz="1600" b="0" i="0" dirty="0">
                <a:solidFill>
                  <a:srgbClr val="000000"/>
                </a:solidFill>
                <a:effectLst/>
                <a:latin typeface="Roboto" panose="02000000000000000000" pitchFamily="2" charset="0"/>
              </a:rPr>
              <a:t> </a:t>
            </a:r>
          </a:p>
          <a:p>
            <a:endParaRPr lang="en-US" dirty="0"/>
          </a:p>
        </p:txBody>
      </p:sp>
      <p:pic>
        <p:nvPicPr>
          <p:cNvPr id="3074" name="Picture 2">
            <a:extLst>
              <a:ext uri="{FF2B5EF4-FFF2-40B4-BE49-F238E27FC236}">
                <a16:creationId xmlns:a16="http://schemas.microsoft.com/office/drawing/2014/main" id="{3FF43F8B-BC51-BD01-C4E6-0F3CF9EA6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9163" y="0"/>
            <a:ext cx="36528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44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0050-DE6F-40E7-80AA-003F825E9A28}"/>
              </a:ext>
            </a:extLst>
          </p:cNvPr>
          <p:cNvSpPr>
            <a:spLocks noGrp="1"/>
          </p:cNvSpPr>
          <p:nvPr>
            <p:ph type="title"/>
          </p:nvPr>
        </p:nvSpPr>
        <p:spPr/>
        <p:txBody>
          <a:bodyPr/>
          <a:lstStyle/>
          <a:p>
            <a:r>
              <a:rPr lang="en-US" dirty="0"/>
              <a:t>Angular in Web Application Stack</a:t>
            </a:r>
          </a:p>
        </p:txBody>
      </p:sp>
      <p:sp>
        <p:nvSpPr>
          <p:cNvPr id="3" name="Content Placeholder 2">
            <a:extLst>
              <a:ext uri="{FF2B5EF4-FFF2-40B4-BE49-F238E27FC236}">
                <a16:creationId xmlns:a16="http://schemas.microsoft.com/office/drawing/2014/main" id="{DE95D683-5F52-8F1F-D5F3-9A533BF6C0BC}"/>
              </a:ext>
            </a:extLst>
          </p:cNvPr>
          <p:cNvSpPr>
            <a:spLocks noGrp="1"/>
          </p:cNvSpPr>
          <p:nvPr>
            <p:ph idx="1"/>
          </p:nvPr>
        </p:nvSpPr>
        <p:spPr>
          <a:xfrm>
            <a:off x="838200" y="1825624"/>
            <a:ext cx="10515600" cy="5032375"/>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1700" b="0" i="0" dirty="0">
                <a:solidFill>
                  <a:srgbClr val="000000"/>
                </a:solidFill>
                <a:effectLst/>
                <a:latin typeface="Roboto" panose="02000000000000000000" pitchFamily="2" charset="0"/>
              </a:rPr>
              <a:t>Angular places itself on the client-side in the complete application stack and provides a completely client-side solution for quick application development. Angular has absolutely no dependencies and also jells perfectly with any possible server-side technology like Java, NodeJS, PHP, etc., and any database like MongoDB, </a:t>
            </a:r>
            <a:r>
              <a:rPr lang="en-US" sz="1700" b="0" i="0" dirty="0" err="1">
                <a:solidFill>
                  <a:srgbClr val="000000"/>
                </a:solidFill>
                <a:effectLst/>
                <a:latin typeface="Roboto" panose="02000000000000000000" pitchFamily="2" charset="0"/>
              </a:rPr>
              <a:t>MySql</a:t>
            </a:r>
            <a:r>
              <a:rPr lang="en-US" sz="1700" b="0" i="0" dirty="0">
                <a:solidFill>
                  <a:srgbClr val="000000"/>
                </a:solidFill>
                <a:effectLst/>
                <a:latin typeface="Roboto" panose="02000000000000000000" pitchFamily="2" charset="0"/>
              </a:rPr>
              <a:t>.</a:t>
            </a:r>
            <a:endParaRPr lang="en-US" sz="1700" dirty="0"/>
          </a:p>
          <a:p>
            <a:endParaRPr lang="en-US" dirty="0"/>
          </a:p>
          <a:p>
            <a:endParaRPr lang="en-US" dirty="0"/>
          </a:p>
        </p:txBody>
      </p:sp>
      <p:pic>
        <p:nvPicPr>
          <p:cNvPr id="4098" name="Picture 2">
            <a:extLst>
              <a:ext uri="{FF2B5EF4-FFF2-40B4-BE49-F238E27FC236}">
                <a16:creationId xmlns:a16="http://schemas.microsoft.com/office/drawing/2014/main" id="{088E66D8-7DFE-1389-4530-719A0C443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7"/>
            <a:ext cx="10515600" cy="4319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709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491F5-B9CA-FDD1-AD5B-FEEA42596B91}"/>
              </a:ext>
            </a:extLst>
          </p:cNvPr>
          <p:cNvSpPr>
            <a:spLocks noGrp="1"/>
          </p:cNvSpPr>
          <p:nvPr>
            <p:ph type="title"/>
          </p:nvPr>
        </p:nvSpPr>
        <p:spPr/>
        <p:txBody>
          <a:bodyPr/>
          <a:lstStyle/>
          <a:p>
            <a:r>
              <a:rPr lang="en-US" dirty="0"/>
              <a:t>Case Study</a:t>
            </a:r>
          </a:p>
        </p:txBody>
      </p:sp>
      <p:sp>
        <p:nvSpPr>
          <p:cNvPr id="5" name="Text Placeholder 4">
            <a:extLst>
              <a:ext uri="{FF2B5EF4-FFF2-40B4-BE49-F238E27FC236}">
                <a16:creationId xmlns:a16="http://schemas.microsoft.com/office/drawing/2014/main" id="{B58DC0D5-0DE0-2DCC-9FC2-BE6F3131133E}"/>
              </a:ext>
            </a:extLst>
          </p:cNvPr>
          <p:cNvSpPr>
            <a:spLocks noGrp="1"/>
          </p:cNvSpPr>
          <p:nvPr>
            <p:ph type="body" idx="1"/>
          </p:nvPr>
        </p:nvSpPr>
        <p:spPr/>
        <p:txBody>
          <a:bodyPr/>
          <a:lstStyle/>
          <a:p>
            <a:r>
              <a:rPr lang="en-US" dirty="0" err="1"/>
              <a:t>mCart</a:t>
            </a:r>
            <a:r>
              <a:rPr lang="en-US" dirty="0"/>
              <a:t> Application</a:t>
            </a:r>
          </a:p>
        </p:txBody>
      </p:sp>
    </p:spTree>
    <p:extLst>
      <p:ext uri="{BB962C8B-B14F-4D97-AF65-F5344CB8AC3E}">
        <p14:creationId xmlns:p14="http://schemas.microsoft.com/office/powerpoint/2010/main" val="644178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FDE9-7DC1-C94C-366B-AE2F0D46E370}"/>
              </a:ext>
            </a:extLst>
          </p:cNvPr>
          <p:cNvSpPr>
            <a:spLocks noGrp="1"/>
          </p:cNvSpPr>
          <p:nvPr>
            <p:ph type="ctrTitle"/>
          </p:nvPr>
        </p:nvSpPr>
        <p:spPr/>
        <p:txBody>
          <a:bodyPr/>
          <a:lstStyle/>
          <a:p>
            <a:r>
              <a:rPr lang="en-US" dirty="0"/>
              <a:t>Environment Setup</a:t>
            </a:r>
          </a:p>
        </p:txBody>
      </p:sp>
      <p:sp>
        <p:nvSpPr>
          <p:cNvPr id="3" name="Subtitle 2">
            <a:extLst>
              <a:ext uri="{FF2B5EF4-FFF2-40B4-BE49-F238E27FC236}">
                <a16:creationId xmlns:a16="http://schemas.microsoft.com/office/drawing/2014/main" id="{04DE6AD2-6DEB-0663-047C-61A85BE78DB9}"/>
              </a:ext>
            </a:extLst>
          </p:cNvPr>
          <p:cNvSpPr>
            <a:spLocks noGrp="1"/>
          </p:cNvSpPr>
          <p:nvPr>
            <p:ph type="subTitle" idx="1"/>
          </p:nvPr>
        </p:nvSpPr>
        <p:spPr/>
        <p:txBody>
          <a:bodyPr/>
          <a:lstStyle/>
          <a:p>
            <a:r>
              <a:rPr lang="en-US" dirty="0"/>
              <a:t>Angular</a:t>
            </a:r>
          </a:p>
        </p:txBody>
      </p:sp>
    </p:spTree>
    <p:extLst>
      <p:ext uri="{BB962C8B-B14F-4D97-AF65-F5344CB8AC3E}">
        <p14:creationId xmlns:p14="http://schemas.microsoft.com/office/powerpoint/2010/main" val="2617106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8CD3D-1841-2895-8512-5DD9744F26D6}"/>
              </a:ext>
            </a:extLst>
          </p:cNvPr>
          <p:cNvSpPr>
            <a:spLocks noGrp="1"/>
          </p:cNvSpPr>
          <p:nvPr>
            <p:ph type="title"/>
          </p:nvPr>
        </p:nvSpPr>
        <p:spPr/>
        <p:txBody>
          <a:bodyPr/>
          <a:lstStyle/>
          <a:p>
            <a:r>
              <a:rPr lang="en-US" dirty="0"/>
              <a:t>Angular Environment Setup</a:t>
            </a:r>
          </a:p>
        </p:txBody>
      </p:sp>
      <p:sp>
        <p:nvSpPr>
          <p:cNvPr id="3" name="Content Placeholder 2">
            <a:extLst>
              <a:ext uri="{FF2B5EF4-FFF2-40B4-BE49-F238E27FC236}">
                <a16:creationId xmlns:a16="http://schemas.microsoft.com/office/drawing/2014/main" id="{50FCFECB-6E65-7755-8D5F-C96A5B38AAF7}"/>
              </a:ext>
            </a:extLst>
          </p:cNvPr>
          <p:cNvSpPr>
            <a:spLocks noGrp="1"/>
          </p:cNvSpPr>
          <p:nvPr>
            <p:ph idx="1"/>
          </p:nvPr>
        </p:nvSpPr>
        <p:spPr/>
        <p:txBody>
          <a:bodyPr/>
          <a:lstStyle/>
          <a:p>
            <a:pPr marL="342900" indent="-342900">
              <a:buFont typeface="+mj-lt"/>
              <a:buAutoNum type="arabicPeriod"/>
            </a:pPr>
            <a:r>
              <a:rPr lang="en-US" dirty="0"/>
              <a:t>Steps to install Node.js</a:t>
            </a:r>
          </a:p>
          <a:p>
            <a:pPr marL="457200" lvl="1" indent="0">
              <a:buNone/>
            </a:pPr>
            <a:r>
              <a:rPr lang="en-US" b="0" i="0" dirty="0">
                <a:solidFill>
                  <a:srgbClr val="000000"/>
                </a:solidFill>
                <a:effectLst/>
                <a:latin typeface="Roboto" panose="02000000000000000000" pitchFamily="2" charset="0"/>
              </a:rPr>
              <a:t>To check whether the Node is installed or not in your machine, go to the Node command prompt and check the Node version by typing the following command.</a:t>
            </a:r>
          </a:p>
          <a:p>
            <a:pPr marL="457200" lvl="1" indent="0">
              <a:buNone/>
            </a:pPr>
            <a:r>
              <a:rPr lang="en-US" i="1" dirty="0">
                <a:solidFill>
                  <a:srgbClr val="0070C0"/>
                </a:solidFill>
              </a:rPr>
              <a:t>node -v</a:t>
            </a:r>
          </a:p>
          <a:p>
            <a:pPr marL="342900" indent="-342900">
              <a:buAutoNum type="arabicPeriod" startAt="2"/>
            </a:pPr>
            <a:r>
              <a:rPr lang="en-US" dirty="0"/>
              <a:t>Steps to install the Angular CLI</a:t>
            </a:r>
          </a:p>
          <a:p>
            <a:pPr marL="457200" lvl="1" indent="0">
              <a:buNone/>
            </a:pPr>
            <a:r>
              <a:rPr lang="en-US" i="1" dirty="0">
                <a:solidFill>
                  <a:srgbClr val="0070C0"/>
                </a:solidFill>
              </a:rPr>
              <a:t>D:\&gt; </a:t>
            </a:r>
            <a:r>
              <a:rPr lang="en-US" i="1" dirty="0" err="1">
                <a:solidFill>
                  <a:srgbClr val="0070C0"/>
                </a:solidFill>
              </a:rPr>
              <a:t>npm</a:t>
            </a:r>
            <a:r>
              <a:rPr lang="en-US" i="1" dirty="0">
                <a:solidFill>
                  <a:srgbClr val="0070C0"/>
                </a:solidFill>
              </a:rPr>
              <a:t> install -g @angular/cli</a:t>
            </a:r>
          </a:p>
          <a:p>
            <a:pPr marL="457200" lvl="1" indent="0">
              <a:buNone/>
            </a:pPr>
            <a:r>
              <a:rPr lang="en-US" i="1" dirty="0">
                <a:solidFill>
                  <a:srgbClr val="0070C0"/>
                </a:solidFill>
              </a:rPr>
              <a:t>D:\&gt; ng v</a:t>
            </a:r>
          </a:p>
          <a:p>
            <a:pPr marL="342900" indent="-342900">
              <a:buAutoNum type="arabicPeriod" startAt="2"/>
            </a:pPr>
            <a:endParaRPr lang="en-US" dirty="0"/>
          </a:p>
        </p:txBody>
      </p:sp>
    </p:spTree>
    <p:extLst>
      <p:ext uri="{BB962C8B-B14F-4D97-AF65-F5344CB8AC3E}">
        <p14:creationId xmlns:p14="http://schemas.microsoft.com/office/powerpoint/2010/main" val="1341026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1B06-3303-5F5E-B2F7-2C889094C64F}"/>
              </a:ext>
            </a:extLst>
          </p:cNvPr>
          <p:cNvSpPr>
            <a:spLocks noGrp="1"/>
          </p:cNvSpPr>
          <p:nvPr>
            <p:ph type="title"/>
          </p:nvPr>
        </p:nvSpPr>
        <p:spPr/>
        <p:txBody>
          <a:bodyPr/>
          <a:lstStyle/>
          <a:p>
            <a:r>
              <a:rPr lang="en-US" dirty="0"/>
              <a:t>Angular CLI Important Commands</a:t>
            </a:r>
          </a:p>
        </p:txBody>
      </p:sp>
      <p:sp>
        <p:nvSpPr>
          <p:cNvPr id="3" name="Content Placeholder 2">
            <a:extLst>
              <a:ext uri="{FF2B5EF4-FFF2-40B4-BE49-F238E27FC236}">
                <a16:creationId xmlns:a16="http://schemas.microsoft.com/office/drawing/2014/main" id="{AF0D3864-5B8F-749B-5BA4-FD15DB3C45DB}"/>
              </a:ext>
            </a:extLst>
          </p:cNvPr>
          <p:cNvSpPr>
            <a:spLocks noGrp="1"/>
          </p:cNvSpPr>
          <p:nvPr>
            <p:ph idx="1"/>
          </p:nvPr>
        </p:nvSpPr>
        <p:spPr/>
        <p:txBody>
          <a:bodyPr/>
          <a:lstStyle/>
          <a:p>
            <a:pPr marL="0" indent="0" algn="just">
              <a:buNone/>
            </a:pPr>
            <a:r>
              <a:rPr lang="en-US" b="0" i="0" dirty="0">
                <a:solidFill>
                  <a:srgbClr val="000000"/>
                </a:solidFill>
                <a:effectLst/>
                <a:latin typeface="Roboto" panose="02000000000000000000" pitchFamily="2" charset="0"/>
              </a:rPr>
              <a:t>Angular CLI is a command-line interface tool to build Angular applications. It makes application development faster and easier to maintain.</a:t>
            </a:r>
          </a:p>
          <a:p>
            <a:pPr marL="0" indent="0" algn="just">
              <a:buNone/>
            </a:pPr>
            <a:r>
              <a:rPr lang="en-US" b="0" i="0" dirty="0">
                <a:solidFill>
                  <a:srgbClr val="000000"/>
                </a:solidFill>
                <a:effectLst/>
                <a:latin typeface="Roboto" panose="02000000000000000000" pitchFamily="2" charset="0"/>
              </a:rPr>
              <a:t>Using CLI, you can create projects, add files to them, and perform development tasks such as testing, bundling, and deployment of applications.</a:t>
            </a:r>
          </a:p>
          <a:p>
            <a:endParaRPr lang="en-US" dirty="0"/>
          </a:p>
        </p:txBody>
      </p:sp>
      <p:graphicFrame>
        <p:nvGraphicFramePr>
          <p:cNvPr id="4" name="Table 4">
            <a:extLst>
              <a:ext uri="{FF2B5EF4-FFF2-40B4-BE49-F238E27FC236}">
                <a16:creationId xmlns:a16="http://schemas.microsoft.com/office/drawing/2014/main" id="{7F85DB20-2780-86FC-B6EB-5A8333B32B12}"/>
              </a:ext>
            </a:extLst>
          </p:cNvPr>
          <p:cNvGraphicFramePr>
            <a:graphicFrameLocks noGrp="1"/>
          </p:cNvGraphicFramePr>
          <p:nvPr>
            <p:extLst>
              <p:ext uri="{D42A27DB-BD31-4B8C-83A1-F6EECF244321}">
                <p14:modId xmlns:p14="http://schemas.microsoft.com/office/powerpoint/2010/main" val="321003761"/>
              </p:ext>
            </p:extLst>
          </p:nvPr>
        </p:nvGraphicFramePr>
        <p:xfrm>
          <a:off x="838200" y="3192734"/>
          <a:ext cx="10515599" cy="2788920"/>
        </p:xfrm>
        <a:graphic>
          <a:graphicData uri="http://schemas.openxmlformats.org/drawingml/2006/table">
            <a:tbl>
              <a:tblPr firstRow="1" bandRow="1">
                <a:tableStyleId>{5C22544A-7EE6-4342-B048-85BDC9FD1C3A}</a:tableStyleId>
              </a:tblPr>
              <a:tblGrid>
                <a:gridCol w="3067900">
                  <a:extLst>
                    <a:ext uri="{9D8B030D-6E8A-4147-A177-3AD203B41FA5}">
                      <a16:colId xmlns:a16="http://schemas.microsoft.com/office/drawing/2014/main" val="4156337738"/>
                    </a:ext>
                  </a:extLst>
                </a:gridCol>
                <a:gridCol w="7447699">
                  <a:extLst>
                    <a:ext uri="{9D8B030D-6E8A-4147-A177-3AD203B41FA5}">
                      <a16:colId xmlns:a16="http://schemas.microsoft.com/office/drawing/2014/main" val="1377484390"/>
                    </a:ext>
                  </a:extLst>
                </a:gridCol>
              </a:tblGrid>
              <a:tr h="370840">
                <a:tc>
                  <a:txBody>
                    <a:bodyPr/>
                    <a:lstStyle/>
                    <a:p>
                      <a:pPr algn="l"/>
                      <a:r>
                        <a:rPr lang="en-US" b="1" dirty="0">
                          <a:effectLst/>
                        </a:rPr>
                        <a:t>Command</a:t>
                      </a:r>
                      <a:endParaRPr lang="en-US" dirty="0"/>
                    </a:p>
                  </a:txBody>
                  <a:tcPr marL="7620" marR="7620" marT="7620" marB="7620" anchor="ctr"/>
                </a:tc>
                <a:tc>
                  <a:txBody>
                    <a:bodyPr/>
                    <a:lstStyle/>
                    <a:p>
                      <a:pPr algn="ctr"/>
                      <a:r>
                        <a:rPr lang="en-US" b="1" dirty="0">
                          <a:effectLst/>
                        </a:rPr>
                        <a:t>Purpose</a:t>
                      </a:r>
                      <a:endParaRPr lang="en-US" dirty="0"/>
                    </a:p>
                  </a:txBody>
                  <a:tcPr marL="7620" marR="7620" marT="7620" marB="7620" anchor="ctr"/>
                </a:tc>
                <a:extLst>
                  <a:ext uri="{0D108BD9-81ED-4DB2-BD59-A6C34878D82A}">
                    <a16:rowId xmlns:a16="http://schemas.microsoft.com/office/drawing/2014/main" val="3428210484"/>
                  </a:ext>
                </a:extLst>
              </a:tr>
              <a:tr h="370840">
                <a:tc>
                  <a:txBody>
                    <a:bodyPr/>
                    <a:lstStyle/>
                    <a:p>
                      <a:pPr algn="l"/>
                      <a:r>
                        <a:rPr lang="en-US"/>
                        <a:t>npm install -g @angular/cli</a:t>
                      </a:r>
                    </a:p>
                  </a:txBody>
                  <a:tcPr marL="7620" marR="7620" marT="7620" marB="7620" anchor="ctr"/>
                </a:tc>
                <a:tc>
                  <a:txBody>
                    <a:bodyPr/>
                    <a:lstStyle/>
                    <a:p>
                      <a:pPr algn="l"/>
                      <a:r>
                        <a:rPr lang="en-US"/>
                        <a:t>Installs Angular CLI globally</a:t>
                      </a:r>
                    </a:p>
                  </a:txBody>
                  <a:tcPr marL="7620" marR="7620" marT="7620" marB="7620" anchor="ctr"/>
                </a:tc>
                <a:extLst>
                  <a:ext uri="{0D108BD9-81ED-4DB2-BD59-A6C34878D82A}">
                    <a16:rowId xmlns:a16="http://schemas.microsoft.com/office/drawing/2014/main" val="311833187"/>
                  </a:ext>
                </a:extLst>
              </a:tr>
              <a:tr h="370840">
                <a:tc>
                  <a:txBody>
                    <a:bodyPr/>
                    <a:lstStyle/>
                    <a:p>
                      <a:pPr algn="l"/>
                      <a:r>
                        <a:rPr lang="en-US"/>
                        <a:t>ng new &lt;project name&gt;</a:t>
                      </a:r>
                    </a:p>
                  </a:txBody>
                  <a:tcPr marL="7620" marR="7620" marT="7620" marB="7620" anchor="ctr"/>
                </a:tc>
                <a:tc>
                  <a:txBody>
                    <a:bodyPr/>
                    <a:lstStyle/>
                    <a:p>
                      <a:pPr algn="l"/>
                      <a:r>
                        <a:rPr lang="en-US"/>
                        <a:t>Creates a new Angular application</a:t>
                      </a:r>
                    </a:p>
                  </a:txBody>
                  <a:tcPr marL="7620" marR="7620" marT="7620" marB="7620" anchor="ctr"/>
                </a:tc>
                <a:extLst>
                  <a:ext uri="{0D108BD9-81ED-4DB2-BD59-A6C34878D82A}">
                    <a16:rowId xmlns:a16="http://schemas.microsoft.com/office/drawing/2014/main" val="4048783852"/>
                  </a:ext>
                </a:extLst>
              </a:tr>
              <a:tr h="370840">
                <a:tc>
                  <a:txBody>
                    <a:bodyPr/>
                    <a:lstStyle/>
                    <a:p>
                      <a:pPr algn="l"/>
                      <a:r>
                        <a:rPr lang="en-US"/>
                        <a:t>ng serve --open</a:t>
                      </a:r>
                    </a:p>
                  </a:txBody>
                  <a:tcPr marL="7620" marR="7620" marT="7620" marB="7620" anchor="ctr"/>
                </a:tc>
                <a:tc>
                  <a:txBody>
                    <a:bodyPr/>
                    <a:lstStyle/>
                    <a:p>
                      <a:pPr algn="l"/>
                      <a:r>
                        <a:rPr lang="en-US"/>
                        <a:t>Builds and runs the application on lite-server and launches a browser</a:t>
                      </a:r>
                    </a:p>
                  </a:txBody>
                  <a:tcPr marL="7620" marR="7620" marT="7620" marB="7620" anchor="ctr"/>
                </a:tc>
                <a:extLst>
                  <a:ext uri="{0D108BD9-81ED-4DB2-BD59-A6C34878D82A}">
                    <a16:rowId xmlns:a16="http://schemas.microsoft.com/office/drawing/2014/main" val="1409832830"/>
                  </a:ext>
                </a:extLst>
              </a:tr>
              <a:tr h="370840">
                <a:tc>
                  <a:txBody>
                    <a:bodyPr/>
                    <a:lstStyle/>
                    <a:p>
                      <a:pPr algn="l"/>
                      <a:r>
                        <a:rPr lang="en-US"/>
                        <a:t>ng generate &lt;name&gt;</a:t>
                      </a:r>
                    </a:p>
                  </a:txBody>
                  <a:tcPr marL="7620" marR="7620" marT="7620" marB="7620" anchor="ctr"/>
                </a:tc>
                <a:tc>
                  <a:txBody>
                    <a:bodyPr/>
                    <a:lstStyle/>
                    <a:p>
                      <a:pPr algn="l"/>
                      <a:r>
                        <a:rPr lang="en-US"/>
                        <a:t>Creates a class, component, directive, interface, module, pipe, and service</a:t>
                      </a:r>
                    </a:p>
                  </a:txBody>
                  <a:tcPr marL="7620" marR="7620" marT="7620" marB="7620" anchor="ctr"/>
                </a:tc>
                <a:extLst>
                  <a:ext uri="{0D108BD9-81ED-4DB2-BD59-A6C34878D82A}">
                    <a16:rowId xmlns:a16="http://schemas.microsoft.com/office/drawing/2014/main" val="1585397903"/>
                  </a:ext>
                </a:extLst>
              </a:tr>
              <a:tr h="370840">
                <a:tc>
                  <a:txBody>
                    <a:bodyPr/>
                    <a:lstStyle/>
                    <a:p>
                      <a:pPr algn="l"/>
                      <a:r>
                        <a:rPr lang="en-US"/>
                        <a:t>ng build</a:t>
                      </a:r>
                    </a:p>
                  </a:txBody>
                  <a:tcPr marL="7620" marR="7620" marT="7620" marB="7620" anchor="ctr"/>
                </a:tc>
                <a:tc>
                  <a:txBody>
                    <a:bodyPr/>
                    <a:lstStyle/>
                    <a:p>
                      <a:pPr algn="l"/>
                      <a:r>
                        <a:rPr lang="en-US"/>
                        <a:t>Builds the application</a:t>
                      </a:r>
                    </a:p>
                  </a:txBody>
                  <a:tcPr marL="7620" marR="7620" marT="7620" marB="7620" anchor="ctr"/>
                </a:tc>
                <a:extLst>
                  <a:ext uri="{0D108BD9-81ED-4DB2-BD59-A6C34878D82A}">
                    <a16:rowId xmlns:a16="http://schemas.microsoft.com/office/drawing/2014/main" val="1393765933"/>
                  </a:ext>
                </a:extLst>
              </a:tr>
              <a:tr h="370840">
                <a:tc>
                  <a:txBody>
                    <a:bodyPr/>
                    <a:lstStyle/>
                    <a:p>
                      <a:pPr algn="l"/>
                      <a:r>
                        <a:rPr lang="en-US" dirty="0"/>
                        <a:t>ng update @angular/cli @angular/core</a:t>
                      </a:r>
                    </a:p>
                  </a:txBody>
                  <a:tcPr marL="7620" marR="7620" marT="7620" marB="7620" anchor="ctr"/>
                </a:tc>
                <a:tc>
                  <a:txBody>
                    <a:bodyPr/>
                    <a:lstStyle/>
                    <a:p>
                      <a:pPr algn="l"/>
                      <a:r>
                        <a:rPr lang="en-US" dirty="0"/>
                        <a:t> Updates Angular to latest version</a:t>
                      </a:r>
                    </a:p>
                  </a:txBody>
                  <a:tcPr marL="7620" marR="7620" marT="7620" marB="7620" anchor="ctr"/>
                </a:tc>
                <a:extLst>
                  <a:ext uri="{0D108BD9-81ED-4DB2-BD59-A6C34878D82A}">
                    <a16:rowId xmlns:a16="http://schemas.microsoft.com/office/drawing/2014/main" val="3171367939"/>
                  </a:ext>
                </a:extLst>
              </a:tr>
            </a:tbl>
          </a:graphicData>
        </a:graphic>
      </p:graphicFrame>
    </p:spTree>
    <p:extLst>
      <p:ext uri="{BB962C8B-B14F-4D97-AF65-F5344CB8AC3E}">
        <p14:creationId xmlns:p14="http://schemas.microsoft.com/office/powerpoint/2010/main" val="2443524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85A8-B6A6-3B72-92BC-55F5C1F1121E}"/>
              </a:ext>
            </a:extLst>
          </p:cNvPr>
          <p:cNvSpPr>
            <a:spLocks noGrp="1"/>
          </p:cNvSpPr>
          <p:nvPr>
            <p:ph type="title"/>
          </p:nvPr>
        </p:nvSpPr>
        <p:spPr/>
        <p:txBody>
          <a:bodyPr/>
          <a:lstStyle/>
          <a:p>
            <a:r>
              <a:rPr lang="en-US" dirty="0"/>
              <a:t>Creating an Angular Application</a:t>
            </a:r>
          </a:p>
        </p:txBody>
      </p:sp>
      <p:sp>
        <p:nvSpPr>
          <p:cNvPr id="3" name="Content Placeholder 2">
            <a:extLst>
              <a:ext uri="{FF2B5EF4-FFF2-40B4-BE49-F238E27FC236}">
                <a16:creationId xmlns:a16="http://schemas.microsoft.com/office/drawing/2014/main" id="{62AF4A54-8DDB-5878-1877-F05C8D6FB947}"/>
              </a:ext>
            </a:extLst>
          </p:cNvPr>
          <p:cNvSpPr>
            <a:spLocks noGrp="1"/>
          </p:cNvSpPr>
          <p:nvPr>
            <p:ph idx="1"/>
          </p:nvPr>
        </p:nvSpPr>
        <p:spPr/>
        <p:txBody>
          <a:bodyPr/>
          <a:lstStyle/>
          <a:p>
            <a:pPr marL="0" indent="0" algn="just">
              <a:buNone/>
            </a:pPr>
            <a:r>
              <a:rPr lang="en-US" b="0" i="0" dirty="0">
                <a:solidFill>
                  <a:srgbClr val="000000"/>
                </a:solidFill>
                <a:effectLst/>
                <a:latin typeface="Roboto" panose="02000000000000000000" pitchFamily="2" charset="0"/>
              </a:rPr>
              <a:t>Creating an Angular application using Angular CLI</a:t>
            </a:r>
          </a:p>
          <a:p>
            <a:pPr marL="0" indent="0" algn="just">
              <a:buNone/>
            </a:pPr>
            <a:r>
              <a:rPr lang="en-US" b="0" i="0" dirty="0">
                <a:solidFill>
                  <a:srgbClr val="000000"/>
                </a:solidFill>
                <a:effectLst/>
                <a:latin typeface="Roboto" panose="02000000000000000000" pitchFamily="2" charset="0"/>
              </a:rPr>
              <a:t>Step 1: Create an application with the name ‘my-dream-app' using the following CLI command</a:t>
            </a:r>
          </a:p>
          <a:p>
            <a:pPr marL="457200" lvl="1" indent="0">
              <a:buNone/>
            </a:pPr>
            <a:r>
              <a:rPr lang="en-US" i="1" dirty="0">
                <a:solidFill>
                  <a:srgbClr val="0070C0"/>
                </a:solidFill>
              </a:rPr>
              <a:t>D:\&gt;ng new my-dream-app</a:t>
            </a:r>
          </a:p>
          <a:p>
            <a:pPr marL="0" indent="0">
              <a:buNone/>
            </a:pPr>
            <a:r>
              <a:rPr lang="en-US" b="0" i="0" dirty="0">
                <a:solidFill>
                  <a:srgbClr val="000000"/>
                </a:solidFill>
                <a:effectLst/>
                <a:latin typeface="Roboto" panose="02000000000000000000" pitchFamily="2" charset="0"/>
              </a:rPr>
              <a:t>Step 2: The above command will display two questions. The first question is as shown below. Typing 'y' will create a routing module file (app-</a:t>
            </a:r>
            <a:r>
              <a:rPr lang="en-US" b="0" i="0" dirty="0" err="1">
                <a:solidFill>
                  <a:srgbClr val="000000"/>
                </a:solidFill>
                <a:effectLst/>
                <a:latin typeface="Roboto" panose="02000000000000000000" pitchFamily="2" charset="0"/>
              </a:rPr>
              <a:t>routing.module.ts</a:t>
            </a:r>
            <a:r>
              <a:rPr lang="en-US" b="0" i="0" dirty="0">
                <a:solidFill>
                  <a:srgbClr val="000000"/>
                </a:solidFill>
                <a:effectLst/>
                <a:latin typeface="Roboto" panose="02000000000000000000" pitchFamily="2" charset="0"/>
              </a:rPr>
              <a:t>).</a:t>
            </a:r>
          </a:p>
          <a:p>
            <a:pPr marL="0" indent="0">
              <a:buNone/>
            </a:pPr>
            <a:r>
              <a:rPr lang="en-US" b="0" i="0" dirty="0">
                <a:solidFill>
                  <a:srgbClr val="000000"/>
                </a:solidFill>
                <a:effectLst/>
                <a:latin typeface="Roboto" panose="02000000000000000000" pitchFamily="2" charset="0"/>
              </a:rPr>
              <a:t>Step 3: The next question is to select the stylesheet to use in the application. Select CSS and press Enter as shown below:</a:t>
            </a:r>
            <a:endParaRPr lang="en-US" dirty="0">
              <a:solidFill>
                <a:srgbClr val="000000"/>
              </a:solidFill>
              <a:latin typeface="Roboto" panose="02000000000000000000" pitchFamily="2" charset="0"/>
            </a:endParaRPr>
          </a:p>
          <a:p>
            <a:pPr marL="0" indent="0">
              <a:buNone/>
            </a:pPr>
            <a:r>
              <a:rPr lang="en-US" b="0" i="0" dirty="0">
                <a:solidFill>
                  <a:srgbClr val="000000"/>
                </a:solidFill>
                <a:effectLst/>
                <a:latin typeface="Roboto" panose="02000000000000000000" pitchFamily="2" charset="0"/>
              </a:rPr>
              <a:t>This will create the following folder structure with the dependencies installed inside the </a:t>
            </a:r>
            <a:r>
              <a:rPr lang="en-US" b="0" i="0" dirty="0" err="1">
                <a:solidFill>
                  <a:srgbClr val="000000"/>
                </a:solidFill>
                <a:effectLst/>
                <a:latin typeface="Roboto" panose="02000000000000000000" pitchFamily="2" charset="0"/>
              </a:rPr>
              <a:t>node_modules</a:t>
            </a:r>
            <a:r>
              <a:rPr lang="en-US" b="0" i="0" dirty="0">
                <a:solidFill>
                  <a:srgbClr val="000000"/>
                </a:solidFill>
                <a:effectLst/>
                <a:latin typeface="Roboto" panose="02000000000000000000" pitchFamily="2" charset="0"/>
              </a:rPr>
              <a:t> folder.</a:t>
            </a:r>
            <a:endParaRPr lang="en-US" dirty="0"/>
          </a:p>
        </p:txBody>
      </p:sp>
    </p:spTree>
    <p:extLst>
      <p:ext uri="{BB962C8B-B14F-4D97-AF65-F5344CB8AC3E}">
        <p14:creationId xmlns:p14="http://schemas.microsoft.com/office/powerpoint/2010/main" val="833620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CC41-A7F2-4995-DA34-B3EA7396F971}"/>
              </a:ext>
            </a:extLst>
          </p:cNvPr>
          <p:cNvSpPr>
            <a:spLocks noGrp="1"/>
          </p:cNvSpPr>
          <p:nvPr>
            <p:ph type="title"/>
          </p:nvPr>
        </p:nvSpPr>
        <p:spPr/>
        <p:txBody>
          <a:bodyPr/>
          <a:lstStyle/>
          <a:p>
            <a:r>
              <a:rPr lang="en-US" b="0" i="0" dirty="0">
                <a:solidFill>
                  <a:srgbClr val="000000"/>
                </a:solidFill>
                <a:effectLst/>
                <a:latin typeface="Roboto" panose="02000000000000000000" pitchFamily="2" charset="0"/>
              </a:rPr>
              <a:t>Exploring the Angular folder structure</a:t>
            </a:r>
            <a:endParaRPr lang="en-US" dirty="0"/>
          </a:p>
        </p:txBody>
      </p:sp>
      <p:sp>
        <p:nvSpPr>
          <p:cNvPr id="3" name="Content Placeholder 2">
            <a:extLst>
              <a:ext uri="{FF2B5EF4-FFF2-40B4-BE49-F238E27FC236}">
                <a16:creationId xmlns:a16="http://schemas.microsoft.com/office/drawing/2014/main" id="{3AAA2741-CEC3-1240-BA12-1CCDC4653AB2}"/>
              </a:ext>
            </a:extLst>
          </p:cNvPr>
          <p:cNvSpPr>
            <a:spLocks noGrp="1"/>
          </p:cNvSpPr>
          <p:nvPr>
            <p:ph idx="1"/>
          </p:nvPr>
        </p:nvSpPr>
        <p:spPr>
          <a:xfrm>
            <a:off x="838200" y="1825625"/>
            <a:ext cx="8100873" cy="4351338"/>
          </a:xfrm>
        </p:spPr>
        <p:txBody>
          <a:bodyPr>
            <a:normAutofit lnSpcReduction="10000"/>
          </a:bodyPr>
          <a:lstStyle/>
          <a:p>
            <a:pPr marL="0" indent="0">
              <a:buNone/>
            </a:pPr>
            <a:endParaRPr lang="en-US" sz="1400" b="0" i="0" dirty="0">
              <a:solidFill>
                <a:srgbClr val="000000"/>
              </a:solidFill>
              <a:effectLst/>
              <a:latin typeface="Roboto" panose="02000000000000000000" pitchFamily="2" charset="0"/>
            </a:endParaRPr>
          </a:p>
          <a:p>
            <a:pPr marL="0" indent="0">
              <a:buNone/>
            </a:pPr>
            <a:endParaRPr lang="en-US" sz="1400" dirty="0">
              <a:solidFill>
                <a:srgbClr val="000000"/>
              </a:solidFill>
              <a:latin typeface="Roboto" panose="02000000000000000000" pitchFamily="2" charset="0"/>
            </a:endParaRPr>
          </a:p>
          <a:p>
            <a:pPr marL="0" indent="0">
              <a:buNone/>
            </a:pPr>
            <a:endParaRPr lang="en-US" sz="1400" b="0" i="0" dirty="0">
              <a:solidFill>
                <a:srgbClr val="000000"/>
              </a:solidFill>
              <a:effectLst/>
              <a:latin typeface="Roboto" panose="02000000000000000000" pitchFamily="2" charset="0"/>
            </a:endParaRPr>
          </a:p>
          <a:p>
            <a:pPr marL="0" indent="0">
              <a:buNone/>
            </a:pPr>
            <a:endParaRPr lang="en-US" sz="1400" dirty="0">
              <a:solidFill>
                <a:srgbClr val="000000"/>
              </a:solidFill>
              <a:latin typeface="Roboto" panose="02000000000000000000" pitchFamily="2" charset="0"/>
            </a:endParaRPr>
          </a:p>
          <a:p>
            <a:pPr marL="0" indent="0">
              <a:buNone/>
            </a:pPr>
            <a:endParaRPr lang="en-US" sz="1400" b="0" i="0" dirty="0">
              <a:solidFill>
                <a:srgbClr val="000000"/>
              </a:solidFill>
              <a:effectLst/>
              <a:latin typeface="Roboto" panose="02000000000000000000" pitchFamily="2" charset="0"/>
            </a:endParaRPr>
          </a:p>
          <a:p>
            <a:pPr marL="0" indent="0">
              <a:buNone/>
            </a:pPr>
            <a:endParaRPr lang="en-US" sz="1400" dirty="0">
              <a:solidFill>
                <a:srgbClr val="000000"/>
              </a:solidFill>
              <a:latin typeface="Roboto" panose="02000000000000000000" pitchFamily="2" charset="0"/>
            </a:endParaRPr>
          </a:p>
          <a:p>
            <a:pPr marL="0" indent="0">
              <a:buNone/>
            </a:pPr>
            <a:endParaRPr lang="en-US" sz="1400" b="0" i="0" dirty="0">
              <a:solidFill>
                <a:srgbClr val="000000"/>
              </a:solidFill>
              <a:effectLst/>
              <a:latin typeface="Roboto" panose="02000000000000000000" pitchFamily="2" charset="0"/>
            </a:endParaRPr>
          </a:p>
          <a:p>
            <a:pPr marL="0" indent="0">
              <a:buNone/>
            </a:pPr>
            <a:endParaRPr lang="en-US" sz="1400" dirty="0">
              <a:solidFill>
                <a:srgbClr val="000000"/>
              </a:solidFill>
              <a:latin typeface="Roboto" panose="02000000000000000000" pitchFamily="2" charset="0"/>
            </a:endParaRPr>
          </a:p>
          <a:p>
            <a:pPr marL="0" indent="0">
              <a:buNone/>
            </a:pPr>
            <a:endParaRPr lang="en-US" sz="1400" b="0" i="0" dirty="0">
              <a:solidFill>
                <a:srgbClr val="000000"/>
              </a:solidFill>
              <a:effectLst/>
              <a:latin typeface="Roboto" panose="02000000000000000000" pitchFamily="2" charset="0"/>
            </a:endParaRPr>
          </a:p>
          <a:p>
            <a:pPr marL="0" indent="0">
              <a:buNone/>
            </a:pPr>
            <a:endParaRPr lang="en-US" sz="1400" dirty="0">
              <a:solidFill>
                <a:srgbClr val="000000"/>
              </a:solidFill>
              <a:latin typeface="Roboto" panose="02000000000000000000" pitchFamily="2" charset="0"/>
            </a:endParaRPr>
          </a:p>
          <a:p>
            <a:pPr marL="0" indent="0">
              <a:buNone/>
            </a:pPr>
            <a:endParaRPr lang="en-US" sz="1400" b="0" i="0" dirty="0">
              <a:solidFill>
                <a:srgbClr val="000000"/>
              </a:solidFill>
              <a:effectLst/>
              <a:latin typeface="Roboto" panose="02000000000000000000" pitchFamily="2" charset="0"/>
            </a:endParaRPr>
          </a:p>
          <a:p>
            <a:pPr marL="0" indent="0">
              <a:buNone/>
            </a:pPr>
            <a:endParaRPr lang="en-US" sz="1400" dirty="0">
              <a:solidFill>
                <a:srgbClr val="000000"/>
              </a:solidFill>
              <a:latin typeface="Roboto" panose="02000000000000000000" pitchFamily="2" charset="0"/>
            </a:endParaRPr>
          </a:p>
          <a:p>
            <a:pPr marL="0" indent="0">
              <a:buNone/>
            </a:pPr>
            <a:endParaRPr lang="en-US" sz="1400" b="0" i="0" dirty="0">
              <a:solidFill>
                <a:srgbClr val="000000"/>
              </a:solidFill>
              <a:effectLst/>
              <a:latin typeface="Roboto" panose="02000000000000000000" pitchFamily="2" charset="0"/>
            </a:endParaRPr>
          </a:p>
          <a:p>
            <a:pPr marL="0" indent="0">
              <a:buNone/>
            </a:pPr>
            <a:r>
              <a:rPr lang="en-US" sz="1400" b="0" i="0" dirty="0">
                <a:solidFill>
                  <a:srgbClr val="000000"/>
                </a:solidFill>
                <a:effectLst/>
                <a:latin typeface="Roboto" panose="02000000000000000000" pitchFamily="2" charset="0"/>
              </a:rPr>
              <a:t>Note: If the above command gives errors while installing dependencies, navigate to the project folder in the Node command prompt and run "</a:t>
            </a:r>
            <a:r>
              <a:rPr lang="en-US" sz="1400" b="0" i="0" dirty="0" err="1">
                <a:solidFill>
                  <a:srgbClr val="000000"/>
                </a:solidFill>
                <a:effectLst/>
                <a:latin typeface="Roboto" panose="02000000000000000000" pitchFamily="2" charset="0"/>
              </a:rPr>
              <a:t>npm</a:t>
            </a:r>
            <a:r>
              <a:rPr lang="en-US" sz="1400" b="0" i="0" dirty="0">
                <a:solidFill>
                  <a:srgbClr val="000000"/>
                </a:solidFill>
                <a:effectLst/>
                <a:latin typeface="Roboto" panose="02000000000000000000" pitchFamily="2" charset="0"/>
              </a:rPr>
              <a:t> install" to install the dependencies manually.</a:t>
            </a:r>
            <a:endParaRPr lang="en-US" sz="1400" dirty="0"/>
          </a:p>
        </p:txBody>
      </p:sp>
      <p:pic>
        <p:nvPicPr>
          <p:cNvPr id="4" name="Picture 3">
            <a:extLst>
              <a:ext uri="{FF2B5EF4-FFF2-40B4-BE49-F238E27FC236}">
                <a16:creationId xmlns:a16="http://schemas.microsoft.com/office/drawing/2014/main" id="{DDC4737E-F4BF-43D4-3A60-C5BF159A513C}"/>
              </a:ext>
            </a:extLst>
          </p:cNvPr>
          <p:cNvPicPr>
            <a:picLocks noChangeAspect="1"/>
          </p:cNvPicPr>
          <p:nvPr/>
        </p:nvPicPr>
        <p:blipFill>
          <a:blip r:embed="rId2"/>
          <a:stretch>
            <a:fillRect/>
          </a:stretch>
        </p:blipFill>
        <p:spPr>
          <a:xfrm>
            <a:off x="8939073" y="1825624"/>
            <a:ext cx="2414727" cy="4351337"/>
          </a:xfrm>
          <a:prstGeom prst="rect">
            <a:avLst/>
          </a:prstGeom>
        </p:spPr>
      </p:pic>
      <p:graphicFrame>
        <p:nvGraphicFramePr>
          <p:cNvPr id="5" name="Table 4">
            <a:extLst>
              <a:ext uri="{FF2B5EF4-FFF2-40B4-BE49-F238E27FC236}">
                <a16:creationId xmlns:a16="http://schemas.microsoft.com/office/drawing/2014/main" id="{58F6680C-1768-ABA1-0A52-B38F1CA2F886}"/>
              </a:ext>
            </a:extLst>
          </p:cNvPr>
          <p:cNvGraphicFramePr>
            <a:graphicFrameLocks noGrp="1"/>
          </p:cNvGraphicFramePr>
          <p:nvPr>
            <p:extLst>
              <p:ext uri="{D42A27DB-BD31-4B8C-83A1-F6EECF244321}">
                <p14:modId xmlns:p14="http://schemas.microsoft.com/office/powerpoint/2010/main" val="4293770987"/>
              </p:ext>
            </p:extLst>
          </p:nvPr>
        </p:nvGraphicFramePr>
        <p:xfrm>
          <a:off x="838200" y="1825622"/>
          <a:ext cx="8100873" cy="3561080"/>
        </p:xfrm>
        <a:graphic>
          <a:graphicData uri="http://schemas.openxmlformats.org/drawingml/2006/table">
            <a:tbl>
              <a:tblPr firstRow="1" bandRow="1">
                <a:tableStyleId>{5C22544A-7EE6-4342-B048-85BDC9FD1C3A}</a:tableStyleId>
              </a:tblPr>
              <a:tblGrid>
                <a:gridCol w="1576526">
                  <a:extLst>
                    <a:ext uri="{9D8B030D-6E8A-4147-A177-3AD203B41FA5}">
                      <a16:colId xmlns:a16="http://schemas.microsoft.com/office/drawing/2014/main" val="4156337738"/>
                    </a:ext>
                  </a:extLst>
                </a:gridCol>
                <a:gridCol w="6524347">
                  <a:extLst>
                    <a:ext uri="{9D8B030D-6E8A-4147-A177-3AD203B41FA5}">
                      <a16:colId xmlns:a16="http://schemas.microsoft.com/office/drawing/2014/main" val="1377484390"/>
                    </a:ext>
                  </a:extLst>
                </a:gridCol>
              </a:tblGrid>
              <a:tr h="370840">
                <a:tc>
                  <a:txBody>
                    <a:bodyPr/>
                    <a:lstStyle/>
                    <a:p>
                      <a:pPr algn="ctr"/>
                      <a:r>
                        <a:rPr lang="en-US" b="1" dirty="0">
                          <a:effectLst/>
                        </a:rPr>
                        <a:t>File / Folder</a:t>
                      </a:r>
                      <a:endParaRPr lang="en-US" dirty="0"/>
                    </a:p>
                  </a:txBody>
                  <a:tcPr marL="7620" marR="7620" marT="7620" marB="7620" anchor="ctr"/>
                </a:tc>
                <a:tc>
                  <a:txBody>
                    <a:bodyPr/>
                    <a:lstStyle/>
                    <a:p>
                      <a:pPr algn="ctr"/>
                      <a:r>
                        <a:rPr lang="en-US" b="1" dirty="0">
                          <a:effectLst/>
                        </a:rPr>
                        <a:t>Purpose</a:t>
                      </a:r>
                      <a:endParaRPr lang="en-US" dirty="0"/>
                    </a:p>
                  </a:txBody>
                  <a:tcPr marL="7620" marR="7620" marT="7620" marB="7620" anchor="ctr"/>
                </a:tc>
                <a:extLst>
                  <a:ext uri="{0D108BD9-81ED-4DB2-BD59-A6C34878D82A}">
                    <a16:rowId xmlns:a16="http://schemas.microsoft.com/office/drawing/2014/main" val="3428210484"/>
                  </a:ext>
                </a:extLst>
              </a:tr>
              <a:tr h="370840">
                <a:tc>
                  <a:txBody>
                    <a:bodyPr/>
                    <a:lstStyle/>
                    <a:p>
                      <a:pPr algn="ctr"/>
                      <a:r>
                        <a:rPr lang="en-US" b="1">
                          <a:effectLst/>
                        </a:rPr>
                        <a:t>node_modules/</a:t>
                      </a:r>
                      <a:endParaRPr lang="en-US"/>
                    </a:p>
                  </a:txBody>
                  <a:tcPr marL="7620" marR="7620" marT="7620" marB="7620" anchor="ctr"/>
                </a:tc>
                <a:tc>
                  <a:txBody>
                    <a:bodyPr/>
                    <a:lstStyle/>
                    <a:p>
                      <a:pPr algn="l"/>
                      <a:r>
                        <a:rPr lang="en-US"/>
                        <a:t>Node.js creates this folder and puts all npm modules installed as listed in package.json</a:t>
                      </a:r>
                    </a:p>
                  </a:txBody>
                  <a:tcPr marL="7620" marR="7620" marT="7620" marB="7620" anchor="ctr"/>
                </a:tc>
                <a:extLst>
                  <a:ext uri="{0D108BD9-81ED-4DB2-BD59-A6C34878D82A}">
                    <a16:rowId xmlns:a16="http://schemas.microsoft.com/office/drawing/2014/main" val="311833187"/>
                  </a:ext>
                </a:extLst>
              </a:tr>
              <a:tr h="370840">
                <a:tc>
                  <a:txBody>
                    <a:bodyPr/>
                    <a:lstStyle/>
                    <a:p>
                      <a:pPr algn="ctr"/>
                      <a:r>
                        <a:rPr lang="en-US" b="1">
                          <a:effectLst/>
                        </a:rPr>
                        <a:t>src/</a:t>
                      </a:r>
                      <a:endParaRPr lang="en-US"/>
                    </a:p>
                  </a:txBody>
                  <a:tcPr marL="7620" marR="7620" marT="7620" marB="7620" anchor="ctr"/>
                </a:tc>
                <a:tc>
                  <a:txBody>
                    <a:bodyPr/>
                    <a:lstStyle/>
                    <a:p>
                      <a:pPr algn="l"/>
                      <a:r>
                        <a:rPr lang="en-US" dirty="0"/>
                        <a:t>All application-related files will be stored inside it</a:t>
                      </a:r>
                    </a:p>
                  </a:txBody>
                  <a:tcPr marL="7620" marR="7620" marT="7620" marB="7620" anchor="ctr"/>
                </a:tc>
                <a:extLst>
                  <a:ext uri="{0D108BD9-81ED-4DB2-BD59-A6C34878D82A}">
                    <a16:rowId xmlns:a16="http://schemas.microsoft.com/office/drawing/2014/main" val="4048783852"/>
                  </a:ext>
                </a:extLst>
              </a:tr>
              <a:tr h="370840">
                <a:tc>
                  <a:txBody>
                    <a:bodyPr/>
                    <a:lstStyle/>
                    <a:p>
                      <a:pPr algn="ctr"/>
                      <a:r>
                        <a:rPr lang="en-US" b="1">
                          <a:effectLst/>
                        </a:rPr>
                        <a:t>angular.json</a:t>
                      </a:r>
                      <a:endParaRPr lang="en-US"/>
                    </a:p>
                  </a:txBody>
                  <a:tcPr marL="7620" marR="7620" marT="7620" marB="7620" anchor="ctr"/>
                </a:tc>
                <a:tc>
                  <a:txBody>
                    <a:bodyPr/>
                    <a:lstStyle/>
                    <a:p>
                      <a:pPr algn="l"/>
                      <a:r>
                        <a:rPr lang="en-US"/>
                        <a:t>Configuration file for Angular CLI where we set several defaults and also configure what files to be included during project build</a:t>
                      </a:r>
                    </a:p>
                  </a:txBody>
                  <a:tcPr marL="7620" marR="7620" marT="7620" marB="7620" anchor="ctr"/>
                </a:tc>
                <a:extLst>
                  <a:ext uri="{0D108BD9-81ED-4DB2-BD59-A6C34878D82A}">
                    <a16:rowId xmlns:a16="http://schemas.microsoft.com/office/drawing/2014/main" val="1409832830"/>
                  </a:ext>
                </a:extLst>
              </a:tr>
              <a:tr h="370840">
                <a:tc>
                  <a:txBody>
                    <a:bodyPr/>
                    <a:lstStyle/>
                    <a:p>
                      <a:pPr algn="ctr"/>
                      <a:r>
                        <a:rPr lang="en-US" b="1">
                          <a:effectLst/>
                        </a:rPr>
                        <a:t>package.json</a:t>
                      </a:r>
                      <a:endParaRPr lang="en-US"/>
                    </a:p>
                  </a:txBody>
                  <a:tcPr marL="7620" marR="7620" marT="7620" marB="7620" anchor="ctr"/>
                </a:tc>
                <a:tc>
                  <a:txBody>
                    <a:bodyPr/>
                    <a:lstStyle/>
                    <a:p>
                      <a:pPr algn="l"/>
                      <a:r>
                        <a:rPr lang="en-US"/>
                        <a:t>This is a node configuration file that contains all dependencies required for Angular</a:t>
                      </a:r>
                    </a:p>
                  </a:txBody>
                  <a:tcPr marL="7620" marR="7620" marT="7620" marB="7620" anchor="ctr"/>
                </a:tc>
                <a:extLst>
                  <a:ext uri="{0D108BD9-81ED-4DB2-BD59-A6C34878D82A}">
                    <a16:rowId xmlns:a16="http://schemas.microsoft.com/office/drawing/2014/main" val="1585397903"/>
                  </a:ext>
                </a:extLst>
              </a:tr>
              <a:tr h="370840">
                <a:tc>
                  <a:txBody>
                    <a:bodyPr/>
                    <a:lstStyle/>
                    <a:p>
                      <a:pPr algn="ctr"/>
                      <a:r>
                        <a:rPr lang="en-US" b="1">
                          <a:effectLst/>
                        </a:rPr>
                        <a:t>tsconfig.json</a:t>
                      </a:r>
                      <a:endParaRPr lang="en-US"/>
                    </a:p>
                  </a:txBody>
                  <a:tcPr marL="7620" marR="7620" marT="7620" marB="7620" anchor="ctr"/>
                </a:tc>
                <a:tc>
                  <a:txBody>
                    <a:bodyPr/>
                    <a:lstStyle/>
                    <a:p>
                      <a:pPr algn="l"/>
                      <a:r>
                        <a:rPr lang="en-US" dirty="0"/>
                        <a:t>This is the Typescript configuration file where we can configure compiler options</a:t>
                      </a:r>
                    </a:p>
                  </a:txBody>
                  <a:tcPr marL="7620" marR="7620" marT="7620" marB="7620" anchor="ctr"/>
                </a:tc>
                <a:extLst>
                  <a:ext uri="{0D108BD9-81ED-4DB2-BD59-A6C34878D82A}">
                    <a16:rowId xmlns:a16="http://schemas.microsoft.com/office/drawing/2014/main" val="1393765933"/>
                  </a:ext>
                </a:extLst>
              </a:tr>
              <a:tr h="370840">
                <a:tc>
                  <a:txBody>
                    <a:bodyPr/>
                    <a:lstStyle/>
                    <a:p>
                      <a:pPr algn="ctr"/>
                      <a:r>
                        <a:rPr lang="en-US" b="1">
                          <a:effectLst/>
                        </a:rPr>
                        <a:t>.angular</a:t>
                      </a:r>
                      <a:endParaRPr lang="en-US"/>
                    </a:p>
                  </a:txBody>
                  <a:tcPr marL="7620" marR="7620" marT="7620" marB="7620" anchor="ctr"/>
                </a:tc>
                <a:tc>
                  <a:txBody>
                    <a:bodyPr/>
                    <a:lstStyle/>
                    <a:p>
                      <a:pPr algn="l"/>
                      <a:r>
                        <a:rPr lang="en-US" dirty="0"/>
                        <a:t>From Angular version 13.0.0, .angular folder is generated in the root. This folder caches the builds and is ignored by git.</a:t>
                      </a:r>
                    </a:p>
                  </a:txBody>
                  <a:tcPr marL="7620" marR="7620" marT="7620" marB="7620" anchor="ctr"/>
                </a:tc>
                <a:extLst>
                  <a:ext uri="{0D108BD9-81ED-4DB2-BD59-A6C34878D82A}">
                    <a16:rowId xmlns:a16="http://schemas.microsoft.com/office/drawing/2014/main" val="3171367939"/>
                  </a:ext>
                </a:extLst>
              </a:tr>
            </a:tbl>
          </a:graphicData>
        </a:graphic>
      </p:graphicFrame>
    </p:spTree>
    <p:extLst>
      <p:ext uri="{BB962C8B-B14F-4D97-AF65-F5344CB8AC3E}">
        <p14:creationId xmlns:p14="http://schemas.microsoft.com/office/powerpoint/2010/main" val="2614635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FDE9-7DC1-C94C-366B-AE2F0D46E370}"/>
              </a:ext>
            </a:extLst>
          </p:cNvPr>
          <p:cNvSpPr>
            <a:spLocks noGrp="1"/>
          </p:cNvSpPr>
          <p:nvPr>
            <p:ph type="ctrTitle"/>
          </p:nvPr>
        </p:nvSpPr>
        <p:spPr/>
        <p:txBody>
          <a:bodyPr/>
          <a:lstStyle/>
          <a:p>
            <a:r>
              <a:rPr lang="en-US" dirty="0"/>
              <a:t>Creating Components &amp; Modules</a:t>
            </a:r>
          </a:p>
        </p:txBody>
      </p:sp>
      <p:sp>
        <p:nvSpPr>
          <p:cNvPr id="3" name="Subtitle 2">
            <a:extLst>
              <a:ext uri="{FF2B5EF4-FFF2-40B4-BE49-F238E27FC236}">
                <a16:creationId xmlns:a16="http://schemas.microsoft.com/office/drawing/2014/main" id="{04DE6AD2-6DEB-0663-047C-61A85BE78DB9}"/>
              </a:ext>
            </a:extLst>
          </p:cNvPr>
          <p:cNvSpPr>
            <a:spLocks noGrp="1"/>
          </p:cNvSpPr>
          <p:nvPr>
            <p:ph type="subTitle" idx="1"/>
          </p:nvPr>
        </p:nvSpPr>
        <p:spPr/>
        <p:txBody>
          <a:bodyPr/>
          <a:lstStyle/>
          <a:p>
            <a:r>
              <a:rPr lang="en-US" dirty="0"/>
              <a:t>Angular</a:t>
            </a:r>
          </a:p>
        </p:txBody>
      </p:sp>
    </p:spTree>
    <p:extLst>
      <p:ext uri="{BB962C8B-B14F-4D97-AF65-F5344CB8AC3E}">
        <p14:creationId xmlns:p14="http://schemas.microsoft.com/office/powerpoint/2010/main" val="3355589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8FA163-BDE0-C496-2BF4-381F80DBC413}"/>
              </a:ext>
            </a:extLst>
          </p:cNvPr>
          <p:cNvSpPr>
            <a:spLocks noGrp="1"/>
          </p:cNvSpPr>
          <p:nvPr>
            <p:ph type="title"/>
          </p:nvPr>
        </p:nvSpPr>
        <p:spPr/>
        <p:txBody>
          <a:bodyPr/>
          <a:lstStyle/>
          <a:p>
            <a:r>
              <a:rPr lang="en-US" dirty="0"/>
              <a:t>Components</a:t>
            </a:r>
          </a:p>
        </p:txBody>
      </p:sp>
      <p:sp>
        <p:nvSpPr>
          <p:cNvPr id="5" name="Text Placeholder 4">
            <a:extLst>
              <a:ext uri="{FF2B5EF4-FFF2-40B4-BE49-F238E27FC236}">
                <a16:creationId xmlns:a16="http://schemas.microsoft.com/office/drawing/2014/main" id="{74F7F891-4005-AC4F-D205-06F79627D7F9}"/>
              </a:ext>
            </a:extLst>
          </p:cNvPr>
          <p:cNvSpPr>
            <a:spLocks noGrp="1"/>
          </p:cNvSpPr>
          <p:nvPr>
            <p:ph type="body" idx="1"/>
          </p:nvPr>
        </p:nvSpPr>
        <p:spPr/>
        <p:txBody>
          <a:bodyPr/>
          <a:lstStyle/>
          <a:p>
            <a:r>
              <a:rPr lang="en-US" dirty="0"/>
              <a:t>Angular@13</a:t>
            </a:r>
          </a:p>
        </p:txBody>
      </p:sp>
    </p:spTree>
    <p:extLst>
      <p:ext uri="{BB962C8B-B14F-4D97-AF65-F5344CB8AC3E}">
        <p14:creationId xmlns:p14="http://schemas.microsoft.com/office/powerpoint/2010/main" val="402767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511234D-7ADC-0E61-996D-14AC8C731F65}"/>
              </a:ext>
            </a:extLst>
          </p:cNvPr>
          <p:cNvGraphicFramePr>
            <a:graphicFrameLocks noGrp="1"/>
          </p:cNvGraphicFramePr>
          <p:nvPr>
            <p:ph idx="1"/>
            <p:extLst>
              <p:ext uri="{D42A27DB-BD31-4B8C-83A1-F6EECF244321}">
                <p14:modId xmlns:p14="http://schemas.microsoft.com/office/powerpoint/2010/main" val="971643295"/>
              </p:ext>
            </p:extLst>
          </p:nvPr>
        </p:nvGraphicFramePr>
        <p:xfrm>
          <a:off x="0" y="443884"/>
          <a:ext cx="12192000" cy="2894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F34DC227-0269-DD84-CEC5-E34B45F7ABF1}"/>
              </a:ext>
            </a:extLst>
          </p:cNvPr>
          <p:cNvGraphicFramePr/>
          <p:nvPr>
            <p:extLst>
              <p:ext uri="{D42A27DB-BD31-4B8C-83A1-F6EECF244321}">
                <p14:modId xmlns:p14="http://schemas.microsoft.com/office/powerpoint/2010/main" val="2577029120"/>
              </p:ext>
            </p:extLst>
          </p:nvPr>
        </p:nvGraphicFramePr>
        <p:xfrm>
          <a:off x="-1" y="3846250"/>
          <a:ext cx="12191999" cy="27093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33388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E0BF-88E8-D197-73ED-CF5F6B1DC22B}"/>
              </a:ext>
            </a:extLst>
          </p:cNvPr>
          <p:cNvSpPr>
            <a:spLocks noGrp="1"/>
          </p:cNvSpPr>
          <p:nvPr>
            <p:ph type="title"/>
          </p:nvPr>
        </p:nvSpPr>
        <p:spPr/>
        <p:txBody>
          <a:bodyPr/>
          <a:lstStyle/>
          <a:p>
            <a:r>
              <a:rPr lang="en-US" dirty="0"/>
              <a:t>Why Components?</a:t>
            </a:r>
          </a:p>
        </p:txBody>
      </p:sp>
      <p:sp>
        <p:nvSpPr>
          <p:cNvPr id="3" name="Content Placeholder 2">
            <a:extLst>
              <a:ext uri="{FF2B5EF4-FFF2-40B4-BE49-F238E27FC236}">
                <a16:creationId xmlns:a16="http://schemas.microsoft.com/office/drawing/2014/main" id="{DC53F361-B967-5687-46F0-03860ACBB9ED}"/>
              </a:ext>
            </a:extLst>
          </p:cNvPr>
          <p:cNvSpPr>
            <a:spLocks noGrp="1"/>
          </p:cNvSpPr>
          <p:nvPr>
            <p:ph idx="1"/>
          </p:nvPr>
        </p:nvSpPr>
        <p:spPr/>
        <p:txBody>
          <a:bodyPr/>
          <a:lstStyle/>
          <a:p>
            <a:pPr marL="0" indent="0" algn="just">
              <a:buNone/>
            </a:pPr>
            <a:r>
              <a:rPr lang="en-US" b="0" i="0" dirty="0">
                <a:solidFill>
                  <a:srgbClr val="000000"/>
                </a:solidFill>
                <a:effectLst/>
                <a:latin typeface="Roboto" panose="02000000000000000000" pitchFamily="2" charset="0"/>
              </a:rPr>
              <a:t>We already know that angular is a component based framework, now there must be a question here that </a:t>
            </a:r>
            <a:r>
              <a:rPr lang="en-US" b="1" i="0" dirty="0">
                <a:solidFill>
                  <a:srgbClr val="000000"/>
                </a:solidFill>
                <a:effectLst/>
                <a:latin typeface="Roboto" panose="02000000000000000000" pitchFamily="2" charset="0"/>
              </a:rPr>
              <a:t>why components ?</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Let's take an example the example of our very own shopping app i.e. </a:t>
            </a:r>
            <a:r>
              <a:rPr lang="en-US" b="0" i="1" dirty="0" err="1">
                <a:solidFill>
                  <a:srgbClr val="000000"/>
                </a:solidFill>
                <a:effectLst/>
                <a:latin typeface="Roboto" panose="02000000000000000000" pitchFamily="2" charset="0"/>
              </a:rPr>
              <a:t>mCart</a:t>
            </a:r>
            <a:r>
              <a:rPr lang="en-US" b="0" i="0" dirty="0">
                <a:solidFill>
                  <a:srgbClr val="000000"/>
                </a:solidFill>
                <a:effectLst/>
                <a:latin typeface="Roboto" panose="02000000000000000000" pitchFamily="2" charset="0"/>
              </a:rPr>
              <a:t>. If you observe the entire application. you can find a welcome page, Login Page, mobiles page, tablets page, cart page and checkout page.</a:t>
            </a:r>
          </a:p>
          <a:p>
            <a:pPr marL="0" indent="0" algn="just">
              <a:buNone/>
            </a:pPr>
            <a:r>
              <a:rPr lang="en-US" b="0" i="0" dirty="0">
                <a:solidFill>
                  <a:srgbClr val="000000"/>
                </a:solidFill>
                <a:effectLst/>
                <a:latin typeface="Roboto" panose="02000000000000000000" pitchFamily="2" charset="0"/>
              </a:rPr>
              <a:t>As we said using Angular, we are going to build a </a:t>
            </a:r>
            <a:r>
              <a:rPr lang="en-US" b="1" i="0" dirty="0">
                <a:solidFill>
                  <a:srgbClr val="000000"/>
                </a:solidFill>
                <a:effectLst/>
                <a:latin typeface="Roboto" panose="02000000000000000000" pitchFamily="2" charset="0"/>
              </a:rPr>
              <a:t>SPA, </a:t>
            </a:r>
            <a:r>
              <a:rPr lang="en-US" b="0" i="0" dirty="0">
                <a:solidFill>
                  <a:srgbClr val="000000"/>
                </a:solidFill>
                <a:effectLst/>
                <a:latin typeface="Roboto" panose="02000000000000000000" pitchFamily="2" charset="0"/>
              </a:rPr>
              <a:t>so does it mean the entire template code has been written in a single file and its entire logic in a single typescript file?</a:t>
            </a:r>
          </a:p>
          <a:p>
            <a:pPr marL="0" indent="0" algn="just">
              <a:buNone/>
            </a:pPr>
            <a:r>
              <a:rPr lang="en-US" b="0" i="0" dirty="0">
                <a:solidFill>
                  <a:srgbClr val="000000"/>
                </a:solidFill>
                <a:effectLst/>
                <a:latin typeface="Roboto" panose="02000000000000000000" pitchFamily="2" charset="0"/>
              </a:rPr>
              <a:t>No, definitely not!! That would be a really poor design!! </a:t>
            </a:r>
            <a:r>
              <a:rPr lang="en-US" b="1" i="0" dirty="0">
                <a:solidFill>
                  <a:srgbClr val="000000"/>
                </a:solidFill>
                <a:effectLst/>
                <a:latin typeface="Roboto" panose="02000000000000000000" pitchFamily="2" charset="0"/>
              </a:rPr>
              <a:t>Hence Angular uses Components.</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In Angular, Components will help us break the entire application into smaller chunks, keep all the pages and their corresponding business logic separately and load each one of them as and when requested by the user.</a:t>
            </a:r>
          </a:p>
          <a:p>
            <a:endParaRPr lang="en-US" dirty="0"/>
          </a:p>
        </p:txBody>
      </p:sp>
      <p:pic>
        <p:nvPicPr>
          <p:cNvPr id="1026" name="Picture 2">
            <a:extLst>
              <a:ext uri="{FF2B5EF4-FFF2-40B4-BE49-F238E27FC236}">
                <a16:creationId xmlns:a16="http://schemas.microsoft.com/office/drawing/2014/main" id="{CE6F4F35-B56C-676C-10EC-4332943A4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5312" y="4986384"/>
            <a:ext cx="338137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90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867F-9EA1-4965-6AFC-8B1974D18B14}"/>
              </a:ext>
            </a:extLst>
          </p:cNvPr>
          <p:cNvSpPr>
            <a:spLocks noGrp="1"/>
          </p:cNvSpPr>
          <p:nvPr>
            <p:ph type="title"/>
          </p:nvPr>
        </p:nvSpPr>
        <p:spPr/>
        <p:txBody>
          <a:bodyPr/>
          <a:lstStyle/>
          <a:p>
            <a:r>
              <a:rPr lang="en-US" dirty="0"/>
              <a:t>What are components?</a:t>
            </a:r>
          </a:p>
        </p:txBody>
      </p:sp>
      <p:sp>
        <p:nvSpPr>
          <p:cNvPr id="3" name="Content Placeholder 2">
            <a:extLst>
              <a:ext uri="{FF2B5EF4-FFF2-40B4-BE49-F238E27FC236}">
                <a16:creationId xmlns:a16="http://schemas.microsoft.com/office/drawing/2014/main" id="{9006523E-609B-9B12-0882-9C4EEE492638}"/>
              </a:ext>
            </a:extLst>
          </p:cNvPr>
          <p:cNvSpPr>
            <a:spLocks noGrp="1"/>
          </p:cNvSpPr>
          <p:nvPr>
            <p:ph idx="1"/>
          </p:nvPr>
        </p:nvSpPr>
        <p:spPr/>
        <p:txBody>
          <a:bodyPr>
            <a:normAutofit/>
          </a:bodyPr>
          <a:lstStyle/>
          <a:p>
            <a:pPr marL="0" indent="0" algn="just">
              <a:buNone/>
            </a:pPr>
            <a:r>
              <a:rPr lang="en-US" b="0" i="0" dirty="0">
                <a:solidFill>
                  <a:srgbClr val="000000"/>
                </a:solidFill>
                <a:effectLst/>
                <a:latin typeface="Roboto" panose="02000000000000000000" pitchFamily="2" charset="0"/>
              </a:rPr>
              <a:t>A </a:t>
            </a:r>
            <a:r>
              <a:rPr lang="en-US" b="0" i="1" dirty="0">
                <a:solidFill>
                  <a:srgbClr val="000000"/>
                </a:solidFill>
                <a:effectLst/>
                <a:latin typeface="Roboto" panose="02000000000000000000" pitchFamily="2" charset="0"/>
              </a:rPr>
              <a:t>component</a:t>
            </a:r>
            <a:r>
              <a:rPr lang="en-US" b="0" i="0" dirty="0">
                <a:solidFill>
                  <a:srgbClr val="000000"/>
                </a:solidFill>
                <a:effectLst/>
                <a:latin typeface="Roboto" panose="02000000000000000000" pitchFamily="2" charset="0"/>
              </a:rPr>
              <a:t> </a:t>
            </a:r>
            <a:r>
              <a:rPr lang="en-US" b="1" i="0" dirty="0">
                <a:solidFill>
                  <a:srgbClr val="000000"/>
                </a:solidFill>
                <a:effectLst/>
                <a:latin typeface="Roboto" panose="02000000000000000000" pitchFamily="2" charset="0"/>
              </a:rPr>
              <a:t>controls a patch of the screen</a:t>
            </a:r>
            <a:r>
              <a:rPr lang="en-US" b="0" i="0" dirty="0">
                <a:solidFill>
                  <a:srgbClr val="000000"/>
                </a:solidFill>
                <a:effectLst/>
                <a:latin typeface="Roboto" panose="02000000000000000000" pitchFamily="2" charset="0"/>
              </a:rPr>
              <a:t> called a </a:t>
            </a:r>
            <a:r>
              <a:rPr lang="en-US" b="0" i="1" dirty="0">
                <a:solidFill>
                  <a:srgbClr val="000000"/>
                </a:solidFill>
                <a:effectLst/>
                <a:latin typeface="Roboto" panose="02000000000000000000" pitchFamily="2" charset="0"/>
              </a:rPr>
              <a:t>view</a:t>
            </a:r>
            <a:r>
              <a:rPr lang="en-US" b="0" i="0" dirty="0">
                <a:solidFill>
                  <a:srgbClr val="000000"/>
                </a:solidFill>
                <a:effectLst/>
                <a:latin typeface="Roboto" panose="02000000000000000000" pitchFamily="2" charset="0"/>
              </a:rPr>
              <a:t>.</a:t>
            </a:r>
          </a:p>
          <a:p>
            <a:pPr marL="0" indent="0" algn="just">
              <a:buNone/>
            </a:pPr>
            <a:r>
              <a:rPr lang="en-US" b="0" i="0" dirty="0">
                <a:solidFill>
                  <a:srgbClr val="000000"/>
                </a:solidFill>
                <a:effectLst/>
                <a:latin typeface="Roboto" panose="02000000000000000000" pitchFamily="2" charset="0"/>
              </a:rPr>
              <a:t>You define a component's application logic— i.e. what it does to support the view—inside a class (having a decorator). Components are represented by defining a TypeScript class with properties and methods and using a </a:t>
            </a:r>
            <a:r>
              <a:rPr lang="en-US" b="1" i="0" dirty="0">
                <a:solidFill>
                  <a:srgbClr val="000000"/>
                </a:solidFill>
                <a:effectLst/>
                <a:latin typeface="Roboto" panose="02000000000000000000" pitchFamily="2" charset="0"/>
              </a:rPr>
              <a:t>special decorator </a:t>
            </a:r>
            <a:r>
              <a:rPr lang="en-US" b="0" i="0" dirty="0">
                <a:solidFill>
                  <a:srgbClr val="000000"/>
                </a:solidFill>
                <a:effectLst/>
                <a:latin typeface="Roboto" panose="02000000000000000000" pitchFamily="2" charset="0"/>
              </a:rPr>
              <a:t>that makes them a component. The class interacts with the view through an API of properties and methods.</a:t>
            </a:r>
          </a:p>
          <a:p>
            <a:pPr lvl="1" algn="just"/>
            <a:r>
              <a:rPr lang="en-US" b="0" i="0" dirty="0">
                <a:solidFill>
                  <a:srgbClr val="000000"/>
                </a:solidFill>
                <a:effectLst/>
                <a:latin typeface="Roboto" panose="02000000000000000000" pitchFamily="2" charset="0"/>
              </a:rPr>
              <a:t>Components are the basic building blocks of an Angular application. An Angular app is built component-by-component. </a:t>
            </a:r>
          </a:p>
          <a:p>
            <a:pPr lvl="1" algn="just"/>
            <a:r>
              <a:rPr lang="en-US" b="0" i="0" dirty="0">
                <a:solidFill>
                  <a:srgbClr val="000000"/>
                </a:solidFill>
                <a:effectLst/>
                <a:latin typeface="Roboto" panose="02000000000000000000" pitchFamily="2" charset="0"/>
              </a:rPr>
              <a:t>A Component is a custom tag (custom HTML tag) with some functionality attached to it.</a:t>
            </a:r>
          </a:p>
          <a:p>
            <a:pPr lvl="1" algn="just"/>
            <a:r>
              <a:rPr lang="en-US" b="0" i="0" dirty="0">
                <a:solidFill>
                  <a:srgbClr val="000000"/>
                </a:solidFill>
                <a:effectLst/>
                <a:latin typeface="Roboto" panose="02000000000000000000" pitchFamily="2" charset="0"/>
              </a:rPr>
              <a:t>Components emphasize the separation of concerns and each part of an Angular application can be written independent of one another.</a:t>
            </a:r>
          </a:p>
          <a:p>
            <a:pPr marL="0" indent="0" algn="just">
              <a:buNone/>
            </a:pPr>
            <a:r>
              <a:rPr lang="en-US" b="0" i="0" dirty="0">
                <a:solidFill>
                  <a:srgbClr val="000000"/>
                </a:solidFill>
                <a:effectLst/>
                <a:latin typeface="Roboto" panose="02000000000000000000" pitchFamily="2" charset="0"/>
              </a:rPr>
              <a:t>Angular creates, updates, and destroys these components as the user moves through the application. Your app can take action at each moment in this component life-cycle through optional life-cycle hooks.</a:t>
            </a:r>
          </a:p>
          <a:p>
            <a:pPr marL="0" indent="0" algn="just">
              <a:buNone/>
            </a:pPr>
            <a:r>
              <a:rPr lang="en-US" b="0" i="0" dirty="0">
                <a:solidFill>
                  <a:srgbClr val="000000"/>
                </a:solidFill>
                <a:effectLst/>
                <a:latin typeface="Roboto" panose="02000000000000000000" pitchFamily="2" charset="0"/>
              </a:rPr>
              <a:t>Angular Components are based on </a:t>
            </a:r>
            <a:r>
              <a:rPr lang="en-US" b="1" i="1" dirty="0">
                <a:solidFill>
                  <a:srgbClr val="000000"/>
                </a:solidFill>
                <a:effectLst/>
                <a:latin typeface="Roboto" panose="02000000000000000000" pitchFamily="2" charset="0"/>
              </a:rPr>
              <a:t>MVVM architecture</a:t>
            </a:r>
            <a:r>
              <a:rPr lang="en-US" b="1" i="0"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Next, we will learn more about </a:t>
            </a:r>
            <a:r>
              <a:rPr lang="en-US" b="1" i="0" dirty="0">
                <a:solidFill>
                  <a:srgbClr val="000000"/>
                </a:solidFill>
                <a:effectLst/>
                <a:latin typeface="Roboto" panose="02000000000000000000" pitchFamily="2" charset="0"/>
              </a:rPr>
              <a:t>MVVM architecture</a:t>
            </a:r>
            <a:r>
              <a:rPr lang="en-US" b="0" i="0" dirty="0">
                <a:solidFill>
                  <a:srgbClr val="000000"/>
                </a:solidFill>
                <a:effectLst/>
                <a:latin typeface="Roboto" panose="02000000000000000000" pitchFamily="2" charset="0"/>
              </a:rPr>
              <a:t>.</a:t>
            </a:r>
          </a:p>
          <a:p>
            <a:endParaRPr lang="en-US" dirty="0"/>
          </a:p>
        </p:txBody>
      </p:sp>
    </p:spTree>
    <p:extLst>
      <p:ext uri="{BB962C8B-B14F-4D97-AF65-F5344CB8AC3E}">
        <p14:creationId xmlns:p14="http://schemas.microsoft.com/office/powerpoint/2010/main" val="1201708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276E-EA9B-EAC4-A4BA-3FA5A4E96783}"/>
              </a:ext>
            </a:extLst>
          </p:cNvPr>
          <p:cNvSpPr>
            <a:spLocks noGrp="1"/>
          </p:cNvSpPr>
          <p:nvPr>
            <p:ph type="title"/>
          </p:nvPr>
        </p:nvSpPr>
        <p:spPr/>
        <p:txBody>
          <a:bodyPr/>
          <a:lstStyle/>
          <a:p>
            <a:r>
              <a:rPr lang="en-US" dirty="0"/>
              <a:t>MVVM Architecture</a:t>
            </a:r>
          </a:p>
        </p:txBody>
      </p:sp>
      <p:sp>
        <p:nvSpPr>
          <p:cNvPr id="3" name="Content Placeholder 2">
            <a:extLst>
              <a:ext uri="{FF2B5EF4-FFF2-40B4-BE49-F238E27FC236}">
                <a16:creationId xmlns:a16="http://schemas.microsoft.com/office/drawing/2014/main" id="{F8E7F2EA-3094-67E3-7908-0A0C5AA2AD6A}"/>
              </a:ext>
            </a:extLst>
          </p:cNvPr>
          <p:cNvSpPr>
            <a:spLocks noGrp="1"/>
          </p:cNvSpPr>
          <p:nvPr>
            <p:ph idx="1"/>
          </p:nvPr>
        </p:nvSpPr>
        <p:spPr/>
        <p:txBody>
          <a:bodyPr>
            <a:normAutofit fontScale="85000" lnSpcReduction="20000"/>
          </a:bodyPr>
          <a:lstStyle/>
          <a:p>
            <a:pPr marL="0" indent="0" algn="just">
              <a:buNone/>
            </a:pPr>
            <a:r>
              <a:rPr lang="en-US" b="1" i="0" dirty="0">
                <a:solidFill>
                  <a:srgbClr val="000000"/>
                </a:solidFill>
                <a:effectLst/>
                <a:latin typeface="Roboto" panose="02000000000000000000" pitchFamily="2" charset="0"/>
              </a:rPr>
              <a:t>MVVM</a:t>
            </a:r>
            <a:r>
              <a:rPr lang="en-US" b="0" i="0" dirty="0">
                <a:solidFill>
                  <a:srgbClr val="000000"/>
                </a:solidFill>
                <a:effectLst/>
                <a:latin typeface="Roboto" panose="02000000000000000000" pitchFamily="2" charset="0"/>
              </a:rPr>
              <a:t> stands for </a:t>
            </a:r>
            <a:r>
              <a:rPr lang="en-US" b="1" i="0" dirty="0">
                <a:solidFill>
                  <a:srgbClr val="000000"/>
                </a:solidFill>
                <a:effectLst/>
                <a:latin typeface="Roboto" panose="02000000000000000000" pitchFamily="2" charset="0"/>
              </a:rPr>
              <a:t>Model</a:t>
            </a:r>
            <a:r>
              <a:rPr lang="en-US" b="0" i="0" dirty="0">
                <a:solidFill>
                  <a:srgbClr val="000000"/>
                </a:solidFill>
                <a:effectLst/>
                <a:latin typeface="Roboto" panose="02000000000000000000" pitchFamily="2" charset="0"/>
              </a:rPr>
              <a:t>, </a:t>
            </a:r>
            <a:r>
              <a:rPr lang="en-US" b="1" i="0" dirty="0">
                <a:solidFill>
                  <a:srgbClr val="000000"/>
                </a:solidFill>
                <a:effectLst/>
                <a:latin typeface="Roboto" panose="02000000000000000000" pitchFamily="2" charset="0"/>
              </a:rPr>
              <a:t>View</a:t>
            </a:r>
            <a:r>
              <a:rPr lang="en-US" b="0" i="0" dirty="0">
                <a:solidFill>
                  <a:srgbClr val="000000"/>
                </a:solidFill>
                <a:effectLst/>
                <a:latin typeface="Roboto" panose="02000000000000000000" pitchFamily="2" charset="0"/>
              </a:rPr>
              <a:t> and </a:t>
            </a:r>
            <a:r>
              <a:rPr lang="en-US" b="1" i="0" dirty="0" err="1">
                <a:solidFill>
                  <a:srgbClr val="000000"/>
                </a:solidFill>
                <a:effectLst/>
                <a:latin typeface="Roboto" panose="02000000000000000000" pitchFamily="2" charset="0"/>
              </a:rPr>
              <a:t>ViewModel</a:t>
            </a:r>
            <a:r>
              <a:rPr lang="en-US" b="0" i="0" dirty="0">
                <a:solidFill>
                  <a:srgbClr val="000000"/>
                </a:solidFill>
                <a:effectLst/>
                <a:latin typeface="Roboto" panose="02000000000000000000" pitchFamily="2" charset="0"/>
              </a:rPr>
              <a:t>. It is a software design pattern that increases the readability and maintainability of the code by dividing the code into three sections namely Model, view and </a:t>
            </a:r>
            <a:r>
              <a:rPr lang="en-US" b="0" i="0" dirty="0" err="1">
                <a:solidFill>
                  <a:srgbClr val="000000"/>
                </a:solidFill>
                <a:effectLst/>
                <a:latin typeface="Roboto" panose="02000000000000000000" pitchFamily="2" charset="0"/>
              </a:rPr>
              <a:t>ViewModel</a:t>
            </a:r>
            <a:r>
              <a:rPr lang="en-US" b="0" i="0" dirty="0">
                <a:solidFill>
                  <a:srgbClr val="000000"/>
                </a:solidFill>
                <a:effectLst/>
                <a:latin typeface="Roboto" panose="02000000000000000000" pitchFamily="2" charset="0"/>
              </a:rPr>
              <a:t>.</a:t>
            </a:r>
          </a:p>
          <a:p>
            <a:pPr marL="0" indent="0" algn="just">
              <a:buNone/>
            </a:pPr>
            <a:r>
              <a:rPr lang="en-US" b="1" i="0" dirty="0">
                <a:solidFill>
                  <a:srgbClr val="000000"/>
                </a:solidFill>
                <a:effectLst/>
                <a:latin typeface="Roboto" panose="02000000000000000000" pitchFamily="2" charset="0"/>
              </a:rPr>
              <a:t>Model:</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A Model can be used to define the structure of an entity. If a model for login is to be defined, it should be as follows:</a:t>
            </a:r>
          </a:p>
          <a:p>
            <a:pPr marL="457200" lvl="1" indent="0">
              <a:buNone/>
            </a:pPr>
            <a:r>
              <a:rPr lang="en-US" sz="1900" i="1" dirty="0">
                <a:solidFill>
                  <a:srgbClr val="0070C0"/>
                </a:solidFill>
              </a:rPr>
              <a:t>class Login {</a:t>
            </a:r>
          </a:p>
          <a:p>
            <a:pPr marL="457200" lvl="1" indent="0">
              <a:buNone/>
            </a:pPr>
            <a:r>
              <a:rPr lang="en-US" sz="1900" i="1" dirty="0">
                <a:solidFill>
                  <a:srgbClr val="0070C0"/>
                </a:solidFill>
              </a:rPr>
              <a:t>   </a:t>
            </a:r>
            <a:r>
              <a:rPr lang="en-US" sz="1900" i="1" dirty="0" err="1">
                <a:solidFill>
                  <a:srgbClr val="0070C0"/>
                </a:solidFill>
              </a:rPr>
              <a:t>userName</a:t>
            </a:r>
            <a:r>
              <a:rPr lang="en-US" sz="1900" i="1" dirty="0">
                <a:solidFill>
                  <a:srgbClr val="0070C0"/>
                </a:solidFill>
              </a:rPr>
              <a:t>: string;</a:t>
            </a:r>
          </a:p>
          <a:p>
            <a:pPr marL="457200" lvl="1" indent="0">
              <a:buNone/>
            </a:pPr>
            <a:r>
              <a:rPr lang="en-US" sz="1900" i="1" dirty="0">
                <a:solidFill>
                  <a:srgbClr val="0070C0"/>
                </a:solidFill>
              </a:rPr>
              <a:t>   password: string;</a:t>
            </a:r>
          </a:p>
          <a:p>
            <a:pPr marL="457200" lvl="1" indent="0">
              <a:buNone/>
            </a:pPr>
            <a:r>
              <a:rPr lang="en-US" sz="1900" i="1" dirty="0">
                <a:solidFill>
                  <a:srgbClr val="0070C0"/>
                </a:solidFill>
              </a:rPr>
              <a:t>}</a:t>
            </a:r>
          </a:p>
          <a:p>
            <a:pPr marL="0" indent="0" algn="just">
              <a:buNone/>
            </a:pPr>
            <a:r>
              <a:rPr lang="en-US" b="0" i="0" dirty="0">
                <a:solidFill>
                  <a:srgbClr val="000000"/>
                </a:solidFill>
                <a:effectLst/>
                <a:latin typeface="Roboto" panose="02000000000000000000" pitchFamily="2" charset="0"/>
              </a:rPr>
              <a:t>In Angular, Typescript classes or interfaces are used to define the model.</a:t>
            </a:r>
          </a:p>
          <a:p>
            <a:pPr marL="0" indent="0" algn="just">
              <a:buNone/>
            </a:pPr>
            <a:r>
              <a:rPr lang="en-US" b="1" i="0" dirty="0">
                <a:solidFill>
                  <a:srgbClr val="000000"/>
                </a:solidFill>
                <a:effectLst/>
                <a:latin typeface="Roboto" panose="02000000000000000000" pitchFamily="2" charset="0"/>
              </a:rPr>
              <a:t>View:</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A View is the visual representation of an application. In Angular, View is written in </a:t>
            </a:r>
            <a:r>
              <a:rPr lang="en-US" b="1" i="0" dirty="0">
                <a:solidFill>
                  <a:srgbClr val="000000"/>
                </a:solidFill>
                <a:effectLst/>
                <a:latin typeface="Roboto" panose="02000000000000000000" pitchFamily="2" charset="0"/>
              </a:rPr>
              <a:t>HTML</a:t>
            </a:r>
            <a:r>
              <a:rPr lang="en-US" b="0" i="0" dirty="0">
                <a:solidFill>
                  <a:srgbClr val="000000"/>
                </a:solidFill>
                <a:effectLst/>
                <a:latin typeface="Roboto" panose="02000000000000000000" pitchFamily="2" charset="0"/>
              </a:rPr>
              <a:t> templates. Templates are a part of the component in Angular.</a:t>
            </a:r>
          </a:p>
          <a:p>
            <a:pPr marL="0" indent="0" algn="just">
              <a:buNone/>
            </a:pPr>
            <a:r>
              <a:rPr lang="en-US" b="1" i="0" dirty="0" err="1">
                <a:solidFill>
                  <a:srgbClr val="000000"/>
                </a:solidFill>
                <a:effectLst/>
                <a:latin typeface="Roboto" panose="02000000000000000000" pitchFamily="2" charset="0"/>
              </a:rPr>
              <a:t>ViewModel</a:t>
            </a:r>
            <a:r>
              <a:rPr lang="en-US" b="1" i="0" dirty="0">
                <a:solidFill>
                  <a:srgbClr val="000000"/>
                </a:solidFill>
                <a:effectLst/>
                <a:latin typeface="Roboto" panose="02000000000000000000" pitchFamily="2" charset="0"/>
              </a:rPr>
              <a:t>:</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A </a:t>
            </a:r>
            <a:r>
              <a:rPr lang="en-US" b="0" i="0" dirty="0" err="1">
                <a:solidFill>
                  <a:srgbClr val="000000"/>
                </a:solidFill>
                <a:effectLst/>
                <a:latin typeface="Roboto" panose="02000000000000000000" pitchFamily="2" charset="0"/>
              </a:rPr>
              <a:t>ViewModel</a:t>
            </a:r>
            <a:r>
              <a:rPr lang="en-US" b="0" i="0" dirty="0">
                <a:solidFill>
                  <a:srgbClr val="000000"/>
                </a:solidFill>
                <a:effectLst/>
                <a:latin typeface="Roboto" panose="02000000000000000000" pitchFamily="2" charset="0"/>
              </a:rPr>
              <a:t> contains the </a:t>
            </a:r>
            <a:r>
              <a:rPr lang="en-US" b="1" i="0" dirty="0">
                <a:solidFill>
                  <a:srgbClr val="000000"/>
                </a:solidFill>
                <a:effectLst/>
                <a:latin typeface="Roboto" panose="02000000000000000000" pitchFamily="2" charset="0"/>
              </a:rPr>
              <a:t>business logic</a:t>
            </a:r>
            <a:r>
              <a:rPr lang="en-US" b="0" i="0" dirty="0">
                <a:solidFill>
                  <a:srgbClr val="000000"/>
                </a:solidFill>
                <a:effectLst/>
                <a:latin typeface="Roboto" panose="02000000000000000000" pitchFamily="2" charset="0"/>
              </a:rPr>
              <a:t> of the page. View and </a:t>
            </a:r>
            <a:r>
              <a:rPr lang="en-US" b="0" i="0" dirty="0" err="1">
                <a:solidFill>
                  <a:srgbClr val="000000"/>
                </a:solidFill>
                <a:effectLst/>
                <a:latin typeface="Roboto" panose="02000000000000000000" pitchFamily="2" charset="0"/>
              </a:rPr>
              <a:t>ViewModel</a:t>
            </a:r>
            <a:r>
              <a:rPr lang="en-US" b="0" i="0" dirty="0">
                <a:solidFill>
                  <a:srgbClr val="000000"/>
                </a:solidFill>
                <a:effectLst/>
                <a:latin typeface="Roboto" panose="02000000000000000000" pitchFamily="2" charset="0"/>
              </a:rPr>
              <a:t> are connected through data binding. That means any change in the </a:t>
            </a:r>
            <a:r>
              <a:rPr lang="en-US" b="1" i="0" dirty="0" err="1">
                <a:solidFill>
                  <a:srgbClr val="000000"/>
                </a:solidFill>
                <a:effectLst/>
                <a:latin typeface="Roboto" panose="02000000000000000000" pitchFamily="2" charset="0"/>
              </a:rPr>
              <a:t>ViewModel</a:t>
            </a:r>
            <a:r>
              <a:rPr lang="en-US" b="1" i="0"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property will be reflected on View by default. In Angular, </a:t>
            </a:r>
            <a:r>
              <a:rPr lang="en-US" b="0" i="1" dirty="0" err="1">
                <a:solidFill>
                  <a:srgbClr val="000000"/>
                </a:solidFill>
                <a:effectLst/>
                <a:latin typeface="Roboto" panose="02000000000000000000" pitchFamily="2" charset="0"/>
              </a:rPr>
              <a:t>ViewModel</a:t>
            </a:r>
            <a:r>
              <a:rPr lang="en-US" b="0" i="0" dirty="0">
                <a:solidFill>
                  <a:srgbClr val="000000"/>
                </a:solidFill>
                <a:effectLst/>
                <a:latin typeface="Roboto" panose="02000000000000000000" pitchFamily="2" charset="0"/>
              </a:rPr>
              <a:t> is written as a Typescript class.</a:t>
            </a:r>
          </a:p>
          <a:p>
            <a:pPr marL="0" indent="0" algn="just">
              <a:buNone/>
            </a:pPr>
            <a:r>
              <a:rPr lang="en-US" b="0" i="0" dirty="0">
                <a:solidFill>
                  <a:srgbClr val="000000"/>
                </a:solidFill>
                <a:effectLst/>
                <a:latin typeface="Roboto" panose="02000000000000000000" pitchFamily="2" charset="0"/>
              </a:rPr>
              <a:t> Now that we have understood the MVVM architecture, we will be implementing this architecture while creating an Angular application. Next, let's explore the structure of an angular component.</a:t>
            </a:r>
          </a:p>
          <a:p>
            <a:endParaRPr lang="en-US" dirty="0"/>
          </a:p>
        </p:txBody>
      </p:sp>
    </p:spTree>
    <p:extLst>
      <p:ext uri="{BB962C8B-B14F-4D97-AF65-F5344CB8AC3E}">
        <p14:creationId xmlns:p14="http://schemas.microsoft.com/office/powerpoint/2010/main" val="2245827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64DB4-41D7-FE97-549D-F51E4E28FB00}"/>
              </a:ext>
            </a:extLst>
          </p:cNvPr>
          <p:cNvSpPr>
            <a:spLocks noGrp="1"/>
          </p:cNvSpPr>
          <p:nvPr>
            <p:ph type="title"/>
          </p:nvPr>
        </p:nvSpPr>
        <p:spPr/>
        <p:txBody>
          <a:bodyPr/>
          <a:lstStyle/>
          <a:p>
            <a:r>
              <a:rPr lang="en-US" dirty="0"/>
              <a:t>Component Structure</a:t>
            </a:r>
          </a:p>
        </p:txBody>
      </p:sp>
      <p:sp>
        <p:nvSpPr>
          <p:cNvPr id="3" name="Content Placeholder 2">
            <a:extLst>
              <a:ext uri="{FF2B5EF4-FFF2-40B4-BE49-F238E27FC236}">
                <a16:creationId xmlns:a16="http://schemas.microsoft.com/office/drawing/2014/main" id="{C40D1509-CFDC-5934-AF44-7CCEFC3067B4}"/>
              </a:ext>
            </a:extLst>
          </p:cNvPr>
          <p:cNvSpPr>
            <a:spLocks noGrp="1"/>
          </p:cNvSpPr>
          <p:nvPr>
            <p:ph idx="1"/>
          </p:nvPr>
        </p:nvSpPr>
        <p:spPr/>
        <p:txBody>
          <a:bodyPr/>
          <a:lstStyle/>
          <a:p>
            <a:pPr marL="0" indent="0" algn="just">
              <a:buNone/>
            </a:pPr>
            <a:r>
              <a:rPr lang="en-US" b="0" i="0" dirty="0">
                <a:solidFill>
                  <a:srgbClr val="000000"/>
                </a:solidFill>
                <a:effectLst/>
                <a:latin typeface="Roboto" panose="02000000000000000000" pitchFamily="2" charset="0"/>
              </a:rPr>
              <a:t>Open VS Code IDE. Go to the File menu and select the Open Folder option. Select the </a:t>
            </a:r>
            <a:r>
              <a:rPr lang="en-US" b="1" i="0" dirty="0" err="1">
                <a:solidFill>
                  <a:srgbClr val="000000"/>
                </a:solidFill>
                <a:effectLst/>
                <a:latin typeface="Roboto" panose="02000000000000000000" pitchFamily="2" charset="0"/>
              </a:rPr>
              <a:t>MyApp</a:t>
            </a:r>
            <a:r>
              <a:rPr lang="en-US" b="1" i="0"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folder you have created earlier.</a:t>
            </a:r>
          </a:p>
          <a:p>
            <a:pPr marL="0" indent="0" algn="just">
              <a:buNone/>
            </a:pPr>
            <a:r>
              <a:rPr lang="en-US" b="0" i="0" dirty="0">
                <a:solidFill>
                  <a:srgbClr val="000000"/>
                </a:solidFill>
                <a:effectLst/>
                <a:latin typeface="Roboto" panose="02000000000000000000" pitchFamily="2" charset="0"/>
              </a:rPr>
              <a:t>Go to the folder </a:t>
            </a:r>
            <a:r>
              <a:rPr lang="en-US" b="0" i="1" dirty="0">
                <a:solidFill>
                  <a:srgbClr val="000000"/>
                </a:solidFill>
                <a:effectLst/>
                <a:latin typeface="Roboto" panose="02000000000000000000" pitchFamily="2" charset="0"/>
              </a:rPr>
              <a:t>app</a:t>
            </a:r>
            <a:r>
              <a:rPr lang="en-US" b="0" i="0" dirty="0">
                <a:solidFill>
                  <a:srgbClr val="000000"/>
                </a:solidFill>
                <a:effectLst/>
                <a:latin typeface="Roboto" panose="02000000000000000000" pitchFamily="2" charset="0"/>
              </a:rPr>
              <a:t> inside </a:t>
            </a:r>
            <a:r>
              <a:rPr lang="en-US" b="0" i="1" dirty="0" err="1">
                <a:solidFill>
                  <a:srgbClr val="000000"/>
                </a:solidFill>
                <a:effectLst/>
                <a:latin typeface="Roboto" panose="02000000000000000000" pitchFamily="2" charset="0"/>
              </a:rPr>
              <a:t>src</a:t>
            </a:r>
            <a:r>
              <a:rPr lang="en-US" b="0" i="0" dirty="0">
                <a:solidFill>
                  <a:srgbClr val="000000"/>
                </a:solidFill>
                <a:effectLst/>
                <a:latin typeface="Roboto" panose="02000000000000000000" pitchFamily="2" charset="0"/>
              </a:rPr>
              <a:t> folder of </a:t>
            </a:r>
            <a:r>
              <a:rPr lang="en-US" b="0" i="1" dirty="0" err="1">
                <a:solidFill>
                  <a:srgbClr val="000000"/>
                </a:solidFill>
                <a:effectLst/>
                <a:latin typeface="Roboto" panose="02000000000000000000" pitchFamily="2" charset="0"/>
              </a:rPr>
              <a:t>MyApp</a:t>
            </a:r>
            <a:r>
              <a:rPr lang="en-US" b="0" i="1"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the following files would be present as a part of the root component i.e. </a:t>
            </a:r>
            <a:r>
              <a:rPr lang="en-US" b="1" i="0" dirty="0">
                <a:solidFill>
                  <a:srgbClr val="000000"/>
                </a:solidFill>
                <a:effectLst/>
                <a:latin typeface="Roboto" panose="02000000000000000000" pitchFamily="2" charset="0"/>
              </a:rPr>
              <a:t>AppComponent</a:t>
            </a:r>
            <a:r>
              <a:rPr lang="en-US" b="0" i="0" dirty="0">
                <a:solidFill>
                  <a:srgbClr val="000000"/>
                </a:solidFill>
                <a:effectLst/>
                <a:latin typeface="Roboto" panose="02000000000000000000" pitchFamily="2" charset="0"/>
              </a:rPr>
              <a:t> </a:t>
            </a:r>
          </a:p>
          <a:p>
            <a:pPr lvl="1" algn="just"/>
            <a:r>
              <a:rPr lang="en-US" b="0" i="1" dirty="0" err="1">
                <a:solidFill>
                  <a:srgbClr val="000000"/>
                </a:solidFill>
                <a:effectLst/>
                <a:latin typeface="Roboto" panose="02000000000000000000" pitchFamily="2" charset="0"/>
              </a:rPr>
              <a:t>app.component.ts</a:t>
            </a:r>
            <a:r>
              <a:rPr lang="en-US" b="0" i="1" dirty="0">
                <a:solidFill>
                  <a:srgbClr val="000000"/>
                </a:solidFill>
                <a:effectLst/>
                <a:latin typeface="Roboto" panose="02000000000000000000" pitchFamily="2" charset="0"/>
              </a:rPr>
              <a:t> - </a:t>
            </a:r>
            <a:r>
              <a:rPr lang="en-US" b="0" i="0" dirty="0">
                <a:solidFill>
                  <a:srgbClr val="000000"/>
                </a:solidFill>
                <a:effectLst/>
                <a:latin typeface="Roboto" panose="02000000000000000000" pitchFamily="2" charset="0"/>
              </a:rPr>
              <a:t>contains the business logic of app component</a:t>
            </a:r>
          </a:p>
          <a:p>
            <a:pPr lvl="1" algn="just"/>
            <a:r>
              <a:rPr lang="en-US" b="0" i="1" dirty="0">
                <a:solidFill>
                  <a:srgbClr val="000000"/>
                </a:solidFill>
                <a:effectLst/>
                <a:latin typeface="Roboto" panose="02000000000000000000" pitchFamily="2" charset="0"/>
              </a:rPr>
              <a:t>app.component.html - </a:t>
            </a:r>
            <a:r>
              <a:rPr lang="en-US" b="0" i="0" dirty="0">
                <a:solidFill>
                  <a:srgbClr val="000000"/>
                </a:solidFill>
                <a:effectLst/>
                <a:latin typeface="Roboto" panose="02000000000000000000" pitchFamily="2" charset="0"/>
              </a:rPr>
              <a:t>contains the view of app component that gets rendered when the component loads in browser</a:t>
            </a:r>
          </a:p>
          <a:p>
            <a:pPr lvl="1" algn="just"/>
            <a:r>
              <a:rPr lang="en-US" b="0" i="1" dirty="0">
                <a:solidFill>
                  <a:srgbClr val="000000"/>
                </a:solidFill>
                <a:effectLst/>
                <a:latin typeface="Roboto" panose="02000000000000000000" pitchFamily="2" charset="0"/>
              </a:rPr>
              <a:t>app.component.css - </a:t>
            </a:r>
            <a:r>
              <a:rPr lang="en-US" b="0" i="0" dirty="0">
                <a:solidFill>
                  <a:srgbClr val="000000"/>
                </a:solidFill>
                <a:effectLst/>
                <a:latin typeface="Roboto" panose="02000000000000000000" pitchFamily="2" charset="0"/>
              </a:rPr>
              <a:t>contains all the custom styling used for various HTML elements in app component</a:t>
            </a:r>
          </a:p>
          <a:p>
            <a:pPr lvl="1" algn="just"/>
            <a:r>
              <a:rPr lang="en-US" b="0" i="1" dirty="0" err="1">
                <a:solidFill>
                  <a:srgbClr val="000000"/>
                </a:solidFill>
                <a:effectLst/>
                <a:latin typeface="Roboto" panose="02000000000000000000" pitchFamily="2" charset="0"/>
              </a:rPr>
              <a:t>app.component.spec.ts</a:t>
            </a:r>
            <a:r>
              <a:rPr lang="en-US" b="0" i="1" dirty="0">
                <a:solidFill>
                  <a:srgbClr val="000000"/>
                </a:solidFill>
                <a:effectLst/>
                <a:latin typeface="Roboto" panose="02000000000000000000" pitchFamily="2" charset="0"/>
              </a:rPr>
              <a:t> - </a:t>
            </a:r>
            <a:r>
              <a:rPr lang="en-US" b="0" i="0" dirty="0">
                <a:solidFill>
                  <a:srgbClr val="000000"/>
                </a:solidFill>
                <a:effectLst/>
                <a:latin typeface="Roboto" panose="02000000000000000000" pitchFamily="2" charset="0"/>
              </a:rPr>
              <a:t>test cases for the app component should be written in this file</a:t>
            </a:r>
          </a:p>
          <a:p>
            <a:endParaRPr lang="en-US" dirty="0"/>
          </a:p>
        </p:txBody>
      </p:sp>
    </p:spTree>
    <p:extLst>
      <p:ext uri="{BB962C8B-B14F-4D97-AF65-F5344CB8AC3E}">
        <p14:creationId xmlns:p14="http://schemas.microsoft.com/office/powerpoint/2010/main" val="3686755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E0CC60-4792-1A97-A1D7-48C819A6B98B}"/>
              </a:ext>
            </a:extLst>
          </p:cNvPr>
          <p:cNvSpPr>
            <a:spLocks noGrp="1"/>
          </p:cNvSpPr>
          <p:nvPr>
            <p:ph type="title"/>
          </p:nvPr>
        </p:nvSpPr>
        <p:spPr/>
        <p:txBody>
          <a:bodyPr/>
          <a:lstStyle/>
          <a:p>
            <a:r>
              <a:rPr lang="en-US" dirty="0"/>
              <a:t>Modules</a:t>
            </a:r>
          </a:p>
        </p:txBody>
      </p:sp>
      <p:sp>
        <p:nvSpPr>
          <p:cNvPr id="5" name="Text Placeholder 4">
            <a:extLst>
              <a:ext uri="{FF2B5EF4-FFF2-40B4-BE49-F238E27FC236}">
                <a16:creationId xmlns:a16="http://schemas.microsoft.com/office/drawing/2014/main" id="{1960E183-5EBE-6D04-AC0D-1D64F7D6D1A2}"/>
              </a:ext>
            </a:extLst>
          </p:cNvPr>
          <p:cNvSpPr>
            <a:spLocks noGrp="1"/>
          </p:cNvSpPr>
          <p:nvPr>
            <p:ph type="body" idx="1"/>
          </p:nvPr>
        </p:nvSpPr>
        <p:spPr/>
        <p:txBody>
          <a:bodyPr/>
          <a:lstStyle/>
          <a:p>
            <a:r>
              <a:rPr lang="en-US" dirty="0"/>
              <a:t>Angular@13</a:t>
            </a:r>
          </a:p>
        </p:txBody>
      </p:sp>
    </p:spTree>
    <p:extLst>
      <p:ext uri="{BB962C8B-B14F-4D97-AF65-F5344CB8AC3E}">
        <p14:creationId xmlns:p14="http://schemas.microsoft.com/office/powerpoint/2010/main" val="255129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A2A3A9-B6BC-3A4E-7CCC-9BC5474B0C6B}"/>
              </a:ext>
            </a:extLst>
          </p:cNvPr>
          <p:cNvSpPr>
            <a:spLocks noGrp="1"/>
          </p:cNvSpPr>
          <p:nvPr>
            <p:ph type="title"/>
          </p:nvPr>
        </p:nvSpPr>
        <p:spPr/>
        <p:txBody>
          <a:bodyPr/>
          <a:lstStyle/>
          <a:p>
            <a:r>
              <a:rPr lang="en-US" dirty="0"/>
              <a:t>Why Modules?</a:t>
            </a:r>
          </a:p>
        </p:txBody>
      </p:sp>
      <p:sp>
        <p:nvSpPr>
          <p:cNvPr id="5" name="Content Placeholder 4">
            <a:extLst>
              <a:ext uri="{FF2B5EF4-FFF2-40B4-BE49-F238E27FC236}">
                <a16:creationId xmlns:a16="http://schemas.microsoft.com/office/drawing/2014/main" id="{1CED4678-7484-40C5-6537-E0949FA467EF}"/>
              </a:ext>
            </a:extLst>
          </p:cNvPr>
          <p:cNvSpPr>
            <a:spLocks noGrp="1"/>
          </p:cNvSpPr>
          <p:nvPr>
            <p:ph idx="1"/>
          </p:nvPr>
        </p:nvSpPr>
        <p:spPr/>
        <p:txBody>
          <a:bodyPr>
            <a:normAutofit fontScale="92500" lnSpcReduction="10000"/>
          </a:bodyPr>
          <a:lstStyle/>
          <a:p>
            <a:pPr marL="0" indent="0" algn="just">
              <a:buNone/>
            </a:pPr>
            <a:r>
              <a:rPr lang="en-US" b="0" i="0" dirty="0">
                <a:solidFill>
                  <a:srgbClr val="000000"/>
                </a:solidFill>
                <a:effectLst/>
                <a:latin typeface="Roboto" panose="02000000000000000000" pitchFamily="2" charset="0"/>
              </a:rPr>
              <a:t>We saw how we break the angular application into small chunks using components. This helps us keep a single feature per component and load that feature as and when needed.</a:t>
            </a:r>
          </a:p>
          <a:p>
            <a:pPr marL="0" indent="0" algn="just">
              <a:buNone/>
            </a:pPr>
            <a:r>
              <a:rPr lang="en-US" b="0" i="0" dirty="0">
                <a:solidFill>
                  <a:srgbClr val="000000"/>
                </a:solidFill>
                <a:effectLst/>
                <a:latin typeface="Roboto" panose="02000000000000000000" pitchFamily="2" charset="0"/>
              </a:rPr>
              <a:t>But even though we have divided the app into components, still all of them are grouped together under the same module i.e. the root module, known as </a:t>
            </a:r>
            <a:r>
              <a:rPr lang="en-US" b="1" i="1" dirty="0" err="1">
                <a:solidFill>
                  <a:srgbClr val="000000"/>
                </a:solidFill>
                <a:effectLst/>
                <a:latin typeface="Roboto" panose="02000000000000000000" pitchFamily="2" charset="0"/>
              </a:rPr>
              <a:t>AppModule</a:t>
            </a:r>
            <a:r>
              <a:rPr lang="en-US" b="1" i="1" dirty="0">
                <a:solidFill>
                  <a:srgbClr val="000000"/>
                </a:solidFill>
                <a:effectLst/>
                <a:latin typeface="Roboto" panose="02000000000000000000" pitchFamily="2" charset="0"/>
              </a:rPr>
              <a:t>.</a:t>
            </a:r>
            <a:endParaRPr lang="en-US" b="0" i="0" dirty="0">
              <a:solidFill>
                <a:srgbClr val="000000"/>
              </a:solidFill>
              <a:effectLst/>
              <a:latin typeface="Roboto" panose="02000000000000000000" pitchFamily="2" charset="0"/>
            </a:endParaRPr>
          </a:p>
          <a:p>
            <a:pPr marL="0" indent="0" algn="just">
              <a:buNone/>
            </a:pPr>
            <a:r>
              <a:rPr lang="en-US" b="1" i="0" dirty="0">
                <a:solidFill>
                  <a:srgbClr val="000000"/>
                </a:solidFill>
                <a:effectLst/>
                <a:latin typeface="Roboto" panose="02000000000000000000" pitchFamily="2" charset="0"/>
              </a:rPr>
              <a:t>For example, </a:t>
            </a:r>
            <a:r>
              <a:rPr lang="en-US" b="0" i="0" dirty="0">
                <a:solidFill>
                  <a:srgbClr val="000000"/>
                </a:solidFill>
                <a:effectLst/>
                <a:latin typeface="Roboto" panose="02000000000000000000" pitchFamily="2" charset="0"/>
              </a:rPr>
              <a:t>Consider </a:t>
            </a:r>
            <a:r>
              <a:rPr lang="en-US" b="1" i="0" dirty="0" err="1">
                <a:solidFill>
                  <a:srgbClr val="000000"/>
                </a:solidFill>
                <a:effectLst/>
                <a:latin typeface="Roboto" panose="02000000000000000000" pitchFamily="2" charset="0"/>
              </a:rPr>
              <a:t>mCart</a:t>
            </a:r>
            <a:r>
              <a:rPr lang="en-US" b="0" i="0" dirty="0">
                <a:solidFill>
                  <a:srgbClr val="000000"/>
                </a:solidFill>
                <a:effectLst/>
                <a:latin typeface="Roboto" panose="02000000000000000000" pitchFamily="2" charset="0"/>
              </a:rPr>
              <a:t> application, where the products related components, cart and checkout components are supposed to be rendered only after the user is logged in. In such case, even though we do not need those components during the initial load of the application, still those components will be bundled and loaded during the initial load of the application. Hence, it will consume more time and affect the performance of the application.</a:t>
            </a:r>
          </a:p>
          <a:p>
            <a:pPr marL="0" indent="0" algn="just">
              <a:buNone/>
            </a:pPr>
            <a:r>
              <a:rPr lang="en-US" b="0" i="0" dirty="0">
                <a:solidFill>
                  <a:srgbClr val="000000"/>
                </a:solidFill>
                <a:effectLst/>
                <a:latin typeface="Roboto" panose="02000000000000000000" pitchFamily="2" charset="0"/>
              </a:rPr>
              <a:t>This leads us to different issues while we use the angular app such as:</a:t>
            </a:r>
          </a:p>
          <a:p>
            <a:pPr marL="800100" lvl="1" indent="-342900" algn="just">
              <a:buFont typeface="+mj-lt"/>
              <a:buAutoNum type="arabicPeriod"/>
            </a:pPr>
            <a:r>
              <a:rPr lang="en-US" b="0" i="0" dirty="0">
                <a:solidFill>
                  <a:srgbClr val="000000"/>
                </a:solidFill>
                <a:effectLst/>
                <a:latin typeface="Roboto" panose="02000000000000000000" pitchFamily="2" charset="0"/>
              </a:rPr>
              <a:t>As all the components are present together as a part of App Module, it usually gets difficult to maintain and debug the application.</a:t>
            </a:r>
          </a:p>
          <a:p>
            <a:pPr marL="800100" lvl="1" indent="-342900" algn="just">
              <a:buFont typeface="+mj-lt"/>
              <a:buAutoNum type="arabicPeriod"/>
            </a:pPr>
            <a:r>
              <a:rPr lang="en-US" b="0" i="0" dirty="0">
                <a:solidFill>
                  <a:srgbClr val="000000"/>
                </a:solidFill>
                <a:effectLst/>
                <a:latin typeface="Roboto" panose="02000000000000000000" pitchFamily="2" charset="0"/>
              </a:rPr>
              <a:t>Even though some of the components are not required immediately, it still compiles and loads all the components during the initial load of the application</a:t>
            </a:r>
          </a:p>
          <a:p>
            <a:pPr marL="0" indent="0" algn="just">
              <a:buNone/>
            </a:pPr>
            <a:r>
              <a:rPr lang="en-US" b="0" i="0" dirty="0">
                <a:solidFill>
                  <a:srgbClr val="000000"/>
                </a:solidFill>
                <a:effectLst/>
                <a:latin typeface="Roboto" panose="02000000000000000000" pitchFamily="2" charset="0"/>
              </a:rPr>
              <a:t>Modules can help us solve such issues. Using Modules in angular we can group the related components together and load each one of them whenever we want</a:t>
            </a:r>
          </a:p>
          <a:p>
            <a:pPr marL="0" indent="0" algn="just">
              <a:buNone/>
            </a:pPr>
            <a:r>
              <a:rPr lang="en-US" b="0" i="0" dirty="0">
                <a:solidFill>
                  <a:srgbClr val="000000"/>
                </a:solidFill>
                <a:effectLst/>
                <a:latin typeface="Roboto" panose="02000000000000000000" pitchFamily="2" charset="0"/>
              </a:rPr>
              <a:t> </a:t>
            </a:r>
          </a:p>
          <a:p>
            <a:endParaRPr lang="en-US" dirty="0"/>
          </a:p>
        </p:txBody>
      </p:sp>
    </p:spTree>
    <p:extLst>
      <p:ext uri="{BB962C8B-B14F-4D97-AF65-F5344CB8AC3E}">
        <p14:creationId xmlns:p14="http://schemas.microsoft.com/office/powerpoint/2010/main" val="3339270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4FE5-5DF7-F590-7B01-247F49A32AB5}"/>
              </a:ext>
            </a:extLst>
          </p:cNvPr>
          <p:cNvSpPr>
            <a:spLocks noGrp="1"/>
          </p:cNvSpPr>
          <p:nvPr>
            <p:ph type="title"/>
          </p:nvPr>
        </p:nvSpPr>
        <p:spPr/>
        <p:txBody>
          <a:bodyPr/>
          <a:lstStyle/>
          <a:p>
            <a:r>
              <a:rPr lang="en-US" dirty="0"/>
              <a:t>What are Modules?</a:t>
            </a:r>
          </a:p>
        </p:txBody>
      </p:sp>
      <p:sp>
        <p:nvSpPr>
          <p:cNvPr id="3" name="Content Placeholder 2">
            <a:extLst>
              <a:ext uri="{FF2B5EF4-FFF2-40B4-BE49-F238E27FC236}">
                <a16:creationId xmlns:a16="http://schemas.microsoft.com/office/drawing/2014/main" id="{1B314AA1-C8BC-09AB-0507-EC0B4B88E1F5}"/>
              </a:ext>
            </a:extLst>
          </p:cNvPr>
          <p:cNvSpPr>
            <a:spLocks noGrp="1"/>
          </p:cNvSpPr>
          <p:nvPr>
            <p:ph idx="1"/>
          </p:nvPr>
        </p:nvSpPr>
        <p:spPr/>
        <p:txBody>
          <a:bodyPr>
            <a:normAutofit lnSpcReduction="10000"/>
          </a:bodyPr>
          <a:lstStyle/>
          <a:p>
            <a:pPr marL="0" indent="0" algn="just">
              <a:buNone/>
            </a:pPr>
            <a:r>
              <a:rPr lang="en-US" b="1" i="0" dirty="0">
                <a:solidFill>
                  <a:srgbClr val="000000"/>
                </a:solidFill>
                <a:effectLst/>
                <a:latin typeface="Roboto" panose="02000000000000000000" pitchFamily="2" charset="0"/>
              </a:rPr>
              <a:t>Modules</a:t>
            </a:r>
            <a:r>
              <a:rPr lang="en-US" b="0" i="0" dirty="0">
                <a:solidFill>
                  <a:srgbClr val="000000"/>
                </a:solidFill>
                <a:effectLst/>
                <a:latin typeface="Roboto" panose="02000000000000000000" pitchFamily="2" charset="0"/>
              </a:rPr>
              <a:t> are used as a mechanism to group a set of </a:t>
            </a:r>
            <a:r>
              <a:rPr lang="en-US" b="1" i="0" dirty="0">
                <a:solidFill>
                  <a:srgbClr val="000000"/>
                </a:solidFill>
                <a:effectLst/>
                <a:latin typeface="Roboto" panose="02000000000000000000" pitchFamily="2" charset="0"/>
              </a:rPr>
              <a:t>components, directives, pipes</a:t>
            </a:r>
            <a:r>
              <a:rPr lang="en-US" b="0" i="0" dirty="0">
                <a:solidFill>
                  <a:srgbClr val="000000"/>
                </a:solidFill>
                <a:effectLst/>
                <a:latin typeface="Roboto" panose="02000000000000000000" pitchFamily="2" charset="0"/>
              </a:rPr>
              <a:t> and </a:t>
            </a:r>
            <a:r>
              <a:rPr lang="en-US" b="1" i="0" dirty="0">
                <a:solidFill>
                  <a:srgbClr val="000000"/>
                </a:solidFill>
                <a:effectLst/>
                <a:latin typeface="Roboto" panose="02000000000000000000" pitchFamily="2" charset="0"/>
              </a:rPr>
              <a:t>services </a:t>
            </a:r>
            <a:r>
              <a:rPr lang="en-US" b="0" i="0" dirty="0">
                <a:solidFill>
                  <a:srgbClr val="000000"/>
                </a:solidFill>
                <a:effectLst/>
                <a:latin typeface="Roboto" panose="02000000000000000000" pitchFamily="2" charset="0"/>
              </a:rPr>
              <a:t>that are related to a particular domain of our angular application.</a:t>
            </a:r>
          </a:p>
          <a:p>
            <a:pPr marL="0" indent="0" algn="just">
              <a:buNone/>
            </a:pPr>
            <a:r>
              <a:rPr lang="en-US" b="0" i="0" dirty="0">
                <a:solidFill>
                  <a:srgbClr val="000000"/>
                </a:solidFill>
                <a:effectLst/>
                <a:latin typeface="Roboto" panose="02000000000000000000" pitchFamily="2" charset="0"/>
              </a:rPr>
              <a:t>For Example, In an Online Shopping Application, We might have different domains within the applications as shown below:</a:t>
            </a:r>
          </a:p>
          <a:p>
            <a:pPr marL="0" indent="0" algn="just">
              <a:buNone/>
            </a:pPr>
            <a:r>
              <a:rPr lang="en-US" b="0" i="0" dirty="0">
                <a:solidFill>
                  <a:srgbClr val="000000"/>
                </a:solidFill>
                <a:effectLst/>
                <a:latin typeface="Roboto" panose="02000000000000000000" pitchFamily="2" charset="0"/>
              </a:rPr>
              <a:t>Now, under each domain, you might create different components, directives, pipes and services to achieve the set of requirements.</a:t>
            </a:r>
          </a:p>
          <a:p>
            <a:pPr marL="0" indent="0" algn="just">
              <a:buNone/>
            </a:pPr>
            <a:r>
              <a:rPr lang="en-US" b="1" i="0" dirty="0">
                <a:solidFill>
                  <a:srgbClr val="000000"/>
                </a:solidFill>
                <a:effectLst/>
                <a:latin typeface="Roboto" panose="02000000000000000000" pitchFamily="2" charset="0"/>
              </a:rPr>
              <a:t>For example,</a:t>
            </a:r>
            <a:r>
              <a:rPr lang="en-US" b="0" i="0" dirty="0">
                <a:solidFill>
                  <a:srgbClr val="000000"/>
                </a:solidFill>
                <a:effectLst/>
                <a:latin typeface="Roboto" panose="02000000000000000000" pitchFamily="2" charset="0"/>
              </a:rPr>
              <a:t> In </a:t>
            </a:r>
            <a:r>
              <a:rPr lang="en-US" b="1" i="0" dirty="0">
                <a:solidFill>
                  <a:srgbClr val="000000"/>
                </a:solidFill>
                <a:effectLst/>
                <a:latin typeface="Roboto" panose="02000000000000000000" pitchFamily="2" charset="0"/>
              </a:rPr>
              <a:t>Users </a:t>
            </a:r>
            <a:r>
              <a:rPr lang="en-US" b="0" i="0" dirty="0">
                <a:solidFill>
                  <a:srgbClr val="000000"/>
                </a:solidFill>
                <a:effectLst/>
                <a:latin typeface="Roboto" panose="02000000000000000000" pitchFamily="2" charset="0"/>
              </a:rPr>
              <a:t>Domain, you may have components, directives, pipes and services for User Registration, User Login, User Profile, and User Orders.</a:t>
            </a:r>
          </a:p>
          <a:p>
            <a:pPr marL="0" indent="0" algn="just">
              <a:buNone/>
            </a:pPr>
            <a:r>
              <a:rPr lang="en-US" b="0" i="0" dirty="0">
                <a:solidFill>
                  <a:srgbClr val="000000"/>
                </a:solidFill>
                <a:effectLst/>
                <a:latin typeface="Roboto" panose="02000000000000000000" pitchFamily="2" charset="0"/>
              </a:rPr>
              <a:t>The group of all these components, directives, pipes and services for Users domain and every other domain is called as a </a:t>
            </a:r>
            <a:r>
              <a:rPr lang="en-US" b="1" i="0" dirty="0">
                <a:solidFill>
                  <a:srgbClr val="000000"/>
                </a:solidFill>
                <a:effectLst/>
                <a:latin typeface="Roboto" panose="02000000000000000000" pitchFamily="2" charset="0"/>
              </a:rPr>
              <a:t>Module</a:t>
            </a:r>
            <a:r>
              <a:rPr lang="en-US" b="0" i="0" dirty="0">
                <a:solidFill>
                  <a:srgbClr val="000000"/>
                </a:solidFill>
                <a:effectLst/>
                <a:latin typeface="Roboto" panose="02000000000000000000" pitchFamily="2" charset="0"/>
              </a:rPr>
              <a:t>.</a:t>
            </a:r>
          </a:p>
          <a:p>
            <a:pPr marL="0" indent="0" algn="just">
              <a:buNone/>
            </a:pPr>
            <a:r>
              <a:rPr lang="en-US" b="0" i="0" dirty="0">
                <a:solidFill>
                  <a:srgbClr val="000000"/>
                </a:solidFill>
                <a:effectLst/>
                <a:latin typeface="Roboto" panose="02000000000000000000" pitchFamily="2" charset="0"/>
              </a:rPr>
              <a:t>Irrespective of all these Modules for different domains of the application, every angular application will have at least one module known as </a:t>
            </a:r>
            <a:r>
              <a:rPr lang="en-US" b="1" i="0" dirty="0" err="1">
                <a:solidFill>
                  <a:srgbClr val="000000"/>
                </a:solidFill>
                <a:effectLst/>
                <a:latin typeface="Roboto" panose="02000000000000000000" pitchFamily="2" charset="0"/>
              </a:rPr>
              <a:t>AppModule</a:t>
            </a:r>
            <a:r>
              <a:rPr lang="en-US" b="0" i="0" dirty="0">
                <a:solidFill>
                  <a:srgbClr val="000000"/>
                </a:solidFill>
                <a:effectLst/>
                <a:latin typeface="Roboto" panose="02000000000000000000" pitchFamily="2" charset="0"/>
              </a:rPr>
              <a:t> </a:t>
            </a:r>
          </a:p>
          <a:p>
            <a:pPr marL="0" indent="0" algn="just">
              <a:buNone/>
            </a:pPr>
            <a:r>
              <a:rPr lang="en-US" b="0" i="0" dirty="0">
                <a:solidFill>
                  <a:srgbClr val="000000"/>
                </a:solidFill>
                <a:effectLst/>
                <a:latin typeface="Roboto" panose="02000000000000000000" pitchFamily="2" charset="0"/>
              </a:rPr>
              <a:t>A module in angular is just another class with </a:t>
            </a:r>
            <a:r>
              <a:rPr lang="en-US" b="1" i="0" dirty="0">
                <a:solidFill>
                  <a:srgbClr val="000000"/>
                </a:solidFill>
                <a:effectLst/>
                <a:latin typeface="Roboto" panose="02000000000000000000" pitchFamily="2" charset="0"/>
              </a:rPr>
              <a:t>@NgModule</a:t>
            </a:r>
            <a:r>
              <a:rPr lang="en-US" b="0" i="0" dirty="0">
                <a:solidFill>
                  <a:srgbClr val="000000"/>
                </a:solidFill>
                <a:effectLst/>
                <a:latin typeface="Roboto" panose="02000000000000000000" pitchFamily="2" charset="0"/>
              </a:rPr>
              <a:t> decorator.</a:t>
            </a:r>
          </a:p>
          <a:p>
            <a:pPr marL="0" indent="0" algn="just">
              <a:buNone/>
            </a:pPr>
            <a:r>
              <a:rPr lang="en-US" b="0" i="0" dirty="0">
                <a:solidFill>
                  <a:srgbClr val="000000"/>
                </a:solidFill>
                <a:effectLst/>
                <a:latin typeface="Roboto" panose="02000000000000000000" pitchFamily="2" charset="0"/>
              </a:rPr>
              <a:t>Now that We have understood what are modules. Let us go ahead and explore more about modules.</a:t>
            </a:r>
          </a:p>
          <a:p>
            <a:endParaRPr lang="en-US" dirty="0"/>
          </a:p>
        </p:txBody>
      </p:sp>
      <p:pic>
        <p:nvPicPr>
          <p:cNvPr id="2050" name="Picture 2">
            <a:extLst>
              <a:ext uri="{FF2B5EF4-FFF2-40B4-BE49-F238E27FC236}">
                <a16:creationId xmlns:a16="http://schemas.microsoft.com/office/drawing/2014/main" id="{B9EFCFC2-B2F9-917B-0BA4-A0A8BAF66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9285" y="0"/>
            <a:ext cx="4592715" cy="182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051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C6D0-58A1-D3EB-7F3A-3F3EC86E6510}"/>
              </a:ext>
            </a:extLst>
          </p:cNvPr>
          <p:cNvSpPr>
            <a:spLocks noGrp="1"/>
          </p:cNvSpPr>
          <p:nvPr>
            <p:ph type="title"/>
          </p:nvPr>
        </p:nvSpPr>
        <p:spPr/>
        <p:txBody>
          <a:bodyPr/>
          <a:lstStyle/>
          <a:p>
            <a:r>
              <a:rPr lang="en-US" dirty="0"/>
              <a:t>Module Configuration</a:t>
            </a:r>
          </a:p>
        </p:txBody>
      </p:sp>
      <p:sp>
        <p:nvSpPr>
          <p:cNvPr id="3" name="Content Placeholder 2">
            <a:extLst>
              <a:ext uri="{FF2B5EF4-FFF2-40B4-BE49-F238E27FC236}">
                <a16:creationId xmlns:a16="http://schemas.microsoft.com/office/drawing/2014/main" id="{78204683-5CDE-BE3E-9378-F115A952CD9C}"/>
              </a:ext>
            </a:extLst>
          </p:cNvPr>
          <p:cNvSpPr>
            <a:spLocks noGrp="1"/>
          </p:cNvSpPr>
          <p:nvPr>
            <p:ph idx="1"/>
          </p:nvPr>
        </p:nvSpPr>
        <p:spPr/>
        <p:txBody>
          <a:bodyPr/>
          <a:lstStyle/>
          <a:p>
            <a:pPr marL="0" indent="0" algn="just">
              <a:buNone/>
            </a:pPr>
            <a:r>
              <a:rPr lang="en-US" b="0" i="0" dirty="0">
                <a:solidFill>
                  <a:srgbClr val="000000"/>
                </a:solidFill>
                <a:effectLst/>
                <a:latin typeface="Roboto" panose="02000000000000000000" pitchFamily="2" charset="0"/>
              </a:rPr>
              <a:t>To Understand further about modules and it's configurations in an angular application. Let us analyze the code of the root module i.e. </a:t>
            </a:r>
            <a:r>
              <a:rPr lang="en-US" b="1" i="0" dirty="0" err="1">
                <a:solidFill>
                  <a:srgbClr val="000000"/>
                </a:solidFill>
                <a:effectLst/>
                <a:latin typeface="Roboto" panose="02000000000000000000" pitchFamily="2" charset="0"/>
              </a:rPr>
              <a:t>AppModule</a:t>
            </a:r>
            <a:endParaRPr lang="en-US" b="0" i="0" dirty="0">
              <a:solidFill>
                <a:srgbClr val="000000"/>
              </a:solidFill>
              <a:effectLst/>
              <a:latin typeface="Roboto" panose="02000000000000000000" pitchFamily="2" charset="0"/>
            </a:endParaRPr>
          </a:p>
          <a:p>
            <a:pPr marL="0" indent="0" algn="l">
              <a:buNone/>
            </a:pPr>
            <a:r>
              <a:rPr lang="en-US" b="1" i="0" dirty="0">
                <a:solidFill>
                  <a:srgbClr val="000000"/>
                </a:solidFill>
                <a:effectLst/>
                <a:latin typeface="Roboto" panose="02000000000000000000" pitchFamily="2" charset="0"/>
              </a:rPr>
              <a:t>Root Module</a:t>
            </a:r>
          </a:p>
          <a:p>
            <a:pPr marL="0" indent="0" algn="just">
              <a:buNone/>
            </a:pPr>
            <a:r>
              <a:rPr lang="en-US" b="0" i="0" dirty="0">
                <a:solidFill>
                  <a:srgbClr val="000000"/>
                </a:solidFill>
                <a:effectLst/>
                <a:latin typeface="Roboto" panose="02000000000000000000" pitchFamily="2" charset="0"/>
              </a:rPr>
              <a:t>In </a:t>
            </a:r>
            <a:r>
              <a:rPr lang="en-US" b="1" i="0" dirty="0" err="1">
                <a:solidFill>
                  <a:srgbClr val="000000"/>
                </a:solidFill>
                <a:effectLst/>
                <a:latin typeface="Roboto" panose="02000000000000000000" pitchFamily="2" charset="0"/>
              </a:rPr>
              <a:t>app.module.ts</a:t>
            </a:r>
            <a:r>
              <a:rPr lang="en-US" b="0" i="0" dirty="0">
                <a:solidFill>
                  <a:srgbClr val="000000"/>
                </a:solidFill>
                <a:effectLst/>
                <a:latin typeface="Roboto" panose="02000000000000000000" pitchFamily="2" charset="0"/>
              </a:rPr>
              <a:t> file placed under app folder, we have the following code:</a:t>
            </a:r>
          </a:p>
          <a:p>
            <a:endParaRPr lang="en-US" dirty="0"/>
          </a:p>
        </p:txBody>
      </p:sp>
      <p:sp>
        <p:nvSpPr>
          <p:cNvPr id="5" name="TextBox 4">
            <a:extLst>
              <a:ext uri="{FF2B5EF4-FFF2-40B4-BE49-F238E27FC236}">
                <a16:creationId xmlns:a16="http://schemas.microsoft.com/office/drawing/2014/main" id="{8936304D-1FD9-BBFC-DB6A-947E0C0FF77D}"/>
              </a:ext>
            </a:extLst>
          </p:cNvPr>
          <p:cNvSpPr txBox="1"/>
          <p:nvPr/>
        </p:nvSpPr>
        <p:spPr>
          <a:xfrm>
            <a:off x="838200" y="3205553"/>
            <a:ext cx="5322903" cy="3046988"/>
          </a:xfrm>
          <a:prstGeom prst="rect">
            <a:avLst/>
          </a:prstGeom>
          <a:noFill/>
        </p:spPr>
        <p:txBody>
          <a:bodyPr wrap="square">
            <a:spAutoFit/>
          </a:bodyPr>
          <a:lstStyle/>
          <a:p>
            <a:pPr marL="228600" indent="-228600">
              <a:buFont typeface="+mj-lt"/>
              <a:buAutoNum type="arabicPeriod"/>
            </a:pPr>
            <a:r>
              <a:rPr lang="en-US" sz="1200" b="0" dirty="0">
                <a:solidFill>
                  <a:srgbClr val="AF00DB"/>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a:t>
            </a:r>
            <a:r>
              <a:rPr lang="en-US" sz="1200" b="0" dirty="0" err="1">
                <a:solidFill>
                  <a:srgbClr val="001080"/>
                </a:solidFill>
                <a:effectLst/>
                <a:latin typeface="Consolas" panose="020B0609020204030204" pitchFamily="49" charset="0"/>
              </a:rPr>
              <a:t>NgModule</a:t>
            </a:r>
            <a:r>
              <a:rPr lang="en-US" sz="1200" b="0" dirty="0">
                <a:solidFill>
                  <a:srgbClr val="000000"/>
                </a:solidFill>
                <a:effectLst/>
                <a:latin typeface="Consolas" panose="020B0609020204030204" pitchFamily="49" charset="0"/>
              </a:rPr>
              <a:t> } </a:t>
            </a:r>
            <a:r>
              <a:rPr lang="en-US" sz="1200" b="0" dirty="0">
                <a:solidFill>
                  <a:srgbClr val="AF00DB"/>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'@angular/core'</a:t>
            </a:r>
            <a:r>
              <a:rPr lang="en-US" sz="1200" b="0" dirty="0">
                <a:solidFill>
                  <a:srgbClr val="000000"/>
                </a:solidFill>
                <a:effectLst/>
                <a:latin typeface="Consolas" panose="020B0609020204030204" pitchFamily="49" charset="0"/>
              </a:rPr>
              <a:t>;</a:t>
            </a:r>
          </a:p>
          <a:p>
            <a:pPr marL="228600" indent="-228600">
              <a:buFont typeface="+mj-lt"/>
              <a:buAutoNum type="arabicPeriod"/>
            </a:pPr>
            <a:r>
              <a:rPr lang="en-US" sz="1200" b="0" dirty="0">
                <a:solidFill>
                  <a:srgbClr val="AF00DB"/>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a:t>
            </a:r>
            <a:r>
              <a:rPr lang="en-US" sz="1200" b="0" dirty="0" err="1">
                <a:solidFill>
                  <a:srgbClr val="001080"/>
                </a:solidFill>
                <a:effectLst/>
                <a:latin typeface="Consolas" panose="020B0609020204030204" pitchFamily="49" charset="0"/>
              </a:rPr>
              <a:t>BrowserModule</a:t>
            </a:r>
            <a:r>
              <a:rPr lang="en-US" sz="1200" b="0" dirty="0">
                <a:solidFill>
                  <a:srgbClr val="000000"/>
                </a:solidFill>
                <a:effectLst/>
                <a:latin typeface="Consolas" panose="020B0609020204030204" pitchFamily="49" charset="0"/>
              </a:rPr>
              <a:t> } </a:t>
            </a:r>
            <a:r>
              <a:rPr lang="en-US" sz="1200" b="0" dirty="0">
                <a:solidFill>
                  <a:srgbClr val="AF00DB"/>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'@angular/platform-browser'</a:t>
            </a:r>
            <a:r>
              <a:rPr lang="en-US" sz="1200" b="0" dirty="0">
                <a:solidFill>
                  <a:srgbClr val="000000"/>
                </a:solidFill>
                <a:effectLst/>
                <a:latin typeface="Consolas" panose="020B0609020204030204" pitchFamily="49" charset="0"/>
              </a:rPr>
              <a:t>;</a:t>
            </a:r>
          </a:p>
          <a:p>
            <a:pPr marL="228600" indent="-228600">
              <a:buFont typeface="+mj-lt"/>
              <a:buAutoNum type="arabicPeriod"/>
            </a:pPr>
            <a:r>
              <a:rPr lang="en-US" sz="1200" b="0" dirty="0">
                <a:solidFill>
                  <a:srgbClr val="AF00DB"/>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a:t>
            </a:r>
            <a:r>
              <a:rPr lang="en-US" sz="1200" b="0" dirty="0" err="1">
                <a:solidFill>
                  <a:srgbClr val="001080"/>
                </a:solidFill>
                <a:effectLst/>
                <a:latin typeface="Consolas" panose="020B0609020204030204" pitchFamily="49" charset="0"/>
              </a:rPr>
              <a:t>AppRoutingModule</a:t>
            </a:r>
            <a:r>
              <a:rPr lang="en-US" sz="1200" b="0" dirty="0">
                <a:solidFill>
                  <a:srgbClr val="000000"/>
                </a:solidFill>
                <a:effectLst/>
                <a:latin typeface="Consolas" panose="020B0609020204030204" pitchFamily="49" charset="0"/>
              </a:rPr>
              <a:t> } </a:t>
            </a:r>
            <a:r>
              <a:rPr lang="en-US" sz="1200" b="0" dirty="0">
                <a:solidFill>
                  <a:srgbClr val="AF00DB"/>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'./app-</a:t>
            </a:r>
            <a:r>
              <a:rPr lang="en-US" sz="1200" b="0" dirty="0" err="1">
                <a:solidFill>
                  <a:srgbClr val="A31515"/>
                </a:solidFill>
                <a:effectLst/>
                <a:latin typeface="Consolas" panose="020B0609020204030204" pitchFamily="49" charset="0"/>
              </a:rPr>
              <a:t>routing.module</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p>
          <a:p>
            <a:pPr marL="228600" indent="-228600">
              <a:buFont typeface="+mj-lt"/>
              <a:buAutoNum type="arabicPeriod"/>
            </a:pPr>
            <a:r>
              <a:rPr lang="en-US" sz="1200" b="0" dirty="0">
                <a:solidFill>
                  <a:srgbClr val="AF00DB"/>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a:t>
            </a:r>
            <a:r>
              <a:rPr lang="en-US" sz="1200" b="0" dirty="0">
                <a:solidFill>
                  <a:srgbClr val="001080"/>
                </a:solidFill>
                <a:effectLst/>
                <a:latin typeface="Consolas" panose="020B0609020204030204" pitchFamily="49" charset="0"/>
              </a:rPr>
              <a:t>AppComponent</a:t>
            </a:r>
            <a:r>
              <a:rPr lang="en-US" sz="1200" b="0" dirty="0">
                <a:solidFill>
                  <a:srgbClr val="000000"/>
                </a:solidFill>
                <a:effectLst/>
                <a:latin typeface="Consolas" panose="020B0609020204030204" pitchFamily="49" charset="0"/>
              </a:rPr>
              <a:t> } </a:t>
            </a:r>
            <a:r>
              <a:rPr lang="en-US" sz="1200" b="0" dirty="0">
                <a:solidFill>
                  <a:srgbClr val="AF00DB"/>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app.component</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p>
          <a:p>
            <a:pPr marL="228600" indent="-228600">
              <a:buFont typeface="+mj-lt"/>
              <a:buAutoNum type="arabicPeriod"/>
            </a:pPr>
            <a:r>
              <a:rPr lang="en-US" sz="1200" b="0" dirty="0">
                <a:solidFill>
                  <a:srgbClr val="000000"/>
                </a:solidFill>
                <a:effectLst/>
                <a:latin typeface="Consolas" panose="020B0609020204030204" pitchFamily="49" charset="0"/>
              </a:rPr>
              <a:t>@</a:t>
            </a:r>
            <a:r>
              <a:rPr lang="en-US" sz="1200" b="0" dirty="0">
                <a:solidFill>
                  <a:srgbClr val="267F99"/>
                </a:solidFill>
                <a:effectLst/>
                <a:latin typeface="Consolas" panose="020B0609020204030204" pitchFamily="49" charset="0"/>
              </a:rPr>
              <a:t>NgModule</a:t>
            </a:r>
            <a:r>
              <a:rPr lang="en-US" sz="1200" b="0" dirty="0">
                <a:solidFill>
                  <a:srgbClr val="000000"/>
                </a:solidFill>
                <a:effectLst/>
                <a:latin typeface="Consolas" panose="020B0609020204030204" pitchFamily="49" charset="0"/>
              </a:rPr>
              <a:t>({</a:t>
            </a: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declarations:</a:t>
            </a:r>
            <a:r>
              <a:rPr lang="en-US" sz="1200" b="0" dirty="0">
                <a:solidFill>
                  <a:srgbClr val="000000"/>
                </a:solidFill>
                <a:effectLst/>
                <a:latin typeface="Consolas" panose="020B0609020204030204" pitchFamily="49" charset="0"/>
              </a:rPr>
              <a:t> [</a:t>
            </a: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267F99"/>
                </a:solidFill>
                <a:effectLst/>
                <a:latin typeface="Consolas" panose="020B0609020204030204" pitchFamily="49" charset="0"/>
              </a:rPr>
              <a:t>AppComponent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imports:</a:t>
            </a:r>
            <a:r>
              <a:rPr lang="en-US" sz="1200" b="0" dirty="0">
                <a:solidFill>
                  <a:srgbClr val="000000"/>
                </a:solidFill>
                <a:effectLst/>
                <a:latin typeface="Consolas" panose="020B0609020204030204" pitchFamily="49" charset="0"/>
              </a:rPr>
              <a:t> [</a:t>
            </a: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err="1">
                <a:solidFill>
                  <a:srgbClr val="267F99"/>
                </a:solidFill>
                <a:effectLst/>
                <a:latin typeface="Consolas" panose="020B0609020204030204" pitchFamily="49" charset="0"/>
              </a:rPr>
              <a:t>BrowserModule</a:t>
            </a:r>
            <a:r>
              <a:rPr lang="en-US" sz="1200" b="0" dirty="0">
                <a:solidFill>
                  <a:srgbClr val="000000"/>
                </a:solidFill>
                <a:effectLst/>
                <a:latin typeface="Consolas" panose="020B0609020204030204" pitchFamily="49" charset="0"/>
              </a:rPr>
              <a:t>,</a:t>
            </a: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err="1">
                <a:solidFill>
                  <a:srgbClr val="267F99"/>
                </a:solidFill>
                <a:effectLst/>
                <a:latin typeface="Consolas" panose="020B0609020204030204" pitchFamily="49" charset="0"/>
              </a:rPr>
              <a:t>AppRoutingModule</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providers:</a:t>
            </a:r>
            <a:r>
              <a:rPr lang="en-US" sz="1200" b="0" dirty="0">
                <a:solidFill>
                  <a:srgbClr val="000000"/>
                </a:solidFill>
                <a:effectLst/>
                <a:latin typeface="Consolas" panose="020B0609020204030204" pitchFamily="49" charset="0"/>
              </a:rPr>
              <a:t> [],</a:t>
            </a: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bootstrap:</a:t>
            </a:r>
            <a:r>
              <a:rPr lang="en-US" sz="1200" b="0" dirty="0">
                <a:solidFill>
                  <a:srgbClr val="000000"/>
                </a:solidFill>
                <a:effectLst/>
                <a:latin typeface="Consolas" panose="020B0609020204030204" pitchFamily="49" charset="0"/>
              </a:rPr>
              <a:t> [</a:t>
            </a:r>
            <a:r>
              <a:rPr lang="en-US" sz="1200" b="0" dirty="0">
                <a:solidFill>
                  <a:srgbClr val="267F99"/>
                </a:solidFill>
                <a:effectLst/>
                <a:latin typeface="Consolas" panose="020B0609020204030204" pitchFamily="49" charset="0"/>
              </a:rPr>
              <a:t>AppComponent</a:t>
            </a:r>
            <a:r>
              <a:rPr lang="en-US" sz="1200" b="0" dirty="0">
                <a:solidFill>
                  <a:srgbClr val="000000"/>
                </a:solidFill>
                <a:effectLst/>
                <a:latin typeface="Consolas" panose="020B0609020204030204" pitchFamily="49" charset="0"/>
              </a:rPr>
              <a:t>]</a:t>
            </a:r>
          </a:p>
          <a:p>
            <a:pPr marL="228600" indent="-228600">
              <a:buFont typeface="+mj-lt"/>
              <a:buAutoNum type="arabicPeriod"/>
            </a:pPr>
            <a:r>
              <a:rPr lang="en-US" sz="1200" b="0" dirty="0">
                <a:solidFill>
                  <a:srgbClr val="000000"/>
                </a:solidFill>
                <a:effectLst/>
                <a:latin typeface="Consolas" panose="020B0609020204030204" pitchFamily="49" charset="0"/>
              </a:rPr>
              <a:t>})</a:t>
            </a:r>
          </a:p>
          <a:p>
            <a:pPr marL="228600" indent="-228600">
              <a:buFont typeface="+mj-lt"/>
              <a:buAutoNum type="arabicPeriod"/>
            </a:pPr>
            <a:r>
              <a:rPr lang="en-US" sz="1200" b="0" dirty="0">
                <a:solidFill>
                  <a:srgbClr val="AF00DB"/>
                </a:solidFill>
                <a:effectLst/>
                <a:latin typeface="Consolas" panose="020B0609020204030204" pitchFamily="49" charset="0"/>
              </a:rPr>
              <a:t>export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267F99"/>
                </a:solidFill>
                <a:effectLst/>
                <a:latin typeface="Consolas" panose="020B0609020204030204" pitchFamily="49" charset="0"/>
              </a:rPr>
              <a:t>AppModule</a:t>
            </a:r>
            <a:r>
              <a:rPr lang="en-US" sz="1200" b="0" dirty="0">
                <a:solidFill>
                  <a:srgbClr val="000000"/>
                </a:solidFill>
                <a:effectLst/>
                <a:latin typeface="Consolas" panose="020B0609020204030204" pitchFamily="49" charset="0"/>
              </a:rPr>
              <a:t> { }</a:t>
            </a:r>
          </a:p>
        </p:txBody>
      </p:sp>
    </p:spTree>
    <p:extLst>
      <p:ext uri="{BB962C8B-B14F-4D97-AF65-F5344CB8AC3E}">
        <p14:creationId xmlns:p14="http://schemas.microsoft.com/office/powerpoint/2010/main" val="3263540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FDE9-7DC1-C94C-366B-AE2F0D46E370}"/>
              </a:ext>
            </a:extLst>
          </p:cNvPr>
          <p:cNvSpPr>
            <a:spLocks noGrp="1"/>
          </p:cNvSpPr>
          <p:nvPr>
            <p:ph type="ctrTitle"/>
          </p:nvPr>
        </p:nvSpPr>
        <p:spPr/>
        <p:txBody>
          <a:bodyPr/>
          <a:lstStyle/>
          <a:p>
            <a:r>
              <a:rPr lang="en-US" dirty="0"/>
              <a:t>Templates</a:t>
            </a:r>
          </a:p>
        </p:txBody>
      </p:sp>
      <p:sp>
        <p:nvSpPr>
          <p:cNvPr id="3" name="Subtitle 2">
            <a:extLst>
              <a:ext uri="{FF2B5EF4-FFF2-40B4-BE49-F238E27FC236}">
                <a16:creationId xmlns:a16="http://schemas.microsoft.com/office/drawing/2014/main" id="{04DE6AD2-6DEB-0663-047C-61A85BE78DB9}"/>
              </a:ext>
            </a:extLst>
          </p:cNvPr>
          <p:cNvSpPr>
            <a:spLocks noGrp="1"/>
          </p:cNvSpPr>
          <p:nvPr>
            <p:ph type="subTitle" idx="1"/>
          </p:nvPr>
        </p:nvSpPr>
        <p:spPr/>
        <p:txBody>
          <a:bodyPr/>
          <a:lstStyle/>
          <a:p>
            <a:r>
              <a:rPr lang="en-US" dirty="0"/>
              <a:t>Angular</a:t>
            </a:r>
          </a:p>
        </p:txBody>
      </p:sp>
    </p:spTree>
    <p:extLst>
      <p:ext uri="{BB962C8B-B14F-4D97-AF65-F5344CB8AC3E}">
        <p14:creationId xmlns:p14="http://schemas.microsoft.com/office/powerpoint/2010/main" val="2203950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08E2-46A8-F1AA-C7FE-7AC8ED489B50}"/>
              </a:ext>
            </a:extLst>
          </p:cNvPr>
          <p:cNvSpPr>
            <a:spLocks noGrp="1"/>
          </p:cNvSpPr>
          <p:nvPr>
            <p:ph type="title"/>
          </p:nvPr>
        </p:nvSpPr>
        <p:spPr/>
        <p:txBody>
          <a:bodyPr/>
          <a:lstStyle/>
          <a:p>
            <a:r>
              <a:rPr lang="en-US" b="0" i="0" dirty="0">
                <a:effectLst/>
                <a:latin typeface="Open Sans" panose="020B0606030504020204" pitchFamily="34" charset="0"/>
              </a:rPr>
              <a:t>Introduction to Templates</a:t>
            </a:r>
            <a:endParaRPr lang="en-US" dirty="0"/>
          </a:p>
        </p:txBody>
      </p:sp>
      <p:sp>
        <p:nvSpPr>
          <p:cNvPr id="3" name="Content Placeholder 2">
            <a:extLst>
              <a:ext uri="{FF2B5EF4-FFF2-40B4-BE49-F238E27FC236}">
                <a16:creationId xmlns:a16="http://schemas.microsoft.com/office/drawing/2014/main" id="{F08A1B3B-0700-43AE-7FA0-F117EBC6817F}"/>
              </a:ext>
            </a:extLst>
          </p:cNvPr>
          <p:cNvSpPr>
            <a:spLocks noGrp="1"/>
          </p:cNvSpPr>
          <p:nvPr>
            <p:ph idx="1"/>
          </p:nvPr>
        </p:nvSpPr>
        <p:spPr/>
        <p:txBody>
          <a:bodyPr/>
          <a:lstStyle/>
          <a:p>
            <a:pPr marL="0" indent="0" algn="just">
              <a:buNone/>
            </a:pPr>
            <a:r>
              <a:rPr lang="en-US" b="0" i="0" dirty="0">
                <a:solidFill>
                  <a:srgbClr val="000000"/>
                </a:solidFill>
                <a:effectLst/>
                <a:latin typeface="Roboto" panose="02000000000000000000" pitchFamily="2" charset="0"/>
              </a:rPr>
              <a:t>Templates separate the view layer from the rest of the framework. </a:t>
            </a:r>
          </a:p>
          <a:p>
            <a:pPr marL="0" indent="0" algn="just">
              <a:buNone/>
            </a:pPr>
            <a:r>
              <a:rPr lang="en-US" b="0" i="0" dirty="0">
                <a:solidFill>
                  <a:srgbClr val="000000"/>
                </a:solidFill>
                <a:effectLst/>
                <a:latin typeface="Roboto" panose="02000000000000000000" pitchFamily="2" charset="0"/>
              </a:rPr>
              <a:t>You can change the view layer without breaking the application.</a:t>
            </a:r>
          </a:p>
          <a:p>
            <a:pPr marL="0" indent="0" algn="just">
              <a:buNone/>
            </a:pPr>
            <a:r>
              <a:rPr lang="en-US" b="0" i="0" dirty="0">
                <a:solidFill>
                  <a:srgbClr val="000000"/>
                </a:solidFill>
                <a:effectLst/>
                <a:latin typeface="Roboto" panose="02000000000000000000" pitchFamily="2" charset="0"/>
              </a:rPr>
              <a:t>Templates in Angular represents a view and its role is to display data and change the data whenever an event occurs</a:t>
            </a:r>
          </a:p>
          <a:p>
            <a:pPr marL="0" indent="0" algn="just">
              <a:buNone/>
            </a:pPr>
            <a:r>
              <a:rPr lang="en-US" b="0" i="0" dirty="0">
                <a:solidFill>
                  <a:srgbClr val="000000"/>
                </a:solidFill>
                <a:effectLst/>
                <a:latin typeface="Roboto" panose="02000000000000000000" pitchFamily="2" charset="0"/>
              </a:rPr>
              <a:t>The default language for templates is HTML</a:t>
            </a:r>
          </a:p>
          <a:p>
            <a:endParaRPr lang="en-US" dirty="0"/>
          </a:p>
          <a:p>
            <a:pPr marL="0" indent="0" algn="just">
              <a:buNone/>
            </a:pPr>
            <a:r>
              <a:rPr lang="en-US" b="1" i="0" dirty="0">
                <a:solidFill>
                  <a:srgbClr val="000000"/>
                </a:solidFill>
                <a:effectLst/>
                <a:latin typeface="Roboto" panose="02000000000000000000" pitchFamily="2" charset="0"/>
              </a:rPr>
              <a:t>Creating a template</a:t>
            </a:r>
            <a:endParaRPr lang="en-US" sz="1600" dirty="0">
              <a:solidFill>
                <a:srgbClr val="000000"/>
              </a:solidFill>
              <a:latin typeface="Roboto" panose="02000000000000000000" pitchFamily="2" charset="0"/>
            </a:endParaRPr>
          </a:p>
          <a:p>
            <a:pPr marL="0" indent="0" algn="just">
              <a:buNone/>
            </a:pPr>
            <a:r>
              <a:rPr lang="en-US" sz="1800" b="0" i="0" dirty="0">
                <a:solidFill>
                  <a:srgbClr val="000000"/>
                </a:solidFill>
                <a:effectLst/>
                <a:latin typeface="Roboto" panose="02000000000000000000" pitchFamily="2" charset="0"/>
              </a:rPr>
              <a:t>Template can be defined in two ways:</a:t>
            </a:r>
          </a:p>
          <a:p>
            <a:pPr lvl="1" algn="just"/>
            <a:r>
              <a:rPr lang="en-US" sz="1800" b="0" i="0" dirty="0">
                <a:solidFill>
                  <a:srgbClr val="000000"/>
                </a:solidFill>
                <a:effectLst/>
                <a:latin typeface="Roboto" panose="02000000000000000000" pitchFamily="2" charset="0"/>
              </a:rPr>
              <a:t>Inline Template</a:t>
            </a:r>
          </a:p>
          <a:p>
            <a:pPr lvl="1" algn="just"/>
            <a:r>
              <a:rPr lang="en-US" sz="1800" b="0" i="0" dirty="0">
                <a:solidFill>
                  <a:srgbClr val="000000"/>
                </a:solidFill>
                <a:effectLst/>
                <a:latin typeface="Roboto" panose="02000000000000000000" pitchFamily="2" charset="0"/>
              </a:rPr>
              <a:t>External Template</a:t>
            </a:r>
          </a:p>
          <a:p>
            <a:endParaRPr lang="en-US" dirty="0"/>
          </a:p>
        </p:txBody>
      </p:sp>
    </p:spTree>
    <p:extLst>
      <p:ext uri="{BB962C8B-B14F-4D97-AF65-F5344CB8AC3E}">
        <p14:creationId xmlns:p14="http://schemas.microsoft.com/office/powerpoint/2010/main" val="195185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BA96-2A7B-D5A8-9712-3B30A107E9D8}"/>
              </a:ext>
            </a:extLst>
          </p:cNvPr>
          <p:cNvSpPr>
            <a:spLocks noGrp="1"/>
          </p:cNvSpPr>
          <p:nvPr>
            <p:ph type="title"/>
          </p:nvPr>
        </p:nvSpPr>
        <p:spPr/>
        <p:txBody>
          <a:bodyPr/>
          <a:lstStyle/>
          <a:p>
            <a:r>
              <a:rPr lang="en-US" dirty="0"/>
              <a:t>About Angular</a:t>
            </a:r>
          </a:p>
        </p:txBody>
      </p:sp>
      <p:sp>
        <p:nvSpPr>
          <p:cNvPr id="3" name="Content Placeholder 2">
            <a:extLst>
              <a:ext uri="{FF2B5EF4-FFF2-40B4-BE49-F238E27FC236}">
                <a16:creationId xmlns:a16="http://schemas.microsoft.com/office/drawing/2014/main" id="{67B74CC9-299F-6DC0-A9EB-59D365B2A1C0}"/>
              </a:ext>
            </a:extLst>
          </p:cNvPr>
          <p:cNvSpPr>
            <a:spLocks noGrp="1"/>
          </p:cNvSpPr>
          <p:nvPr>
            <p:ph idx="1"/>
          </p:nvPr>
        </p:nvSpPr>
        <p:spPr/>
        <p:txBody>
          <a:bodyPr/>
          <a:lstStyle/>
          <a:p>
            <a:r>
              <a:rPr lang="en-US" b="0" i="0" dirty="0">
                <a:solidFill>
                  <a:srgbClr val="000000"/>
                </a:solidFill>
                <a:effectLst/>
                <a:latin typeface="Roboto" panose="02000000000000000000" pitchFamily="2" charset="0"/>
              </a:rPr>
              <a:t>Angular is one of the most powerful and performance-efficient JavaScript frameworks to build single-page applications for both web and mobile. The powerful features of Angular allow us to create complex, customizable, modern, responsive, and user-friendly web applications. </a:t>
            </a:r>
          </a:p>
          <a:p>
            <a:r>
              <a:rPr lang="en-US" b="0" i="0" dirty="0">
                <a:solidFill>
                  <a:srgbClr val="000000"/>
                </a:solidFill>
                <a:effectLst/>
                <a:latin typeface="Roboto" panose="02000000000000000000" pitchFamily="2" charset="0"/>
              </a:rPr>
              <a:t>Angular follows a component-oriented application design pattern to develop completely reusable and modularized web applications. Popular web platforms like Google Ads, Google Fiber, AdSense have built their user interfaces using Angular.</a:t>
            </a:r>
          </a:p>
          <a:p>
            <a:r>
              <a:rPr lang="en-US" b="0" i="0" dirty="0">
                <a:solidFill>
                  <a:srgbClr val="000000"/>
                </a:solidFill>
                <a:effectLst/>
                <a:latin typeface="Roboto" panose="02000000000000000000" pitchFamily="2" charset="0"/>
              </a:rPr>
              <a:t>In this course, you will learn about components, modules, directives, data binding, pipes, </a:t>
            </a:r>
            <a:r>
              <a:rPr lang="en-US" b="0" i="0" dirty="0" err="1">
                <a:solidFill>
                  <a:srgbClr val="000000"/>
                </a:solidFill>
                <a:effectLst/>
                <a:latin typeface="Roboto" panose="02000000000000000000" pitchFamily="2" charset="0"/>
              </a:rPr>
              <a:t>HttpClient</a:t>
            </a:r>
            <a:r>
              <a:rPr lang="en-US" b="0" i="0" dirty="0">
                <a:solidFill>
                  <a:srgbClr val="000000"/>
                </a:solidFill>
                <a:effectLst/>
                <a:latin typeface="Roboto" panose="02000000000000000000" pitchFamily="2" charset="0"/>
              </a:rPr>
              <a:t>, Routing, and much more. You will be using Angular CLI to speed up the development process of Angular applications. Angular CLI is a command-line interface tool to scaffold and build Angular applications. Angular CLI offers all best practices right from development till the deployment stage.</a:t>
            </a:r>
          </a:p>
          <a:p>
            <a:pPr marL="0" indent="0" algn="just">
              <a:buNone/>
            </a:pPr>
            <a:r>
              <a:rPr lang="en-US" b="0" i="0" dirty="0">
                <a:solidFill>
                  <a:srgbClr val="000000"/>
                </a:solidFill>
                <a:effectLst/>
                <a:latin typeface="Roboto" panose="02000000000000000000" pitchFamily="2" charset="0"/>
              </a:rPr>
              <a:t> </a:t>
            </a:r>
          </a:p>
          <a:p>
            <a:pPr marL="0" indent="0" algn="just">
              <a:buNone/>
            </a:pPr>
            <a:r>
              <a:rPr lang="en-US" b="1" i="0" dirty="0">
                <a:solidFill>
                  <a:srgbClr val="000000"/>
                </a:solidFill>
                <a:effectLst/>
                <a:latin typeface="Roboto" panose="02000000000000000000" pitchFamily="2" charset="0"/>
              </a:rPr>
              <a:t>Target Audience:</a:t>
            </a:r>
            <a:r>
              <a:rPr lang="en-US" b="0" i="0" dirty="0">
                <a:solidFill>
                  <a:srgbClr val="000000"/>
                </a:solidFill>
                <a:effectLst/>
                <a:latin typeface="Roboto" panose="02000000000000000000" pitchFamily="2" charset="0"/>
              </a:rPr>
              <a:t> Developers</a:t>
            </a:r>
          </a:p>
          <a:p>
            <a:endParaRPr lang="en-US" dirty="0"/>
          </a:p>
        </p:txBody>
      </p:sp>
    </p:spTree>
    <p:extLst>
      <p:ext uri="{BB962C8B-B14F-4D97-AF65-F5344CB8AC3E}">
        <p14:creationId xmlns:p14="http://schemas.microsoft.com/office/powerpoint/2010/main" val="3830793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E2124-0447-C5E4-FE36-1C97D8C74C0C}"/>
              </a:ext>
            </a:extLst>
          </p:cNvPr>
          <p:cNvSpPr>
            <a:spLocks noGrp="1"/>
          </p:cNvSpPr>
          <p:nvPr>
            <p:ph type="title"/>
          </p:nvPr>
        </p:nvSpPr>
        <p:spPr/>
        <p:txBody>
          <a:bodyPr/>
          <a:lstStyle/>
          <a:p>
            <a:r>
              <a:rPr lang="en-US" dirty="0"/>
              <a:t>Inline Template</a:t>
            </a:r>
          </a:p>
        </p:txBody>
      </p:sp>
      <p:sp>
        <p:nvSpPr>
          <p:cNvPr id="3" name="Content Placeholder 2">
            <a:extLst>
              <a:ext uri="{FF2B5EF4-FFF2-40B4-BE49-F238E27FC236}">
                <a16:creationId xmlns:a16="http://schemas.microsoft.com/office/drawing/2014/main" id="{7B011C69-BE21-945A-0166-52C52FA55AEA}"/>
              </a:ext>
            </a:extLst>
          </p:cNvPr>
          <p:cNvSpPr>
            <a:spLocks noGrp="1"/>
          </p:cNvSpPr>
          <p:nvPr>
            <p:ph idx="1"/>
          </p:nvPr>
        </p:nvSpPr>
        <p:spPr>
          <a:xfrm>
            <a:off x="838200" y="1816746"/>
            <a:ext cx="10515600" cy="5032375"/>
          </a:xfrm>
        </p:spPr>
        <p:txBody>
          <a:bodyPr>
            <a:normAutofit fontScale="92500" lnSpcReduction="20000"/>
          </a:bodyPr>
          <a:lstStyle/>
          <a:p>
            <a:pPr marL="0" indent="0" algn="just">
              <a:buNone/>
            </a:pPr>
            <a:r>
              <a:rPr lang="en-US" b="0" i="0" dirty="0">
                <a:solidFill>
                  <a:srgbClr val="000000"/>
                </a:solidFill>
                <a:effectLst/>
                <a:latin typeface="Roboto" panose="02000000000000000000" pitchFamily="2" charset="0"/>
              </a:rPr>
              <a:t>You can create an inline template in a component class itself using the template property of the @Component decorator.</a:t>
            </a:r>
          </a:p>
          <a:p>
            <a:pPr marL="0" indent="0" algn="just">
              <a:buNone/>
            </a:pPr>
            <a:r>
              <a:rPr lang="en-US" b="1" i="0" dirty="0" err="1">
                <a:solidFill>
                  <a:srgbClr val="000000"/>
                </a:solidFill>
                <a:effectLst/>
                <a:latin typeface="Roboto" panose="02000000000000000000" pitchFamily="2" charset="0"/>
              </a:rPr>
              <a:t>app.component.ts</a:t>
            </a:r>
            <a:endParaRPr lang="en-US" b="1" i="0" dirty="0">
              <a:solidFill>
                <a:srgbClr val="000000"/>
              </a:solidFill>
              <a:effectLst/>
              <a:latin typeface="Roboto" panose="02000000000000000000" pitchFamily="2" charset="0"/>
            </a:endParaRPr>
          </a:p>
          <a:p>
            <a:pPr marL="0" indent="0" algn="just">
              <a:buNone/>
            </a:pPr>
            <a:endParaRPr lang="en-US" b="1" dirty="0">
              <a:solidFill>
                <a:srgbClr val="000000"/>
              </a:solidFill>
              <a:latin typeface="Roboto" panose="02000000000000000000" pitchFamily="2" charset="0"/>
            </a:endParaRPr>
          </a:p>
          <a:p>
            <a:pPr marL="0" indent="0" algn="just">
              <a:buNone/>
            </a:pPr>
            <a:endParaRPr lang="en-US" b="1" i="0" dirty="0">
              <a:solidFill>
                <a:srgbClr val="000000"/>
              </a:solidFill>
              <a:effectLst/>
              <a:latin typeface="Roboto" panose="02000000000000000000" pitchFamily="2" charset="0"/>
            </a:endParaRPr>
          </a:p>
          <a:p>
            <a:pPr marL="0" indent="0" algn="just">
              <a:buNone/>
            </a:pPr>
            <a:endParaRPr lang="en-US" b="1" dirty="0">
              <a:solidFill>
                <a:srgbClr val="000000"/>
              </a:solidFill>
              <a:latin typeface="Roboto" panose="02000000000000000000" pitchFamily="2" charset="0"/>
            </a:endParaRPr>
          </a:p>
          <a:p>
            <a:pPr marL="0" indent="0" algn="just">
              <a:buNone/>
            </a:pPr>
            <a:endParaRPr lang="en-US" b="1" i="0" dirty="0">
              <a:solidFill>
                <a:srgbClr val="000000"/>
              </a:solidFill>
              <a:effectLst/>
              <a:latin typeface="Roboto" panose="02000000000000000000" pitchFamily="2" charset="0"/>
            </a:endParaRPr>
          </a:p>
          <a:p>
            <a:pPr marL="0" indent="0" algn="just">
              <a:buNone/>
            </a:pPr>
            <a:endParaRPr lang="en-US" b="1" dirty="0">
              <a:solidFill>
                <a:srgbClr val="000000"/>
              </a:solidFill>
              <a:latin typeface="Roboto" panose="02000000000000000000" pitchFamily="2" charset="0"/>
            </a:endParaRPr>
          </a:p>
          <a:p>
            <a:pPr marL="0" indent="0" algn="just">
              <a:buNone/>
            </a:pPr>
            <a:endParaRPr lang="en-US" b="1" i="0" dirty="0">
              <a:solidFill>
                <a:srgbClr val="000000"/>
              </a:solidFill>
              <a:effectLst/>
              <a:latin typeface="Roboto" panose="02000000000000000000" pitchFamily="2" charset="0"/>
            </a:endParaRPr>
          </a:p>
          <a:p>
            <a:pPr marL="0" indent="0" algn="just">
              <a:buNone/>
            </a:pPr>
            <a:endParaRPr lang="en-US" b="1" dirty="0">
              <a:solidFill>
                <a:srgbClr val="000000"/>
              </a:solidFill>
              <a:latin typeface="Roboto" panose="02000000000000000000" pitchFamily="2" charset="0"/>
            </a:endParaRPr>
          </a:p>
          <a:p>
            <a:pPr marL="0" indent="0" algn="just">
              <a:buNone/>
            </a:pPr>
            <a:endParaRPr lang="en-US" b="1" i="0" dirty="0">
              <a:solidFill>
                <a:srgbClr val="000000"/>
              </a:solidFill>
              <a:effectLst/>
              <a:latin typeface="Roboto" panose="02000000000000000000" pitchFamily="2" charset="0"/>
            </a:endParaRPr>
          </a:p>
          <a:p>
            <a:pPr algn="just"/>
            <a:endParaRPr lang="en-US" b="0" i="0" dirty="0">
              <a:solidFill>
                <a:srgbClr val="000000"/>
              </a:solidFill>
              <a:effectLst/>
              <a:latin typeface="Roboto" panose="02000000000000000000" pitchFamily="2" charset="0"/>
            </a:endParaRPr>
          </a:p>
          <a:p>
            <a:pPr algn="just"/>
            <a:endParaRPr lang="en-US" b="0" i="0" dirty="0">
              <a:solidFill>
                <a:srgbClr val="000000"/>
              </a:solidFill>
              <a:effectLst/>
              <a:latin typeface="Roboto" panose="02000000000000000000" pitchFamily="2" charset="0"/>
            </a:endParaRPr>
          </a:p>
          <a:p>
            <a:pPr marL="0" indent="0" algn="just">
              <a:buNone/>
            </a:pP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Line </a:t>
            </a:r>
            <a:r>
              <a:rPr lang="en-US" dirty="0">
                <a:solidFill>
                  <a:srgbClr val="000000"/>
                </a:solidFill>
                <a:latin typeface="Roboto" panose="02000000000000000000" pitchFamily="2" charset="0"/>
              </a:rPr>
              <a:t>4</a:t>
            </a:r>
            <a:r>
              <a:rPr lang="en-US" b="0" i="0" dirty="0">
                <a:solidFill>
                  <a:srgbClr val="000000"/>
                </a:solidFill>
                <a:effectLst/>
                <a:latin typeface="Roboto" panose="02000000000000000000" pitchFamily="2" charset="0"/>
              </a:rPr>
              <a:t>-7: You can even write HTML code inside the component using the template property. Use backtick character (`) for multi-line strings.</a:t>
            </a:r>
          </a:p>
          <a:p>
            <a:pPr marL="0" indent="0" algn="just">
              <a:buNone/>
            </a:pPr>
            <a:endParaRPr lang="en-US" b="0" i="0" dirty="0">
              <a:solidFill>
                <a:srgbClr val="000000"/>
              </a:solidFill>
              <a:effectLst/>
              <a:latin typeface="Roboto" panose="02000000000000000000" pitchFamily="2" charset="0"/>
            </a:endParaRPr>
          </a:p>
          <a:p>
            <a:endParaRPr lang="en-US" dirty="0"/>
          </a:p>
        </p:txBody>
      </p:sp>
      <p:sp>
        <p:nvSpPr>
          <p:cNvPr id="5" name="TextBox 4">
            <a:extLst>
              <a:ext uri="{FF2B5EF4-FFF2-40B4-BE49-F238E27FC236}">
                <a16:creationId xmlns:a16="http://schemas.microsoft.com/office/drawing/2014/main" id="{65A985EE-5220-1617-884E-7A75E395DB6C}"/>
              </a:ext>
            </a:extLst>
          </p:cNvPr>
          <p:cNvSpPr txBox="1"/>
          <p:nvPr/>
        </p:nvSpPr>
        <p:spPr>
          <a:xfrm>
            <a:off x="838200" y="2825643"/>
            <a:ext cx="5257800" cy="2893100"/>
          </a:xfrm>
          <a:prstGeom prst="rect">
            <a:avLst/>
          </a:prstGeom>
          <a:noFill/>
        </p:spPr>
        <p:txBody>
          <a:bodyPr wrap="square">
            <a:spAutoFit/>
          </a:bodyPr>
          <a:lstStyle/>
          <a:p>
            <a:pPr marL="342900" indent="-342900">
              <a:buFont typeface="+mj-lt"/>
              <a:buAutoNum type="arabicPeriod"/>
            </a:pPr>
            <a:r>
              <a:rPr lang="en-US" sz="1400" b="0" dirty="0">
                <a:solidFill>
                  <a:srgbClr val="0000FF"/>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Component } </a:t>
            </a:r>
            <a:r>
              <a:rPr lang="en-US" sz="1400" b="0" dirty="0">
                <a:solidFill>
                  <a:srgbClr val="0000FF"/>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'@angular/core’</a:t>
            </a:r>
            <a:r>
              <a:rPr lang="en-US" sz="1400" b="0" dirty="0">
                <a:solidFill>
                  <a:srgbClr val="000000"/>
                </a:solidFill>
                <a:effectLst/>
                <a:latin typeface="Consolas" panose="020B0609020204030204" pitchFamily="49" charset="0"/>
              </a:rPr>
              <a:t>;</a:t>
            </a:r>
          </a:p>
          <a:p>
            <a:pPr marL="342900" indent="-342900">
              <a:buFont typeface="+mj-lt"/>
              <a:buAutoNum type="arabicPeriod"/>
            </a:pPr>
            <a:r>
              <a:rPr lang="en-US" sz="1400" b="0" dirty="0">
                <a:solidFill>
                  <a:srgbClr val="000000"/>
                </a:solidFill>
                <a:effectLst/>
                <a:latin typeface="Consolas" panose="020B0609020204030204" pitchFamily="49" charset="0"/>
              </a:rPr>
              <a:t>@Component({</a:t>
            </a:r>
          </a:p>
          <a:p>
            <a:pPr marL="342900" indent="-342900">
              <a:buFont typeface="+mj-lt"/>
              <a:buAutoNum type="arabicPeriod"/>
            </a:pPr>
            <a:r>
              <a:rPr lang="en-US" sz="1400" b="0" dirty="0">
                <a:solidFill>
                  <a:srgbClr val="000000"/>
                </a:solidFill>
                <a:effectLst/>
                <a:latin typeface="Consolas" panose="020B0609020204030204" pitchFamily="49" charset="0"/>
              </a:rPr>
              <a:t>  selector: </a:t>
            </a:r>
            <a:r>
              <a:rPr lang="en-US" sz="1400" b="0" dirty="0">
                <a:solidFill>
                  <a:srgbClr val="A31515"/>
                </a:solidFill>
                <a:effectLst/>
                <a:latin typeface="Consolas" panose="020B0609020204030204" pitchFamily="49" charset="0"/>
              </a:rPr>
              <a:t>'app-root'</a:t>
            </a:r>
            <a:r>
              <a:rPr lang="en-US" sz="1400" b="0" dirty="0">
                <a:solidFill>
                  <a:srgbClr val="000000"/>
                </a:solidFill>
                <a:effectLst/>
                <a:latin typeface="Consolas" panose="020B0609020204030204" pitchFamily="49" charset="0"/>
              </a:rPr>
              <a:t>,</a:t>
            </a:r>
          </a:p>
          <a:p>
            <a:pPr marL="342900" indent="-342900">
              <a:buFont typeface="+mj-lt"/>
              <a:buAutoNum type="arabicPeriod"/>
            </a:pPr>
            <a:r>
              <a:rPr lang="en-US" sz="1400" b="0" dirty="0">
                <a:solidFill>
                  <a:srgbClr val="000000"/>
                </a:solidFill>
                <a:effectLst/>
                <a:latin typeface="Consolas" panose="020B0609020204030204" pitchFamily="49" charset="0"/>
              </a:rPr>
              <a:t>  template: </a:t>
            </a:r>
            <a:r>
              <a:rPr lang="en-US" sz="1400" b="0" dirty="0">
                <a:solidFill>
                  <a:srgbClr val="A31515"/>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pPr marL="342900" indent="-342900">
              <a:buFont typeface="+mj-lt"/>
              <a:buAutoNum type="arabicPeriod"/>
            </a:pP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&lt;h1&gt;</a:t>
            </a:r>
            <a:r>
              <a:rPr lang="en-US" sz="1400" b="0" dirty="0">
                <a:solidFill>
                  <a:srgbClr val="000000"/>
                </a:solidFill>
                <a:effectLst/>
                <a:latin typeface="Consolas" panose="020B0609020204030204" pitchFamily="49" charset="0"/>
              </a:rPr>
              <a:t> Welcome to {{title | uppercase}} </a:t>
            </a:r>
            <a:r>
              <a:rPr lang="en-US" sz="1400" b="0" dirty="0">
                <a:solidFill>
                  <a:srgbClr val="800000"/>
                </a:solidFill>
                <a:effectLst/>
                <a:latin typeface="Consolas" panose="020B0609020204030204" pitchFamily="49" charset="0"/>
              </a:rPr>
              <a:t>&lt;/h1&gt;</a:t>
            </a:r>
            <a:endParaRPr lang="en-US" sz="1400" b="0" dirty="0">
              <a:solidFill>
                <a:srgbClr val="000000"/>
              </a:solidFill>
              <a:effectLst/>
              <a:latin typeface="Consolas" panose="020B0609020204030204" pitchFamily="49" charset="0"/>
            </a:endParaRPr>
          </a:p>
          <a:p>
            <a:pPr marL="342900" indent="-342900">
              <a:buFont typeface="+mj-lt"/>
              <a:buAutoNum type="arabicPeriod"/>
            </a:pP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&lt;h2&gt;</a:t>
            </a:r>
            <a:r>
              <a:rPr lang="en-US" sz="1400" b="0" dirty="0">
                <a:solidFill>
                  <a:srgbClr val="000000"/>
                </a:solidFill>
                <a:effectLst/>
                <a:latin typeface="Consolas" panose="020B0609020204030204" pitchFamily="49" charset="0"/>
              </a:rPr>
              <a:t> Course Name: {{courseName}} </a:t>
            </a:r>
            <a:r>
              <a:rPr lang="en-US" sz="1400" b="0" dirty="0">
                <a:solidFill>
                  <a:srgbClr val="800000"/>
                </a:solidFill>
                <a:effectLst/>
                <a:latin typeface="Consolas" panose="020B0609020204030204" pitchFamily="49" charset="0"/>
              </a:rPr>
              <a:t>&lt;/h2&gt;</a:t>
            </a:r>
            <a:endParaRPr lang="en-US" sz="1400" b="0" dirty="0">
              <a:solidFill>
                <a:srgbClr val="000000"/>
              </a:solidFill>
              <a:effectLst/>
              <a:latin typeface="Consolas" panose="020B0609020204030204" pitchFamily="49" charset="0"/>
            </a:endParaRPr>
          </a:p>
          <a:p>
            <a:pPr marL="342900" indent="-342900">
              <a:buFont typeface="+mj-lt"/>
              <a:buAutoNum type="arabicPeriod"/>
            </a:pP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marL="342900" indent="-342900">
              <a:buFont typeface="+mj-lt"/>
              <a:buAutoNum type="arabicPeriod"/>
            </a:pPr>
            <a:r>
              <a:rPr lang="en-US" sz="1400" b="0" dirty="0">
                <a:solidFill>
                  <a:srgbClr val="000000"/>
                </a:solidFill>
                <a:effectLst/>
                <a:latin typeface="Consolas" panose="020B0609020204030204" pitchFamily="49" charset="0"/>
              </a:rPr>
              <a:t>  styleUrls: [</a:t>
            </a:r>
            <a:r>
              <a:rPr lang="en-US" sz="1400" b="0" dirty="0">
                <a:solidFill>
                  <a:srgbClr val="A31515"/>
                </a:solidFill>
                <a:effectLst/>
                <a:latin typeface="Consolas" panose="020B0609020204030204" pitchFamily="49" charset="0"/>
              </a:rPr>
              <a:t>'./app.component.css'</a:t>
            </a:r>
            <a:r>
              <a:rPr lang="en-US" sz="1400" b="0" dirty="0">
                <a:solidFill>
                  <a:srgbClr val="000000"/>
                </a:solidFill>
                <a:effectLst/>
                <a:latin typeface="Consolas" panose="020B0609020204030204" pitchFamily="49" charset="0"/>
              </a:rPr>
              <a:t>]</a:t>
            </a:r>
          </a:p>
          <a:p>
            <a:pPr marL="342900" indent="-342900">
              <a:buFont typeface="+mj-lt"/>
              <a:buAutoNum type="arabicPeriod"/>
            </a:pPr>
            <a:r>
              <a:rPr lang="en-US" sz="1400" b="0" dirty="0">
                <a:solidFill>
                  <a:srgbClr val="000000"/>
                </a:solidFill>
                <a:effectLst/>
                <a:latin typeface="Consolas" panose="020B0609020204030204" pitchFamily="49" charset="0"/>
              </a:rPr>
              <a:t>})</a:t>
            </a:r>
          </a:p>
          <a:p>
            <a:pPr marL="342900" indent="-342900">
              <a:buFont typeface="+mj-lt"/>
              <a:buAutoNum type="arabicPeriod"/>
            </a:pPr>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AppComponent {</a:t>
            </a:r>
          </a:p>
          <a:p>
            <a:pPr marL="342900" indent="-342900">
              <a:buFont typeface="+mj-lt"/>
              <a:buAutoNum type="arabicPeriod"/>
            </a:pPr>
            <a:r>
              <a:rPr lang="en-US" sz="1400" b="0" dirty="0">
                <a:solidFill>
                  <a:srgbClr val="000000"/>
                </a:solidFill>
                <a:effectLst/>
                <a:latin typeface="Consolas" panose="020B0609020204030204" pitchFamily="49" charset="0"/>
              </a:rPr>
              <a:t>  courseName = </a:t>
            </a:r>
            <a:r>
              <a:rPr lang="en-US" sz="1400" b="0" dirty="0">
                <a:solidFill>
                  <a:srgbClr val="A31515"/>
                </a:solidFill>
                <a:effectLst/>
                <a:latin typeface="Consolas" panose="020B0609020204030204" pitchFamily="49" charset="0"/>
              </a:rPr>
              <a:t>'Angular'</a:t>
            </a:r>
            <a:r>
              <a:rPr lang="en-US" sz="1400" b="0" dirty="0">
                <a:solidFill>
                  <a:srgbClr val="000000"/>
                </a:solidFill>
                <a:effectLst/>
                <a:latin typeface="Consolas" panose="020B0609020204030204" pitchFamily="49" charset="0"/>
              </a:rPr>
              <a:t>;</a:t>
            </a:r>
          </a:p>
          <a:p>
            <a:pPr marL="342900" indent="-342900">
              <a:buFont typeface="+mj-lt"/>
              <a:buAutoNum type="arabicPeriod"/>
            </a:pPr>
            <a:r>
              <a:rPr lang="en-US" sz="1400" b="0" dirty="0">
                <a:solidFill>
                  <a:srgbClr val="000000"/>
                </a:solidFill>
                <a:effectLst/>
                <a:latin typeface="Consolas" panose="020B0609020204030204" pitchFamily="49" charset="0"/>
              </a:rPr>
              <a:t>  title = </a:t>
            </a:r>
            <a:r>
              <a:rPr lang="en-US" sz="1400" b="0" dirty="0">
                <a:solidFill>
                  <a:srgbClr val="A31515"/>
                </a:solidFill>
                <a:effectLst/>
                <a:latin typeface="Consolas" panose="020B0609020204030204" pitchFamily="49" charset="0"/>
              </a:rPr>
              <a:t>'my-dream-app'</a:t>
            </a:r>
            <a:r>
              <a:rPr lang="en-US" sz="1400" b="0" dirty="0">
                <a:solidFill>
                  <a:srgbClr val="000000"/>
                </a:solidFill>
                <a:effectLst/>
                <a:latin typeface="Consolas" panose="020B0609020204030204" pitchFamily="49" charset="0"/>
              </a:rPr>
              <a:t>;</a:t>
            </a:r>
          </a:p>
          <a:p>
            <a:pPr marL="342900" indent="-342900">
              <a:buFont typeface="+mj-lt"/>
              <a:buAutoNum type="arabicPeriod"/>
            </a:pPr>
            <a:r>
              <a:rPr lang="en-US" sz="1400" b="0" dirty="0">
                <a:solidFill>
                  <a:srgbClr val="000000"/>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AF835B6C-F876-5B69-568A-F176F3AC1638}"/>
              </a:ext>
            </a:extLst>
          </p:cNvPr>
          <p:cNvPicPr>
            <a:picLocks noChangeAspect="1"/>
          </p:cNvPicPr>
          <p:nvPr/>
        </p:nvPicPr>
        <p:blipFill>
          <a:blip r:embed="rId2"/>
          <a:stretch>
            <a:fillRect/>
          </a:stretch>
        </p:blipFill>
        <p:spPr>
          <a:xfrm>
            <a:off x="7322090" y="3429000"/>
            <a:ext cx="3366379" cy="619217"/>
          </a:xfrm>
          <a:prstGeom prst="rect">
            <a:avLst/>
          </a:prstGeom>
        </p:spPr>
      </p:pic>
    </p:spTree>
    <p:extLst>
      <p:ext uri="{BB962C8B-B14F-4D97-AF65-F5344CB8AC3E}">
        <p14:creationId xmlns:p14="http://schemas.microsoft.com/office/powerpoint/2010/main" val="1067365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A67E-0A85-CAE4-9ADC-8145E36824F5}"/>
              </a:ext>
            </a:extLst>
          </p:cNvPr>
          <p:cNvSpPr>
            <a:spLocks noGrp="1"/>
          </p:cNvSpPr>
          <p:nvPr>
            <p:ph type="title"/>
          </p:nvPr>
        </p:nvSpPr>
        <p:spPr/>
        <p:txBody>
          <a:bodyPr/>
          <a:lstStyle/>
          <a:p>
            <a:r>
              <a:rPr lang="en-US" dirty="0"/>
              <a:t>External Template</a:t>
            </a:r>
          </a:p>
        </p:txBody>
      </p:sp>
      <p:sp>
        <p:nvSpPr>
          <p:cNvPr id="3" name="Content Placeholder 2">
            <a:extLst>
              <a:ext uri="{FF2B5EF4-FFF2-40B4-BE49-F238E27FC236}">
                <a16:creationId xmlns:a16="http://schemas.microsoft.com/office/drawing/2014/main" id="{584AB9AD-DE98-ABEA-CD2B-B832824BBB73}"/>
              </a:ext>
            </a:extLst>
          </p:cNvPr>
          <p:cNvSpPr>
            <a:spLocks noGrp="1"/>
          </p:cNvSpPr>
          <p:nvPr>
            <p:ph idx="1"/>
          </p:nvPr>
        </p:nvSpPr>
        <p:spPr/>
        <p:txBody>
          <a:bodyPr>
            <a:normAutofit fontScale="77500" lnSpcReduction="20000"/>
          </a:bodyPr>
          <a:lstStyle/>
          <a:p>
            <a:pPr marL="0" indent="0" algn="just">
              <a:buNone/>
            </a:pPr>
            <a:r>
              <a:rPr lang="en-US" b="0" i="0" dirty="0">
                <a:solidFill>
                  <a:srgbClr val="000000"/>
                </a:solidFill>
                <a:effectLst/>
                <a:latin typeface="Roboto" panose="02000000000000000000" pitchFamily="2" charset="0"/>
              </a:rPr>
              <a:t>By default, Angular CLI uses the external template.</a:t>
            </a:r>
          </a:p>
          <a:p>
            <a:pPr marL="0" indent="0" algn="just">
              <a:buNone/>
            </a:pPr>
            <a:r>
              <a:rPr lang="en-US" b="0" i="0" dirty="0">
                <a:solidFill>
                  <a:srgbClr val="000000"/>
                </a:solidFill>
                <a:effectLst/>
                <a:latin typeface="Roboto" panose="02000000000000000000" pitchFamily="2" charset="0"/>
              </a:rPr>
              <a:t>It binds the external template with a component using </a:t>
            </a:r>
            <a:r>
              <a:rPr lang="en-US" b="1" i="0" dirty="0">
                <a:solidFill>
                  <a:srgbClr val="000000"/>
                </a:solidFill>
                <a:effectLst/>
                <a:latin typeface="Roboto" panose="02000000000000000000" pitchFamily="2" charset="0"/>
              </a:rPr>
              <a:t>templateUrl</a:t>
            </a:r>
            <a:r>
              <a:rPr lang="en-US" b="0" i="0" dirty="0">
                <a:solidFill>
                  <a:srgbClr val="000000"/>
                </a:solidFill>
                <a:effectLst/>
                <a:latin typeface="Roboto" panose="02000000000000000000" pitchFamily="2" charset="0"/>
              </a:rPr>
              <a:t> option.</a:t>
            </a:r>
          </a:p>
          <a:p>
            <a:pPr marL="0" indent="0" algn="just">
              <a:buNone/>
            </a:pPr>
            <a:r>
              <a:rPr lang="en-US" b="1" i="0" dirty="0">
                <a:solidFill>
                  <a:srgbClr val="000000"/>
                </a:solidFill>
                <a:effectLst/>
                <a:latin typeface="Roboto" panose="02000000000000000000" pitchFamily="2" charset="0"/>
              </a:rPr>
              <a:t>Example</a:t>
            </a:r>
            <a:endParaRPr lang="en-US" b="0" i="0" dirty="0">
              <a:solidFill>
                <a:srgbClr val="000000"/>
              </a:solidFill>
              <a:effectLst/>
              <a:latin typeface="Roboto" panose="02000000000000000000" pitchFamily="2" charset="0"/>
            </a:endParaRPr>
          </a:p>
          <a:p>
            <a:pPr marL="0" indent="0" algn="just">
              <a:buNone/>
            </a:pPr>
            <a:r>
              <a:rPr lang="en-US" b="1" i="0" dirty="0">
                <a:solidFill>
                  <a:srgbClr val="000000"/>
                </a:solidFill>
                <a:effectLst/>
                <a:latin typeface="Roboto" panose="02000000000000000000" pitchFamily="2" charset="0"/>
              </a:rPr>
              <a:t>app.component.html</a:t>
            </a:r>
            <a:endParaRPr lang="en-US" b="0" i="0" dirty="0">
              <a:solidFill>
                <a:srgbClr val="000000"/>
              </a:solidFill>
              <a:effectLst/>
              <a:latin typeface="Roboto" panose="02000000000000000000" pitchFamily="2" charset="0"/>
            </a:endParaRPr>
          </a:p>
          <a:p>
            <a:pPr marL="800100" lvl="1" indent="-342900">
              <a:buFont typeface="+mj-lt"/>
              <a:buAutoNum type="arabicPeriod"/>
            </a:pPr>
            <a:r>
              <a:rPr lang="en-US" sz="1400" b="0" dirty="0">
                <a:solidFill>
                  <a:srgbClr val="800000"/>
                </a:solidFill>
                <a:effectLst/>
                <a:latin typeface="Consolas" panose="020B0609020204030204" pitchFamily="49" charset="0"/>
              </a:rPr>
              <a:t>&lt;h1&gt;</a:t>
            </a:r>
            <a:r>
              <a:rPr lang="en-US" sz="1400" b="0" dirty="0">
                <a:solidFill>
                  <a:srgbClr val="000000"/>
                </a:solidFill>
                <a:effectLst/>
                <a:latin typeface="Consolas" panose="020B0609020204030204" pitchFamily="49" charset="0"/>
              </a:rPr>
              <a:t> Welcome to {{title | uppercase}} </a:t>
            </a:r>
            <a:r>
              <a:rPr lang="en-US" sz="1400" b="0" dirty="0">
                <a:solidFill>
                  <a:srgbClr val="800000"/>
                </a:solidFill>
                <a:effectLst/>
                <a:latin typeface="Consolas" panose="020B0609020204030204" pitchFamily="49" charset="0"/>
              </a:rPr>
              <a:t>&lt;/h1&gt;</a:t>
            </a:r>
            <a:endParaRPr lang="en-US" sz="1400" b="0" dirty="0">
              <a:solidFill>
                <a:srgbClr val="000000"/>
              </a:solidFill>
              <a:effectLst/>
              <a:latin typeface="Consolas" panose="020B0609020204030204" pitchFamily="49" charset="0"/>
            </a:endParaRPr>
          </a:p>
          <a:p>
            <a:pPr marL="800100" lvl="1" indent="-342900">
              <a:buFont typeface="+mj-lt"/>
              <a:buAutoNum type="arabicPeriod"/>
            </a:pPr>
            <a:r>
              <a:rPr lang="en-US" sz="1400" b="0" dirty="0">
                <a:solidFill>
                  <a:srgbClr val="800000"/>
                </a:solidFill>
                <a:effectLst/>
                <a:latin typeface="Consolas" panose="020B0609020204030204" pitchFamily="49" charset="0"/>
              </a:rPr>
              <a:t>&lt;h2&gt;</a:t>
            </a:r>
            <a:r>
              <a:rPr lang="en-US" sz="1400" b="0" dirty="0">
                <a:solidFill>
                  <a:srgbClr val="000000"/>
                </a:solidFill>
                <a:effectLst/>
                <a:latin typeface="Consolas" panose="020B0609020204030204" pitchFamily="49" charset="0"/>
              </a:rPr>
              <a:t> Course Name: {{ courseName }}</a:t>
            </a:r>
            <a:r>
              <a:rPr lang="en-US" sz="1400" b="0" dirty="0">
                <a:solidFill>
                  <a:srgbClr val="800000"/>
                </a:solidFill>
                <a:effectLst/>
                <a:latin typeface="Consolas" panose="020B0609020204030204" pitchFamily="49" charset="0"/>
              </a:rPr>
              <a:t>&lt;/h2&gt;</a:t>
            </a:r>
            <a:endParaRPr lang="en-US" sz="1400" dirty="0"/>
          </a:p>
          <a:p>
            <a:pPr marL="0" indent="0">
              <a:buNone/>
            </a:pPr>
            <a:r>
              <a:rPr lang="en-US" b="1" i="0" dirty="0" err="1">
                <a:solidFill>
                  <a:srgbClr val="000000"/>
                </a:solidFill>
                <a:effectLst/>
                <a:latin typeface="Roboto" panose="02000000000000000000" pitchFamily="2" charset="0"/>
              </a:rPr>
              <a:t>app.component.ts</a:t>
            </a:r>
            <a:endParaRPr lang="en-US" b="1" i="0" dirty="0">
              <a:solidFill>
                <a:srgbClr val="000000"/>
              </a:solidFill>
              <a:effectLst/>
              <a:latin typeface="Roboto" panose="02000000000000000000" pitchFamily="2" charset="0"/>
            </a:endParaRPr>
          </a:p>
          <a:p>
            <a:pPr marL="800100" lvl="1" indent="-342900">
              <a:buFont typeface="+mj-lt"/>
              <a:buAutoNum type="arabicPeriod"/>
            </a:pP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 Component }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'@angular/core'</a:t>
            </a:r>
            <a:r>
              <a:rPr lang="en-US" b="0" dirty="0">
                <a:solidFill>
                  <a:srgbClr val="000000"/>
                </a:solidFill>
                <a:effectLst/>
                <a:latin typeface="Consolas" panose="020B0609020204030204" pitchFamily="49" charset="0"/>
              </a:rPr>
              <a:t>;</a:t>
            </a:r>
          </a:p>
          <a:p>
            <a:pPr marL="800100" lvl="1" indent="-342900">
              <a:buFont typeface="+mj-lt"/>
              <a:buAutoNum type="arabicPeriod"/>
            </a:pPr>
            <a:r>
              <a:rPr lang="en-US" b="0" dirty="0">
                <a:solidFill>
                  <a:srgbClr val="000000"/>
                </a:solidFill>
                <a:effectLst/>
                <a:latin typeface="Consolas" panose="020B0609020204030204" pitchFamily="49" charset="0"/>
              </a:rPr>
              <a:t>@Component({</a:t>
            </a:r>
          </a:p>
          <a:p>
            <a:pPr marL="800100" lvl="1" indent="-342900">
              <a:buFont typeface="+mj-lt"/>
              <a:buAutoNum type="arabicPeriod"/>
            </a:pPr>
            <a:r>
              <a:rPr lang="en-US" b="0" dirty="0">
                <a:solidFill>
                  <a:srgbClr val="000000"/>
                </a:solidFill>
                <a:effectLst/>
                <a:latin typeface="Consolas" panose="020B0609020204030204" pitchFamily="49" charset="0"/>
              </a:rPr>
              <a:t>  selector: </a:t>
            </a:r>
            <a:r>
              <a:rPr lang="en-US" b="0" dirty="0">
                <a:solidFill>
                  <a:srgbClr val="A31515"/>
                </a:solidFill>
                <a:effectLst/>
                <a:latin typeface="Consolas" panose="020B0609020204030204" pitchFamily="49" charset="0"/>
              </a:rPr>
              <a:t>'app-root'</a:t>
            </a:r>
            <a:r>
              <a:rPr lang="en-US" b="0" dirty="0">
                <a:solidFill>
                  <a:srgbClr val="000000"/>
                </a:solidFill>
                <a:effectLst/>
                <a:latin typeface="Consolas" panose="020B0609020204030204" pitchFamily="49" charset="0"/>
              </a:rPr>
              <a:t>,</a:t>
            </a:r>
          </a:p>
          <a:p>
            <a:pPr marL="800100" lvl="1" indent="-342900">
              <a:buFont typeface="+mj-lt"/>
              <a:buAutoNum type="arabicPeriod"/>
            </a:pPr>
            <a:r>
              <a:rPr lang="en-US" b="0" dirty="0">
                <a:solidFill>
                  <a:srgbClr val="000000"/>
                </a:solidFill>
                <a:effectLst/>
                <a:latin typeface="Consolas" panose="020B0609020204030204" pitchFamily="49" charset="0"/>
              </a:rPr>
              <a:t>  templateUrl: </a:t>
            </a:r>
            <a:r>
              <a:rPr lang="en-US" b="0" dirty="0">
                <a:solidFill>
                  <a:srgbClr val="A31515"/>
                </a:solidFill>
                <a:effectLst/>
                <a:latin typeface="Consolas" panose="020B0609020204030204" pitchFamily="49" charset="0"/>
              </a:rPr>
              <a:t>'./app.component.html'</a:t>
            </a:r>
            <a:r>
              <a:rPr lang="en-US" b="0" dirty="0">
                <a:solidFill>
                  <a:srgbClr val="000000"/>
                </a:solidFill>
                <a:effectLst/>
                <a:latin typeface="Consolas" panose="020B0609020204030204" pitchFamily="49" charset="0"/>
              </a:rPr>
              <a:t>,</a:t>
            </a:r>
          </a:p>
          <a:p>
            <a:pPr marL="800100" lvl="1" indent="-342900">
              <a:buFont typeface="+mj-lt"/>
              <a:buAutoNum type="arabicPeriod"/>
            </a:pPr>
            <a:r>
              <a:rPr lang="en-US" b="0" dirty="0">
                <a:solidFill>
                  <a:srgbClr val="000000"/>
                </a:solidFill>
                <a:effectLst/>
                <a:latin typeface="Consolas" panose="020B0609020204030204" pitchFamily="49" charset="0"/>
              </a:rPr>
              <a:t>  styleUrls: [</a:t>
            </a:r>
            <a:r>
              <a:rPr lang="en-US" b="0" dirty="0">
                <a:solidFill>
                  <a:srgbClr val="A31515"/>
                </a:solidFill>
                <a:effectLst/>
                <a:latin typeface="Consolas" panose="020B0609020204030204" pitchFamily="49" charset="0"/>
              </a:rPr>
              <a:t>'./app.component.css'</a:t>
            </a:r>
            <a:r>
              <a:rPr lang="en-US" b="0" dirty="0">
                <a:solidFill>
                  <a:srgbClr val="000000"/>
                </a:solidFill>
                <a:effectLst/>
                <a:latin typeface="Consolas" panose="020B0609020204030204" pitchFamily="49" charset="0"/>
              </a:rPr>
              <a:t>]</a:t>
            </a:r>
          </a:p>
          <a:p>
            <a:pPr marL="800100" lvl="1" indent="-342900">
              <a:buFont typeface="+mj-lt"/>
              <a:buAutoNum type="arabicPeriod"/>
            </a:pPr>
            <a:r>
              <a:rPr lang="en-US" b="0" dirty="0">
                <a:solidFill>
                  <a:srgbClr val="000000"/>
                </a:solidFill>
                <a:effectLst/>
                <a:latin typeface="Consolas" panose="020B0609020204030204" pitchFamily="49" charset="0"/>
              </a:rPr>
              <a:t>})</a:t>
            </a:r>
          </a:p>
          <a:p>
            <a:pPr marL="800100" lvl="1" indent="-342900">
              <a:buFont typeface="+mj-lt"/>
              <a:buAutoNum type="arabicPeriod"/>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AppComponent {</a:t>
            </a:r>
          </a:p>
          <a:p>
            <a:pPr marL="800100" lvl="1" indent="-342900">
              <a:buFont typeface="+mj-lt"/>
              <a:buAutoNum type="arabicPeriod"/>
            </a:pPr>
            <a:r>
              <a:rPr lang="en-US" b="0" dirty="0">
                <a:solidFill>
                  <a:srgbClr val="000000"/>
                </a:solidFill>
                <a:effectLst/>
                <a:latin typeface="Consolas" panose="020B0609020204030204" pitchFamily="49" charset="0"/>
              </a:rPr>
              <a:t>  courseName = </a:t>
            </a:r>
            <a:r>
              <a:rPr lang="en-US" b="0" dirty="0">
                <a:solidFill>
                  <a:srgbClr val="A31515"/>
                </a:solidFill>
                <a:effectLst/>
                <a:latin typeface="Consolas" panose="020B0609020204030204" pitchFamily="49" charset="0"/>
              </a:rPr>
              <a:t>'Angular'</a:t>
            </a:r>
            <a:r>
              <a:rPr lang="en-US" b="0" dirty="0">
                <a:solidFill>
                  <a:srgbClr val="000000"/>
                </a:solidFill>
                <a:effectLst/>
                <a:latin typeface="Consolas" panose="020B0609020204030204" pitchFamily="49" charset="0"/>
              </a:rPr>
              <a:t>;</a:t>
            </a:r>
          </a:p>
          <a:p>
            <a:pPr marL="800100" lvl="1" indent="-342900">
              <a:buFont typeface="+mj-lt"/>
              <a:buAutoNum type="arabicPeriod"/>
            </a:pP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'my-dream-app'</a:t>
            </a:r>
            <a:r>
              <a:rPr lang="en-US" b="0" dirty="0">
                <a:solidFill>
                  <a:srgbClr val="000000"/>
                </a:solidFill>
                <a:effectLst/>
                <a:latin typeface="Consolas" panose="020B0609020204030204" pitchFamily="49" charset="0"/>
              </a:rPr>
              <a:t>;</a:t>
            </a:r>
          </a:p>
          <a:p>
            <a:pPr marL="800100" lvl="1" indent="-342900">
              <a:buFont typeface="+mj-lt"/>
              <a:buAutoNum type="arabicPeriod"/>
            </a:pPr>
            <a:r>
              <a:rPr lang="en-US" b="0" dirty="0">
                <a:solidFill>
                  <a:srgbClr val="000000"/>
                </a:solidFill>
                <a:effectLst/>
                <a:latin typeface="Consolas" panose="020B0609020204030204" pitchFamily="49" charset="0"/>
              </a:rPr>
              <a:t>}</a:t>
            </a:r>
          </a:p>
          <a:p>
            <a:pPr marL="0" indent="0">
              <a:buNone/>
            </a:pPr>
            <a:r>
              <a:rPr lang="en-US" b="0" i="0" dirty="0">
                <a:solidFill>
                  <a:srgbClr val="000000"/>
                </a:solidFill>
                <a:effectLst/>
                <a:latin typeface="Roboto" panose="02000000000000000000" pitchFamily="2" charset="0"/>
              </a:rPr>
              <a:t>Line 4: templateUrl property is used to bind an external template file with the component</a:t>
            </a:r>
          </a:p>
          <a:p>
            <a:pPr marL="0" indent="0">
              <a:buNone/>
            </a:pPr>
            <a:r>
              <a:rPr lang="en-US" dirty="0">
                <a:solidFill>
                  <a:srgbClr val="000000"/>
                </a:solidFill>
                <a:latin typeface="Roboto" panose="02000000000000000000" pitchFamily="2" charset="0"/>
              </a:rPr>
              <a:t>Output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pPr marL="0" indent="0">
              <a:buNone/>
            </a:pPr>
            <a:endParaRPr lang="en-US" dirty="0"/>
          </a:p>
        </p:txBody>
      </p:sp>
      <p:pic>
        <p:nvPicPr>
          <p:cNvPr id="4" name="Picture 3">
            <a:extLst>
              <a:ext uri="{FF2B5EF4-FFF2-40B4-BE49-F238E27FC236}">
                <a16:creationId xmlns:a16="http://schemas.microsoft.com/office/drawing/2014/main" id="{6FFF881F-7BF5-A24F-0962-E356CC7B58D1}"/>
              </a:ext>
            </a:extLst>
          </p:cNvPr>
          <p:cNvPicPr>
            <a:picLocks noChangeAspect="1"/>
          </p:cNvPicPr>
          <p:nvPr/>
        </p:nvPicPr>
        <p:blipFill>
          <a:blip r:embed="rId2"/>
          <a:stretch>
            <a:fillRect/>
          </a:stretch>
        </p:blipFill>
        <p:spPr>
          <a:xfrm>
            <a:off x="2064290" y="5806164"/>
            <a:ext cx="3368844" cy="619670"/>
          </a:xfrm>
          <a:prstGeom prst="rect">
            <a:avLst/>
          </a:prstGeom>
        </p:spPr>
      </p:pic>
    </p:spTree>
    <p:extLst>
      <p:ext uri="{BB962C8B-B14F-4D97-AF65-F5344CB8AC3E}">
        <p14:creationId xmlns:p14="http://schemas.microsoft.com/office/powerpoint/2010/main" val="1310646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D0BA-7710-60DB-A2D4-E442B6BF28D5}"/>
              </a:ext>
            </a:extLst>
          </p:cNvPr>
          <p:cNvSpPr>
            <a:spLocks noGrp="1"/>
          </p:cNvSpPr>
          <p:nvPr>
            <p:ph type="title"/>
          </p:nvPr>
        </p:nvSpPr>
        <p:spPr/>
        <p:txBody>
          <a:bodyPr/>
          <a:lstStyle/>
          <a:p>
            <a:r>
              <a:rPr lang="en-US" dirty="0"/>
              <a:t>Elements of Template</a:t>
            </a:r>
          </a:p>
        </p:txBody>
      </p:sp>
      <p:sp>
        <p:nvSpPr>
          <p:cNvPr id="3" name="Content Placeholder 2">
            <a:extLst>
              <a:ext uri="{FF2B5EF4-FFF2-40B4-BE49-F238E27FC236}">
                <a16:creationId xmlns:a16="http://schemas.microsoft.com/office/drawing/2014/main" id="{9BBE261B-BFC4-EE19-AAB2-EF66156DF079}"/>
              </a:ext>
            </a:extLst>
          </p:cNvPr>
          <p:cNvSpPr>
            <a:spLocks noGrp="1"/>
          </p:cNvSpPr>
          <p:nvPr>
            <p:ph idx="1"/>
          </p:nvPr>
        </p:nvSpPr>
        <p:spPr/>
        <p:txBody>
          <a:bodyPr/>
          <a:lstStyle/>
          <a:p>
            <a:pPr marL="0" indent="0" algn="just">
              <a:buNone/>
            </a:pPr>
            <a:r>
              <a:rPr lang="en-US" b="0" i="0" dirty="0">
                <a:solidFill>
                  <a:srgbClr val="000000"/>
                </a:solidFill>
                <a:effectLst/>
                <a:latin typeface="Roboto" panose="02000000000000000000" pitchFamily="2" charset="0"/>
              </a:rPr>
              <a:t>The basic elements of template syntax:</a:t>
            </a:r>
          </a:p>
          <a:p>
            <a:pPr lvl="1" algn="just"/>
            <a:r>
              <a:rPr lang="en-US" b="0" i="0" dirty="0">
                <a:solidFill>
                  <a:srgbClr val="000000"/>
                </a:solidFill>
                <a:effectLst/>
                <a:latin typeface="Roboto" panose="02000000000000000000" pitchFamily="2" charset="0"/>
              </a:rPr>
              <a:t>HTML</a:t>
            </a:r>
          </a:p>
          <a:p>
            <a:pPr lvl="1" algn="just"/>
            <a:r>
              <a:rPr lang="en-US" b="0" i="0" dirty="0">
                <a:solidFill>
                  <a:srgbClr val="000000"/>
                </a:solidFill>
                <a:effectLst/>
                <a:latin typeface="Roboto" panose="02000000000000000000" pitchFamily="2" charset="0"/>
              </a:rPr>
              <a:t>Interpolation</a:t>
            </a:r>
          </a:p>
          <a:p>
            <a:pPr lvl="1" algn="just"/>
            <a:r>
              <a:rPr lang="en-US" b="0" i="0" dirty="0">
                <a:solidFill>
                  <a:srgbClr val="000000"/>
                </a:solidFill>
                <a:effectLst/>
                <a:latin typeface="Roboto" panose="02000000000000000000" pitchFamily="2" charset="0"/>
              </a:rPr>
              <a:t>Template Expressions</a:t>
            </a:r>
          </a:p>
          <a:p>
            <a:pPr lvl="1" algn="just"/>
            <a:r>
              <a:rPr lang="en-US" b="0" i="0" dirty="0">
                <a:solidFill>
                  <a:srgbClr val="000000"/>
                </a:solidFill>
                <a:effectLst/>
                <a:latin typeface="Roboto" panose="02000000000000000000" pitchFamily="2" charset="0"/>
              </a:rPr>
              <a:t>Template Statements</a:t>
            </a:r>
          </a:p>
          <a:p>
            <a:pPr marL="0" indent="0" algn="just">
              <a:buNone/>
            </a:pPr>
            <a:r>
              <a:rPr lang="en-US" b="1" i="0" dirty="0">
                <a:solidFill>
                  <a:srgbClr val="000000"/>
                </a:solidFill>
                <a:effectLst/>
                <a:latin typeface="Roboto" panose="02000000000000000000" pitchFamily="2" charset="0"/>
              </a:rPr>
              <a:t>HTML</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Angular uses HTML as a template language. In the below example, the template contains pure HTML code.</a:t>
            </a:r>
          </a:p>
          <a:p>
            <a:pPr marL="0" indent="0" algn="just">
              <a:buNone/>
            </a:pPr>
            <a:endParaRPr lang="en-US" b="0" i="0" dirty="0">
              <a:solidFill>
                <a:srgbClr val="000000"/>
              </a:solidFill>
              <a:effectLst/>
              <a:latin typeface="Roboto" panose="02000000000000000000" pitchFamily="2" charset="0"/>
            </a:endParaRPr>
          </a:p>
          <a:p>
            <a:pPr marL="0" indent="0" algn="just">
              <a:buNone/>
            </a:pPr>
            <a:r>
              <a:rPr lang="en-US" b="1" i="0" dirty="0">
                <a:solidFill>
                  <a:srgbClr val="000000"/>
                </a:solidFill>
                <a:effectLst/>
                <a:latin typeface="Roboto" panose="02000000000000000000" pitchFamily="2" charset="0"/>
              </a:rPr>
              <a:t>Interpolation</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Interpolation is one of the forms of data binding where component’s data can be accessed in a template. For interpolation, double curly braces </a:t>
            </a:r>
            <a:r>
              <a:rPr lang="en-US" b="1" i="0" dirty="0">
                <a:solidFill>
                  <a:srgbClr val="000000"/>
                </a:solidFill>
                <a:effectLst/>
                <a:latin typeface="Roboto" panose="02000000000000000000" pitchFamily="2" charset="0"/>
              </a:rPr>
              <a:t>{{ }} </a:t>
            </a:r>
            <a:r>
              <a:rPr lang="en-US" b="0" i="0" dirty="0">
                <a:solidFill>
                  <a:srgbClr val="000000"/>
                </a:solidFill>
                <a:effectLst/>
                <a:latin typeface="Roboto" panose="02000000000000000000" pitchFamily="2" charset="0"/>
              </a:rPr>
              <a:t>is used.</a:t>
            </a:r>
          </a:p>
          <a:p>
            <a:pPr algn="just"/>
            <a:endParaRPr lang="en-US" b="0"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657819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ADBF-F66E-726F-58F9-59B3B411130C}"/>
              </a:ext>
            </a:extLst>
          </p:cNvPr>
          <p:cNvSpPr>
            <a:spLocks noGrp="1"/>
          </p:cNvSpPr>
          <p:nvPr>
            <p:ph type="title"/>
          </p:nvPr>
        </p:nvSpPr>
        <p:spPr/>
        <p:txBody>
          <a:bodyPr/>
          <a:lstStyle/>
          <a:p>
            <a:r>
              <a:rPr lang="en-US" dirty="0"/>
              <a:t>Expressions &amp; Statement</a:t>
            </a:r>
          </a:p>
        </p:txBody>
      </p:sp>
      <p:sp>
        <p:nvSpPr>
          <p:cNvPr id="3" name="Content Placeholder 2">
            <a:extLst>
              <a:ext uri="{FF2B5EF4-FFF2-40B4-BE49-F238E27FC236}">
                <a16:creationId xmlns:a16="http://schemas.microsoft.com/office/drawing/2014/main" id="{C474F9CC-C2F1-98AC-CFBB-0AB42684E095}"/>
              </a:ext>
            </a:extLst>
          </p:cNvPr>
          <p:cNvSpPr>
            <a:spLocks noGrp="1"/>
          </p:cNvSpPr>
          <p:nvPr>
            <p:ph idx="1"/>
          </p:nvPr>
        </p:nvSpPr>
        <p:spPr/>
        <p:txBody>
          <a:bodyPr>
            <a:normAutofit lnSpcReduction="10000"/>
          </a:bodyPr>
          <a:lstStyle/>
          <a:p>
            <a:pPr marL="0" indent="0" algn="just">
              <a:buNone/>
            </a:pPr>
            <a:r>
              <a:rPr lang="en-US" b="1" i="0" dirty="0">
                <a:solidFill>
                  <a:srgbClr val="000000"/>
                </a:solidFill>
                <a:effectLst/>
                <a:latin typeface="Roboto" panose="02000000000000000000" pitchFamily="2" charset="0"/>
              </a:rPr>
              <a:t>Template Expressions</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The text inside {{ }} is called as template expression.</a:t>
            </a:r>
          </a:p>
          <a:p>
            <a:pPr marL="457200" lvl="1" indent="0">
              <a:buNone/>
            </a:pPr>
            <a:r>
              <a:rPr lang="en-US" b="0" i="1" dirty="0">
                <a:solidFill>
                  <a:srgbClr val="0070C0"/>
                </a:solidFill>
                <a:effectLst/>
                <a:latin typeface="Consolas" panose="020B0609020204030204" pitchFamily="49" charset="0"/>
              </a:rPr>
              <a:t>{{ courseName }}</a:t>
            </a:r>
          </a:p>
          <a:p>
            <a:pPr marL="0" indent="0" algn="just">
              <a:buNone/>
            </a:pPr>
            <a:r>
              <a:rPr lang="en-US" b="0" i="0" dirty="0">
                <a:solidFill>
                  <a:srgbClr val="000000"/>
                </a:solidFill>
                <a:effectLst/>
                <a:latin typeface="Roboto" panose="02000000000000000000" pitchFamily="2" charset="0"/>
              </a:rPr>
              <a:t>Angular first evaluates the expression and returns the result as a string. The scope of a template expression is a component instance.</a:t>
            </a:r>
          </a:p>
          <a:p>
            <a:pPr marL="0" indent="0" algn="just">
              <a:buNone/>
            </a:pPr>
            <a:r>
              <a:rPr lang="en-US" b="0" i="0" dirty="0">
                <a:solidFill>
                  <a:srgbClr val="000000"/>
                </a:solidFill>
                <a:effectLst/>
                <a:latin typeface="Roboto" panose="02000000000000000000" pitchFamily="2" charset="0"/>
              </a:rPr>
              <a:t>That means, if you write {{ courseName }}, courseName should be the property of the component to which this template is bound.</a:t>
            </a:r>
          </a:p>
          <a:p>
            <a:pPr marL="0" indent="0" algn="just">
              <a:buNone/>
            </a:pPr>
            <a:endParaRPr lang="en-US" b="1" i="0" dirty="0">
              <a:solidFill>
                <a:srgbClr val="000000"/>
              </a:solidFill>
              <a:effectLst/>
              <a:latin typeface="Roboto" panose="02000000000000000000" pitchFamily="2" charset="0"/>
            </a:endParaRPr>
          </a:p>
          <a:p>
            <a:pPr marL="0" indent="0" algn="just">
              <a:buNone/>
            </a:pPr>
            <a:r>
              <a:rPr lang="en-US" b="1" i="0" dirty="0">
                <a:solidFill>
                  <a:srgbClr val="000000"/>
                </a:solidFill>
                <a:effectLst/>
                <a:latin typeface="Roboto" panose="02000000000000000000" pitchFamily="2" charset="0"/>
              </a:rPr>
              <a:t>Template Statement</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Template Statements are the statements that respond to a user event.</a:t>
            </a:r>
          </a:p>
          <a:p>
            <a:pPr marL="457200" lvl="1" indent="0">
              <a:buNone/>
            </a:pPr>
            <a:r>
              <a:rPr lang="en-US" b="0" i="1" dirty="0">
                <a:solidFill>
                  <a:srgbClr val="FF0000"/>
                </a:solidFill>
                <a:effectLst/>
                <a:latin typeface="Consolas" panose="020B0609020204030204" pitchFamily="49" charset="0"/>
              </a:rPr>
              <a:t>(event)</a:t>
            </a:r>
            <a:r>
              <a:rPr lang="en-US" b="0" i="1" dirty="0">
                <a:solidFill>
                  <a:srgbClr val="000000"/>
                </a:solidFill>
                <a:effectLst/>
                <a:latin typeface="Consolas" panose="020B0609020204030204" pitchFamily="49" charset="0"/>
              </a:rPr>
              <a:t> = </a:t>
            </a:r>
            <a:r>
              <a:rPr lang="en-US" b="0" i="1" dirty="0">
                <a:solidFill>
                  <a:srgbClr val="0000FF"/>
                </a:solidFill>
                <a:effectLst/>
                <a:latin typeface="Consolas" panose="020B0609020204030204" pitchFamily="49" charset="0"/>
              </a:rPr>
              <a:t>statement</a:t>
            </a:r>
            <a:endParaRPr lang="en-US" b="0" i="1" dirty="0">
              <a:solidFill>
                <a:srgbClr val="000000"/>
              </a:solidFill>
              <a:effectLst/>
              <a:latin typeface="Consolas" panose="020B0609020204030204" pitchFamily="49" charset="0"/>
            </a:endParaRPr>
          </a:p>
          <a:p>
            <a:pPr marL="0" indent="0" algn="just">
              <a:buNone/>
            </a:pPr>
            <a:r>
              <a:rPr lang="en-US" b="0" i="0" dirty="0">
                <a:solidFill>
                  <a:srgbClr val="000000"/>
                </a:solidFill>
                <a:effectLst/>
                <a:latin typeface="Roboto" panose="02000000000000000000" pitchFamily="2" charset="0"/>
              </a:rPr>
              <a:t>For example (click) = "changeName()"</a:t>
            </a:r>
          </a:p>
          <a:p>
            <a:pPr marL="0" indent="0" algn="just">
              <a:buNone/>
            </a:pPr>
            <a:r>
              <a:rPr lang="en-US" b="0" i="0" dirty="0">
                <a:solidFill>
                  <a:srgbClr val="000000"/>
                </a:solidFill>
                <a:effectLst/>
                <a:latin typeface="Roboto" panose="02000000000000000000" pitchFamily="2" charset="0"/>
              </a:rPr>
              <a:t>This is called event binding. In Angular, all events should be placed in ( ).</a:t>
            </a:r>
          </a:p>
          <a:p>
            <a:endParaRPr lang="en-US" dirty="0"/>
          </a:p>
        </p:txBody>
      </p:sp>
    </p:spTree>
    <p:extLst>
      <p:ext uri="{BB962C8B-B14F-4D97-AF65-F5344CB8AC3E}">
        <p14:creationId xmlns:p14="http://schemas.microsoft.com/office/powerpoint/2010/main" val="3691716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9A9F-2F42-8C5D-CD06-CCF1008AAED1}"/>
              </a:ext>
            </a:extLst>
          </p:cNvPr>
          <p:cNvSpPr>
            <a:spLocks noGrp="1"/>
          </p:cNvSpPr>
          <p:nvPr>
            <p:ph type="title"/>
          </p:nvPr>
        </p:nvSpPr>
        <p:spPr/>
        <p:txBody>
          <a:bodyPr/>
          <a:lstStyle/>
          <a:p>
            <a:r>
              <a:rPr lang="en-US" dirty="0"/>
              <a:t>Hands-on Elements of Template</a:t>
            </a:r>
          </a:p>
        </p:txBody>
      </p:sp>
      <p:sp>
        <p:nvSpPr>
          <p:cNvPr id="3" name="Content Placeholder 2">
            <a:extLst>
              <a:ext uri="{FF2B5EF4-FFF2-40B4-BE49-F238E27FC236}">
                <a16:creationId xmlns:a16="http://schemas.microsoft.com/office/drawing/2014/main" id="{563B0FD1-0D3B-273F-51F3-E22BC1DFCDFB}"/>
              </a:ext>
            </a:extLst>
          </p:cNvPr>
          <p:cNvSpPr>
            <a:spLocks noGrp="1"/>
          </p:cNvSpPr>
          <p:nvPr>
            <p:ph idx="1"/>
          </p:nvPr>
        </p:nvSpPr>
        <p:spPr/>
        <p:txBody>
          <a:bodyPr>
            <a:normAutofit/>
          </a:bodyPr>
          <a:lstStyle/>
          <a:p>
            <a:pPr marL="0" indent="0">
              <a:buNone/>
            </a:pPr>
            <a:r>
              <a:rPr lang="en-US" b="1" i="0" dirty="0" err="1">
                <a:solidFill>
                  <a:srgbClr val="000000"/>
                </a:solidFill>
                <a:effectLst/>
                <a:latin typeface="Roboto" panose="02000000000000000000" pitchFamily="2" charset="0"/>
              </a:rPr>
              <a:t>app.component.ts</a:t>
            </a:r>
            <a:endParaRPr lang="en-US" b="1" i="0" dirty="0">
              <a:solidFill>
                <a:srgbClr val="000000"/>
              </a:solidFill>
              <a:effectLst/>
              <a:latin typeface="Roboto" panose="02000000000000000000" pitchFamily="2" charset="0"/>
            </a:endParaRPr>
          </a:p>
          <a:p>
            <a:pPr marL="800100" lvl="1" indent="-342900">
              <a:lnSpc>
                <a:spcPct val="100000"/>
              </a:lnSpc>
              <a:spcBef>
                <a:spcPts val="0"/>
              </a:spcBef>
              <a:buFont typeface="+mj-lt"/>
              <a:buAutoNum type="arabicPeriod"/>
            </a:pPr>
            <a:r>
              <a:rPr lang="en-US" sz="1400" b="0" i="1" dirty="0">
                <a:solidFill>
                  <a:srgbClr val="0000FF"/>
                </a:solidFill>
                <a:effectLst/>
                <a:latin typeface="Consolas" panose="020B0609020204030204" pitchFamily="49" charset="0"/>
              </a:rPr>
              <a:t>export</a:t>
            </a:r>
            <a:r>
              <a:rPr lang="en-US" sz="1400" b="0" i="1" dirty="0">
                <a:solidFill>
                  <a:srgbClr val="000000"/>
                </a:solidFill>
                <a:effectLst/>
                <a:latin typeface="Consolas" panose="020B0609020204030204" pitchFamily="49" charset="0"/>
              </a:rPr>
              <a:t> </a:t>
            </a:r>
            <a:r>
              <a:rPr lang="en-US" sz="1400" b="0" i="1" dirty="0">
                <a:solidFill>
                  <a:srgbClr val="0000FF"/>
                </a:solidFill>
                <a:effectLst/>
                <a:latin typeface="Consolas" panose="020B0609020204030204" pitchFamily="49" charset="0"/>
              </a:rPr>
              <a:t>class</a:t>
            </a:r>
            <a:r>
              <a:rPr lang="en-US" sz="1400" b="0" i="1" dirty="0">
                <a:solidFill>
                  <a:srgbClr val="000000"/>
                </a:solidFill>
                <a:effectLst/>
                <a:latin typeface="Consolas" panose="020B0609020204030204" pitchFamily="49" charset="0"/>
              </a:rPr>
              <a:t> AppComponent {</a:t>
            </a:r>
          </a:p>
          <a:p>
            <a:pPr marL="800100" lvl="1" indent="-342900">
              <a:lnSpc>
                <a:spcPct val="100000"/>
              </a:lnSpc>
              <a:spcBef>
                <a:spcPts val="0"/>
              </a:spcBef>
              <a:buFont typeface="+mj-lt"/>
              <a:buAutoNum type="arabicPeriod"/>
            </a:pPr>
            <a:r>
              <a:rPr lang="en-US" sz="1400" b="0" i="1" dirty="0">
                <a:solidFill>
                  <a:srgbClr val="000000"/>
                </a:solidFill>
                <a:effectLst/>
                <a:latin typeface="Consolas" panose="020B0609020204030204" pitchFamily="49" charset="0"/>
              </a:rPr>
              <a:t>  courseName = </a:t>
            </a:r>
            <a:r>
              <a:rPr lang="en-US" sz="1400" b="0" i="1" dirty="0">
                <a:solidFill>
                  <a:srgbClr val="A31515"/>
                </a:solidFill>
                <a:effectLst/>
                <a:latin typeface="Consolas" panose="020B0609020204030204" pitchFamily="49" charset="0"/>
              </a:rPr>
              <a:t>'Angular'</a:t>
            </a:r>
            <a:r>
              <a:rPr lang="en-US" sz="1400" b="0" i="1" dirty="0">
                <a:solidFill>
                  <a:srgbClr val="000000"/>
                </a:solidFill>
                <a:effectLst/>
                <a:latin typeface="Consolas" panose="020B0609020204030204" pitchFamily="49" charset="0"/>
              </a:rPr>
              <a:t>;</a:t>
            </a:r>
          </a:p>
          <a:p>
            <a:pPr marL="800100" lvl="1" indent="-342900">
              <a:lnSpc>
                <a:spcPct val="100000"/>
              </a:lnSpc>
              <a:spcBef>
                <a:spcPts val="0"/>
              </a:spcBef>
              <a:buFont typeface="+mj-lt"/>
              <a:buAutoNum type="arabicPeriod"/>
            </a:pPr>
            <a:r>
              <a:rPr lang="en-US" sz="1400" b="0" i="1" dirty="0">
                <a:solidFill>
                  <a:srgbClr val="000000"/>
                </a:solidFill>
                <a:effectLst/>
                <a:latin typeface="Consolas" panose="020B0609020204030204" pitchFamily="49" charset="0"/>
              </a:rPr>
              <a:t>  title = </a:t>
            </a:r>
            <a:r>
              <a:rPr lang="en-US" sz="1400" b="0" i="1" dirty="0">
                <a:solidFill>
                  <a:srgbClr val="A31515"/>
                </a:solidFill>
                <a:effectLst/>
                <a:latin typeface="Consolas" panose="020B0609020204030204" pitchFamily="49" charset="0"/>
              </a:rPr>
              <a:t>'my-dream-app'</a:t>
            </a:r>
            <a:r>
              <a:rPr lang="en-US" sz="1400" b="0" i="1" dirty="0">
                <a:solidFill>
                  <a:srgbClr val="000000"/>
                </a:solidFill>
                <a:effectLst/>
                <a:latin typeface="Consolas" panose="020B0609020204030204" pitchFamily="49" charset="0"/>
              </a:rPr>
              <a:t>;</a:t>
            </a:r>
          </a:p>
          <a:p>
            <a:pPr marL="800100" lvl="1" indent="-342900">
              <a:lnSpc>
                <a:spcPct val="100000"/>
              </a:lnSpc>
              <a:spcBef>
                <a:spcPts val="0"/>
              </a:spcBef>
              <a:buFont typeface="+mj-lt"/>
              <a:buAutoNum type="arabicPeriod"/>
            </a:pPr>
            <a:r>
              <a:rPr lang="en-US" sz="1400" b="0" i="1" dirty="0">
                <a:solidFill>
                  <a:srgbClr val="000000"/>
                </a:solidFill>
                <a:effectLst/>
                <a:latin typeface="Consolas" panose="020B0609020204030204" pitchFamily="49" charset="0"/>
              </a:rPr>
              <a:t>  changeName() {</a:t>
            </a:r>
          </a:p>
          <a:p>
            <a:pPr marL="800100" lvl="1" indent="-342900">
              <a:lnSpc>
                <a:spcPct val="100000"/>
              </a:lnSpc>
              <a:spcBef>
                <a:spcPts val="0"/>
              </a:spcBef>
              <a:buFont typeface="+mj-lt"/>
              <a:buAutoNum type="arabicPeriod"/>
            </a:pPr>
            <a:r>
              <a:rPr lang="en-US" sz="1400" b="0" i="1" dirty="0">
                <a:solidFill>
                  <a:srgbClr val="000000"/>
                </a:solidFill>
                <a:effectLst/>
                <a:latin typeface="Consolas" panose="020B0609020204030204" pitchFamily="49" charset="0"/>
              </a:rPr>
              <a:t>    </a:t>
            </a:r>
            <a:r>
              <a:rPr lang="en-US" sz="1400" b="0" i="1" dirty="0" err="1">
                <a:solidFill>
                  <a:srgbClr val="0000FF"/>
                </a:solidFill>
                <a:effectLst/>
                <a:latin typeface="Consolas" panose="020B0609020204030204" pitchFamily="49" charset="0"/>
              </a:rPr>
              <a:t>this</a:t>
            </a:r>
            <a:r>
              <a:rPr lang="en-US" sz="1400" b="0" i="1" dirty="0" err="1">
                <a:solidFill>
                  <a:srgbClr val="000000"/>
                </a:solidFill>
                <a:effectLst/>
                <a:latin typeface="Consolas" panose="020B0609020204030204" pitchFamily="49" charset="0"/>
              </a:rPr>
              <a:t>.courseName</a:t>
            </a:r>
            <a:r>
              <a:rPr lang="en-US" sz="1400" b="0" i="1" dirty="0">
                <a:solidFill>
                  <a:srgbClr val="000000"/>
                </a:solidFill>
                <a:effectLst/>
                <a:latin typeface="Consolas" panose="020B0609020204030204" pitchFamily="49" charset="0"/>
              </a:rPr>
              <a:t> = </a:t>
            </a:r>
            <a:r>
              <a:rPr lang="en-US" sz="1400" b="0" i="1" dirty="0">
                <a:solidFill>
                  <a:srgbClr val="A31515"/>
                </a:solidFill>
                <a:effectLst/>
                <a:latin typeface="Consolas" panose="020B0609020204030204" pitchFamily="49" charset="0"/>
              </a:rPr>
              <a:t>"TypeScript"</a:t>
            </a:r>
            <a:r>
              <a:rPr lang="en-US" sz="1400" b="0" i="1" dirty="0">
                <a:solidFill>
                  <a:srgbClr val="000000"/>
                </a:solidFill>
                <a:effectLst/>
                <a:latin typeface="Consolas" panose="020B0609020204030204" pitchFamily="49" charset="0"/>
              </a:rPr>
              <a:t>;</a:t>
            </a:r>
          </a:p>
          <a:p>
            <a:pPr marL="800100" lvl="1" indent="-342900">
              <a:lnSpc>
                <a:spcPct val="100000"/>
              </a:lnSpc>
              <a:spcBef>
                <a:spcPts val="0"/>
              </a:spcBef>
              <a:buFont typeface="+mj-lt"/>
              <a:buAutoNum type="arabicPeriod"/>
            </a:pPr>
            <a:r>
              <a:rPr lang="en-US" sz="1400" b="0" i="1" dirty="0">
                <a:solidFill>
                  <a:srgbClr val="000000"/>
                </a:solidFill>
                <a:effectLst/>
                <a:latin typeface="Consolas" panose="020B0609020204030204" pitchFamily="49" charset="0"/>
              </a:rPr>
              <a:t>  }</a:t>
            </a:r>
          </a:p>
          <a:p>
            <a:pPr marL="800100" lvl="1" indent="-342900">
              <a:lnSpc>
                <a:spcPct val="100000"/>
              </a:lnSpc>
              <a:spcBef>
                <a:spcPts val="0"/>
              </a:spcBef>
              <a:buFont typeface="+mj-lt"/>
              <a:buAutoNum type="arabicPeriod"/>
            </a:pPr>
            <a:r>
              <a:rPr lang="en-US" sz="1400" b="0" i="1" dirty="0">
                <a:solidFill>
                  <a:srgbClr val="000000"/>
                </a:solidFill>
                <a:effectLst/>
                <a:latin typeface="Consolas" panose="020B0609020204030204" pitchFamily="49" charset="0"/>
              </a:rPr>
              <a:t>}</a:t>
            </a:r>
            <a:endParaRPr lang="en-US" sz="1400" b="1" i="1" dirty="0">
              <a:solidFill>
                <a:srgbClr val="000000"/>
              </a:solidFill>
              <a:latin typeface="Roboto" panose="02000000000000000000" pitchFamily="2" charset="0"/>
            </a:endParaRPr>
          </a:p>
          <a:p>
            <a:pPr marL="0" indent="0" algn="just">
              <a:buNone/>
            </a:pPr>
            <a:r>
              <a:rPr lang="en-US" sz="1600" b="0" i="0" dirty="0">
                <a:solidFill>
                  <a:srgbClr val="000000"/>
                </a:solidFill>
                <a:effectLst/>
                <a:latin typeface="Roboto" panose="02000000000000000000" pitchFamily="2" charset="0"/>
              </a:rPr>
              <a:t>Line 4-6: changeName is a method of AppComponent class where you are changing courseName property value to "TypeScript"</a:t>
            </a:r>
            <a:endParaRPr lang="en-US" sz="1600" b="1" i="0" dirty="0">
              <a:solidFill>
                <a:srgbClr val="000000"/>
              </a:solidFill>
              <a:effectLst/>
              <a:latin typeface="Roboto" panose="02000000000000000000" pitchFamily="2" charset="0"/>
            </a:endParaRPr>
          </a:p>
          <a:p>
            <a:pPr marL="0" indent="0">
              <a:buNone/>
            </a:pPr>
            <a:r>
              <a:rPr lang="en-US" b="1" i="0" dirty="0">
                <a:solidFill>
                  <a:srgbClr val="000000"/>
                </a:solidFill>
                <a:effectLst/>
                <a:latin typeface="Roboto" panose="02000000000000000000" pitchFamily="2" charset="0"/>
              </a:rPr>
              <a:t>app.component.html</a:t>
            </a:r>
          </a:p>
          <a:p>
            <a:pPr marL="800100" lvl="1" indent="-342900">
              <a:lnSpc>
                <a:spcPct val="100000"/>
              </a:lnSpc>
              <a:spcBef>
                <a:spcPts val="0"/>
              </a:spcBef>
              <a:buFont typeface="+mj-lt"/>
              <a:buAutoNum type="arabicPeriod"/>
            </a:pPr>
            <a:r>
              <a:rPr lang="en-US" sz="1400" b="0" i="1" dirty="0">
                <a:solidFill>
                  <a:srgbClr val="800000"/>
                </a:solidFill>
                <a:effectLst/>
                <a:latin typeface="Consolas" panose="020B0609020204030204" pitchFamily="49" charset="0"/>
              </a:rPr>
              <a:t>&lt;h1&gt;</a:t>
            </a:r>
            <a:r>
              <a:rPr lang="en-US" sz="1400" b="0" i="1" dirty="0">
                <a:solidFill>
                  <a:srgbClr val="000000"/>
                </a:solidFill>
                <a:effectLst/>
                <a:latin typeface="Consolas" panose="020B0609020204030204" pitchFamily="49" charset="0"/>
              </a:rPr>
              <a:t> Welcome to {{title | uppercase}} </a:t>
            </a:r>
            <a:r>
              <a:rPr lang="en-US" sz="1400" b="0" i="1" dirty="0">
                <a:solidFill>
                  <a:srgbClr val="800000"/>
                </a:solidFill>
                <a:effectLst/>
                <a:latin typeface="Consolas" panose="020B0609020204030204" pitchFamily="49" charset="0"/>
              </a:rPr>
              <a:t>&lt;/h1&gt;</a:t>
            </a:r>
            <a:endParaRPr lang="en-US" sz="1400" b="0" i="1" dirty="0">
              <a:solidFill>
                <a:srgbClr val="000000"/>
              </a:solidFill>
              <a:effectLst/>
              <a:latin typeface="Consolas" panose="020B0609020204030204" pitchFamily="49" charset="0"/>
            </a:endParaRPr>
          </a:p>
          <a:p>
            <a:pPr marL="800100" lvl="1" indent="-342900">
              <a:lnSpc>
                <a:spcPct val="100000"/>
              </a:lnSpc>
              <a:spcBef>
                <a:spcPts val="0"/>
              </a:spcBef>
              <a:buFont typeface="+mj-lt"/>
              <a:buAutoNum type="arabicPeriod"/>
            </a:pPr>
            <a:r>
              <a:rPr lang="en-US" sz="1400" b="0" i="1" dirty="0">
                <a:solidFill>
                  <a:srgbClr val="800000"/>
                </a:solidFill>
                <a:effectLst/>
                <a:latin typeface="Consolas" panose="020B0609020204030204" pitchFamily="49" charset="0"/>
              </a:rPr>
              <a:t>&lt;h2&gt;</a:t>
            </a:r>
            <a:r>
              <a:rPr lang="en-US" sz="1400" b="0" i="1" dirty="0">
                <a:solidFill>
                  <a:srgbClr val="000000"/>
                </a:solidFill>
                <a:effectLst/>
                <a:latin typeface="Consolas" panose="020B0609020204030204" pitchFamily="49" charset="0"/>
              </a:rPr>
              <a:t> Course Name: {{ courseName }}</a:t>
            </a:r>
            <a:r>
              <a:rPr lang="en-US" sz="1400" b="0" i="1" dirty="0">
                <a:solidFill>
                  <a:srgbClr val="800000"/>
                </a:solidFill>
                <a:effectLst/>
                <a:latin typeface="Consolas" panose="020B0609020204030204" pitchFamily="49" charset="0"/>
              </a:rPr>
              <a:t>&lt;/h2&gt;</a:t>
            </a:r>
            <a:endParaRPr lang="en-US" sz="1400" b="0" i="1" dirty="0">
              <a:solidFill>
                <a:srgbClr val="000000"/>
              </a:solidFill>
              <a:effectLst/>
              <a:latin typeface="Consolas" panose="020B0609020204030204" pitchFamily="49" charset="0"/>
            </a:endParaRPr>
          </a:p>
          <a:p>
            <a:pPr marL="800100" lvl="1" indent="-342900">
              <a:lnSpc>
                <a:spcPct val="100000"/>
              </a:lnSpc>
              <a:spcBef>
                <a:spcPts val="0"/>
              </a:spcBef>
              <a:buFont typeface="+mj-lt"/>
              <a:buAutoNum type="arabicPeriod"/>
            </a:pPr>
            <a:r>
              <a:rPr lang="en-US" sz="1400" b="0" i="1" dirty="0">
                <a:solidFill>
                  <a:srgbClr val="800000"/>
                </a:solidFill>
                <a:effectLst/>
                <a:latin typeface="Consolas" panose="020B0609020204030204" pitchFamily="49" charset="0"/>
              </a:rPr>
              <a:t>&lt;p</a:t>
            </a:r>
            <a:r>
              <a:rPr lang="en-US" sz="1400" b="0" i="1" dirty="0">
                <a:solidFill>
                  <a:srgbClr val="000000"/>
                </a:solidFill>
                <a:effectLst/>
                <a:latin typeface="Consolas" panose="020B0609020204030204" pitchFamily="49" charset="0"/>
              </a:rPr>
              <a:t> </a:t>
            </a:r>
            <a:r>
              <a:rPr lang="en-US" sz="1400" b="0" i="1" dirty="0">
                <a:solidFill>
                  <a:srgbClr val="FF0000"/>
                </a:solidFill>
                <a:effectLst/>
                <a:latin typeface="Consolas" panose="020B0609020204030204" pitchFamily="49" charset="0"/>
              </a:rPr>
              <a:t>(click)</a:t>
            </a:r>
            <a:r>
              <a:rPr lang="en-US" sz="1400" b="0" i="1" dirty="0">
                <a:solidFill>
                  <a:srgbClr val="000000"/>
                </a:solidFill>
                <a:effectLst/>
                <a:latin typeface="Consolas" panose="020B0609020204030204" pitchFamily="49" charset="0"/>
              </a:rPr>
              <a:t>=</a:t>
            </a:r>
            <a:r>
              <a:rPr lang="en-US" sz="1400" b="0" i="1" dirty="0">
                <a:solidFill>
                  <a:srgbClr val="A31515"/>
                </a:solidFill>
                <a:effectLst/>
                <a:latin typeface="Consolas" panose="020B0609020204030204" pitchFamily="49" charset="0"/>
              </a:rPr>
              <a:t>"</a:t>
            </a:r>
            <a:r>
              <a:rPr lang="en-US" sz="1400" b="0" i="1" dirty="0">
                <a:solidFill>
                  <a:srgbClr val="000000"/>
                </a:solidFill>
                <a:effectLst/>
                <a:latin typeface="Consolas" panose="020B0609020204030204" pitchFamily="49" charset="0"/>
              </a:rPr>
              <a:t>changeName()</a:t>
            </a:r>
            <a:r>
              <a:rPr lang="en-US" sz="1400" b="0" i="1" dirty="0">
                <a:solidFill>
                  <a:srgbClr val="A31515"/>
                </a:solidFill>
                <a:effectLst/>
                <a:latin typeface="Consolas" panose="020B0609020204030204" pitchFamily="49" charset="0"/>
              </a:rPr>
              <a:t>"</a:t>
            </a:r>
            <a:r>
              <a:rPr lang="en-US" sz="1400" b="0" i="1" dirty="0">
                <a:solidFill>
                  <a:srgbClr val="800000"/>
                </a:solidFill>
                <a:effectLst/>
                <a:latin typeface="Consolas" panose="020B0609020204030204" pitchFamily="49" charset="0"/>
              </a:rPr>
              <a:t>&gt;</a:t>
            </a:r>
            <a:r>
              <a:rPr lang="en-US" sz="1400" b="0" i="1" dirty="0">
                <a:solidFill>
                  <a:srgbClr val="000000"/>
                </a:solidFill>
                <a:effectLst/>
                <a:latin typeface="Consolas" panose="020B0609020204030204" pitchFamily="49" charset="0"/>
              </a:rPr>
              <a:t>Click Here to Change</a:t>
            </a:r>
            <a:r>
              <a:rPr lang="en-US" sz="1400" b="0" i="1" dirty="0">
                <a:solidFill>
                  <a:srgbClr val="800000"/>
                </a:solidFill>
                <a:effectLst/>
                <a:latin typeface="Consolas" panose="020B0609020204030204" pitchFamily="49" charset="0"/>
              </a:rPr>
              <a:t>&lt;/p&gt;</a:t>
            </a:r>
            <a:endParaRPr lang="en-US" sz="1400" b="0" i="1" dirty="0">
              <a:solidFill>
                <a:srgbClr val="000000"/>
              </a:solidFill>
              <a:effectLst/>
              <a:latin typeface="Consolas" panose="020B0609020204030204" pitchFamily="49" charset="0"/>
            </a:endParaRPr>
          </a:p>
          <a:p>
            <a:pPr marL="0" indent="0">
              <a:buNone/>
            </a:pPr>
            <a:r>
              <a:rPr lang="en-US" sz="1600" b="0" i="0" dirty="0">
                <a:solidFill>
                  <a:srgbClr val="000000"/>
                </a:solidFill>
                <a:effectLst/>
                <a:latin typeface="Roboto" panose="02000000000000000000" pitchFamily="2" charset="0"/>
              </a:rPr>
              <a:t>Line 3: changeName() method is bound to click event which will be invoked on click of a paragraph at run time. This is called event binding.</a:t>
            </a:r>
            <a:endParaRPr lang="en-US" sz="1600" dirty="0"/>
          </a:p>
        </p:txBody>
      </p:sp>
      <p:pic>
        <p:nvPicPr>
          <p:cNvPr id="5" name="Picture 4">
            <a:extLst>
              <a:ext uri="{FF2B5EF4-FFF2-40B4-BE49-F238E27FC236}">
                <a16:creationId xmlns:a16="http://schemas.microsoft.com/office/drawing/2014/main" id="{40D60F0A-20FC-A3B7-C300-6BFED6479570}"/>
              </a:ext>
            </a:extLst>
          </p:cNvPr>
          <p:cNvPicPr>
            <a:picLocks noChangeAspect="1"/>
          </p:cNvPicPr>
          <p:nvPr/>
        </p:nvPicPr>
        <p:blipFill>
          <a:blip r:embed="rId2"/>
          <a:stretch>
            <a:fillRect/>
          </a:stretch>
        </p:blipFill>
        <p:spPr>
          <a:xfrm>
            <a:off x="8599503" y="5762625"/>
            <a:ext cx="3219450" cy="828675"/>
          </a:xfrm>
          <a:prstGeom prst="rect">
            <a:avLst/>
          </a:prstGeom>
        </p:spPr>
      </p:pic>
      <p:pic>
        <p:nvPicPr>
          <p:cNvPr id="7" name="Picture 6">
            <a:extLst>
              <a:ext uri="{FF2B5EF4-FFF2-40B4-BE49-F238E27FC236}">
                <a16:creationId xmlns:a16="http://schemas.microsoft.com/office/drawing/2014/main" id="{91780D18-7581-CA16-5498-8424DA957F97}"/>
              </a:ext>
            </a:extLst>
          </p:cNvPr>
          <p:cNvPicPr>
            <a:picLocks noChangeAspect="1"/>
          </p:cNvPicPr>
          <p:nvPr/>
        </p:nvPicPr>
        <p:blipFill>
          <a:blip r:embed="rId3"/>
          <a:stretch>
            <a:fillRect/>
          </a:stretch>
        </p:blipFill>
        <p:spPr>
          <a:xfrm>
            <a:off x="4616388" y="5795962"/>
            <a:ext cx="3517962" cy="795338"/>
          </a:xfrm>
          <a:prstGeom prst="rect">
            <a:avLst/>
          </a:prstGeom>
        </p:spPr>
      </p:pic>
    </p:spTree>
    <p:extLst>
      <p:ext uri="{BB962C8B-B14F-4D97-AF65-F5344CB8AC3E}">
        <p14:creationId xmlns:p14="http://schemas.microsoft.com/office/powerpoint/2010/main" val="38938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8C09-38D7-EC8B-14D9-1232CAB07976}"/>
              </a:ext>
            </a:extLst>
          </p:cNvPr>
          <p:cNvSpPr>
            <a:spLocks noGrp="1"/>
          </p:cNvSpPr>
          <p:nvPr>
            <p:ph type="title"/>
          </p:nvPr>
        </p:nvSpPr>
        <p:spPr/>
        <p:txBody>
          <a:bodyPr/>
          <a:lstStyle/>
          <a:p>
            <a:r>
              <a:rPr lang="en-US" dirty="0"/>
              <a:t>Change Detection</a:t>
            </a:r>
          </a:p>
        </p:txBody>
      </p:sp>
      <p:sp>
        <p:nvSpPr>
          <p:cNvPr id="3" name="Content Placeholder 2">
            <a:extLst>
              <a:ext uri="{FF2B5EF4-FFF2-40B4-BE49-F238E27FC236}">
                <a16:creationId xmlns:a16="http://schemas.microsoft.com/office/drawing/2014/main" id="{1FCD20C8-7089-022C-76A6-813882125F73}"/>
              </a:ext>
            </a:extLst>
          </p:cNvPr>
          <p:cNvSpPr>
            <a:spLocks noGrp="1"/>
          </p:cNvSpPr>
          <p:nvPr>
            <p:ph idx="1"/>
          </p:nvPr>
        </p:nvSpPr>
        <p:spPr/>
        <p:txBody>
          <a:bodyPr/>
          <a:lstStyle/>
          <a:p>
            <a:pPr marL="0" indent="0" algn="just">
              <a:buNone/>
            </a:pPr>
            <a:r>
              <a:rPr lang="en-US" b="1" i="0" dirty="0">
                <a:solidFill>
                  <a:srgbClr val="000000"/>
                </a:solidFill>
                <a:effectLst/>
                <a:latin typeface="Roboto" panose="02000000000000000000" pitchFamily="2" charset="0"/>
              </a:rPr>
              <a:t>How does Angular detect the changes and update the application at the respective places?</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Angular uses its change detection mechanism to detect the changes and update the application at the respective places. Angular applications </a:t>
            </a:r>
            <a:r>
              <a:rPr lang="en-US" b="1" i="0" dirty="0">
                <a:solidFill>
                  <a:srgbClr val="000000"/>
                </a:solidFill>
                <a:effectLst/>
                <a:latin typeface="Roboto" panose="02000000000000000000" pitchFamily="2" charset="0"/>
              </a:rPr>
              <a:t>run faster</a:t>
            </a:r>
            <a:r>
              <a:rPr lang="en-US" b="0" i="0" dirty="0">
                <a:solidFill>
                  <a:srgbClr val="000000"/>
                </a:solidFill>
                <a:effectLst/>
                <a:latin typeface="Roboto" panose="02000000000000000000" pitchFamily="2" charset="0"/>
              </a:rPr>
              <a:t> than Angular 1.x applications due to the improved </a:t>
            </a:r>
            <a:r>
              <a:rPr lang="en-US" b="1" i="0" dirty="0">
                <a:solidFill>
                  <a:srgbClr val="000000"/>
                </a:solidFill>
                <a:effectLst/>
                <a:latin typeface="Roboto" panose="02000000000000000000" pitchFamily="2" charset="0"/>
              </a:rPr>
              <a:t>change detection mechanism.</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 </a:t>
            </a:r>
          </a:p>
          <a:p>
            <a:pPr marL="0" indent="0" algn="just">
              <a:buNone/>
            </a:pPr>
            <a:r>
              <a:rPr lang="en-US" b="1" i="0" dirty="0">
                <a:solidFill>
                  <a:srgbClr val="000000"/>
                </a:solidFill>
                <a:effectLst/>
                <a:latin typeface="Roboto" panose="02000000000000000000" pitchFamily="2" charset="0"/>
              </a:rPr>
              <a:t>What is the change detection mechanism, and how it helps to run Angular applications so fast?</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Change Detection is a process in Angular that keeps views in sync with the models.</a:t>
            </a:r>
          </a:p>
          <a:p>
            <a:pPr marL="0" indent="0" algn="just">
              <a:buNone/>
            </a:pPr>
            <a:r>
              <a:rPr lang="en-US" b="0" i="0" dirty="0">
                <a:solidFill>
                  <a:srgbClr val="000000"/>
                </a:solidFill>
                <a:effectLst/>
                <a:latin typeface="Roboto" panose="02000000000000000000" pitchFamily="2" charset="0"/>
              </a:rPr>
              <a:t>In Angular, the flow is unidirectional from top to bottom in a component tree. A change in a web application can be caused by events, Ajax calls, and timers which are all asynchronous.</a:t>
            </a:r>
          </a:p>
          <a:p>
            <a:pPr marL="0" indent="0" algn="just">
              <a:buNone/>
            </a:pPr>
            <a:r>
              <a:rPr lang="en-US" b="0" i="0" dirty="0">
                <a:solidFill>
                  <a:srgbClr val="000000"/>
                </a:solidFill>
                <a:effectLst/>
                <a:latin typeface="Roboto" panose="02000000000000000000" pitchFamily="2" charset="0"/>
              </a:rPr>
              <a:t> </a:t>
            </a:r>
          </a:p>
          <a:p>
            <a:pPr marL="0" indent="0" algn="just">
              <a:buNone/>
            </a:pPr>
            <a:r>
              <a:rPr lang="en-US" b="1" i="0" dirty="0">
                <a:solidFill>
                  <a:srgbClr val="000000"/>
                </a:solidFill>
                <a:effectLst/>
                <a:latin typeface="Roboto" panose="02000000000000000000" pitchFamily="2" charset="0"/>
              </a:rPr>
              <a:t>Who informs Angular about the changes?</a:t>
            </a:r>
            <a:endParaRPr lang="en-US" b="0" i="0" dirty="0">
              <a:solidFill>
                <a:srgbClr val="000000"/>
              </a:solidFill>
              <a:effectLst/>
              <a:latin typeface="Roboto" panose="02000000000000000000" pitchFamily="2" charset="0"/>
            </a:endParaRPr>
          </a:p>
          <a:p>
            <a:pPr marL="0" indent="0" algn="just">
              <a:buNone/>
            </a:pPr>
            <a:r>
              <a:rPr lang="en-US" b="1" i="0" dirty="0">
                <a:solidFill>
                  <a:srgbClr val="000000"/>
                </a:solidFill>
                <a:effectLst/>
                <a:latin typeface="Roboto" panose="02000000000000000000" pitchFamily="2" charset="0"/>
              </a:rPr>
              <a:t>Zones</a:t>
            </a:r>
            <a:r>
              <a:rPr lang="en-US" b="0" i="0" dirty="0">
                <a:solidFill>
                  <a:srgbClr val="000000"/>
                </a:solidFill>
                <a:effectLst/>
                <a:latin typeface="Roboto" panose="02000000000000000000" pitchFamily="2" charset="0"/>
              </a:rPr>
              <a:t> inform Angular about the changes in the application. It automatically detects all asynchronous actions at run time in the application.</a:t>
            </a:r>
          </a:p>
          <a:p>
            <a:pPr marL="0" indent="0">
              <a:buNone/>
            </a:pPr>
            <a:endParaRPr lang="en-US" dirty="0"/>
          </a:p>
        </p:txBody>
      </p:sp>
    </p:spTree>
    <p:extLst>
      <p:ext uri="{BB962C8B-B14F-4D97-AF65-F5344CB8AC3E}">
        <p14:creationId xmlns:p14="http://schemas.microsoft.com/office/powerpoint/2010/main" val="4114195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0519-34AC-D01B-DEFD-CA555B55BFBB}"/>
              </a:ext>
            </a:extLst>
          </p:cNvPr>
          <p:cNvSpPr>
            <a:spLocks noGrp="1"/>
          </p:cNvSpPr>
          <p:nvPr>
            <p:ph type="title"/>
          </p:nvPr>
        </p:nvSpPr>
        <p:spPr/>
        <p:txBody>
          <a:bodyPr/>
          <a:lstStyle/>
          <a:p>
            <a:r>
              <a:rPr lang="en-US" b="0" i="0" dirty="0">
                <a:effectLst/>
                <a:latin typeface="Open Sans" panose="020B0606030504020204" pitchFamily="34" charset="0"/>
              </a:rPr>
              <a:t>What happens when a change is detected?</a:t>
            </a:r>
            <a:endParaRPr lang="en-US" dirty="0"/>
          </a:p>
        </p:txBody>
      </p:sp>
      <p:sp>
        <p:nvSpPr>
          <p:cNvPr id="3" name="Content Placeholder 2">
            <a:extLst>
              <a:ext uri="{FF2B5EF4-FFF2-40B4-BE49-F238E27FC236}">
                <a16:creationId xmlns:a16="http://schemas.microsoft.com/office/drawing/2014/main" id="{ED2749F1-DF84-06DA-EFD9-DEA7076A5F94}"/>
              </a:ext>
            </a:extLst>
          </p:cNvPr>
          <p:cNvSpPr>
            <a:spLocks noGrp="1"/>
          </p:cNvSpPr>
          <p:nvPr>
            <p:ph idx="1"/>
          </p:nvPr>
        </p:nvSpPr>
        <p:spPr/>
        <p:txBody>
          <a:bodyPr/>
          <a:lstStyle/>
          <a:p>
            <a:pPr marL="0" indent="0" algn="just">
              <a:buNone/>
            </a:pPr>
            <a:r>
              <a:rPr lang="en-US" b="1" i="0" dirty="0">
                <a:solidFill>
                  <a:srgbClr val="000000"/>
                </a:solidFill>
                <a:effectLst/>
                <a:latin typeface="Roboto" panose="02000000000000000000" pitchFamily="2" charset="0"/>
              </a:rPr>
              <a:t>What does Angular do when a change is detected?</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Angular runs a change detector algorithm on each component from top to bottom in the component tree. This change detector algorithm is automatically generated at run time which will check and update the changes at appropriate places in the component tree.</a:t>
            </a:r>
          </a:p>
          <a:p>
            <a:pPr marL="0" indent="0" algn="just">
              <a:buNone/>
            </a:pPr>
            <a:r>
              <a:rPr lang="en-US" b="0" i="0" dirty="0">
                <a:solidFill>
                  <a:srgbClr val="000000"/>
                </a:solidFill>
                <a:effectLst/>
                <a:latin typeface="Roboto" panose="02000000000000000000" pitchFamily="2" charset="0"/>
              </a:rPr>
              <a:t>Angular is very fast though it goes through all components from top to bottom for every single event as it generates VM-friendly code. Due to this, Angular can perform hundreds of thousands of checks in a few milliseconds.</a:t>
            </a:r>
          </a:p>
          <a:p>
            <a:endParaRPr lang="en-US" dirty="0"/>
          </a:p>
        </p:txBody>
      </p:sp>
      <p:pic>
        <p:nvPicPr>
          <p:cNvPr id="1026" name="Picture 2">
            <a:extLst>
              <a:ext uri="{FF2B5EF4-FFF2-40B4-BE49-F238E27FC236}">
                <a16:creationId xmlns:a16="http://schemas.microsoft.com/office/drawing/2014/main" id="{D820D8FD-135D-C4FA-CB44-10DBEEE46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772" y="3721936"/>
            <a:ext cx="4314455" cy="2455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985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FDE9-7DC1-C94C-366B-AE2F0D46E370}"/>
              </a:ext>
            </a:extLst>
          </p:cNvPr>
          <p:cNvSpPr>
            <a:spLocks noGrp="1"/>
          </p:cNvSpPr>
          <p:nvPr>
            <p:ph type="ctrTitle"/>
          </p:nvPr>
        </p:nvSpPr>
        <p:spPr/>
        <p:txBody>
          <a:bodyPr/>
          <a:lstStyle/>
          <a:p>
            <a:r>
              <a:rPr lang="en-US" dirty="0"/>
              <a:t>Directives</a:t>
            </a:r>
          </a:p>
        </p:txBody>
      </p:sp>
      <p:sp>
        <p:nvSpPr>
          <p:cNvPr id="3" name="Subtitle 2">
            <a:extLst>
              <a:ext uri="{FF2B5EF4-FFF2-40B4-BE49-F238E27FC236}">
                <a16:creationId xmlns:a16="http://schemas.microsoft.com/office/drawing/2014/main" id="{04DE6AD2-6DEB-0663-047C-61A85BE78DB9}"/>
              </a:ext>
            </a:extLst>
          </p:cNvPr>
          <p:cNvSpPr>
            <a:spLocks noGrp="1"/>
          </p:cNvSpPr>
          <p:nvPr>
            <p:ph type="subTitle" idx="1"/>
          </p:nvPr>
        </p:nvSpPr>
        <p:spPr/>
        <p:txBody>
          <a:bodyPr/>
          <a:lstStyle/>
          <a:p>
            <a:r>
              <a:rPr lang="en-US" dirty="0"/>
              <a:t>Angular</a:t>
            </a:r>
          </a:p>
        </p:txBody>
      </p:sp>
    </p:spTree>
    <p:extLst>
      <p:ext uri="{BB962C8B-B14F-4D97-AF65-F5344CB8AC3E}">
        <p14:creationId xmlns:p14="http://schemas.microsoft.com/office/powerpoint/2010/main" val="2629181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D96F1-4D0D-C5F5-A2FB-531073A8C8C6}"/>
              </a:ext>
            </a:extLst>
          </p:cNvPr>
          <p:cNvSpPr>
            <a:spLocks noGrp="1"/>
          </p:cNvSpPr>
          <p:nvPr>
            <p:ph type="title"/>
          </p:nvPr>
        </p:nvSpPr>
        <p:spPr/>
        <p:txBody>
          <a:bodyPr/>
          <a:lstStyle/>
          <a:p>
            <a:r>
              <a:rPr lang="en-US" dirty="0"/>
              <a:t>Directives</a:t>
            </a:r>
          </a:p>
        </p:txBody>
      </p:sp>
      <p:sp>
        <p:nvSpPr>
          <p:cNvPr id="3" name="Content Placeholder 2">
            <a:extLst>
              <a:ext uri="{FF2B5EF4-FFF2-40B4-BE49-F238E27FC236}">
                <a16:creationId xmlns:a16="http://schemas.microsoft.com/office/drawing/2014/main" id="{7A42B794-BFA6-E2B5-FB7D-2002CE469213}"/>
              </a:ext>
            </a:extLst>
          </p:cNvPr>
          <p:cNvSpPr>
            <a:spLocks noGrp="1"/>
          </p:cNvSpPr>
          <p:nvPr>
            <p:ph idx="1"/>
          </p:nvPr>
        </p:nvSpPr>
        <p:spPr/>
        <p:txBody>
          <a:bodyPr/>
          <a:lstStyle/>
          <a:p>
            <a:pPr marL="0" indent="0" algn="just">
              <a:buNone/>
            </a:pPr>
            <a:r>
              <a:rPr lang="en-US" b="0" i="0" dirty="0">
                <a:solidFill>
                  <a:srgbClr val="000000"/>
                </a:solidFill>
                <a:effectLst/>
                <a:latin typeface="Roboto" panose="02000000000000000000" pitchFamily="2" charset="0"/>
              </a:rPr>
              <a:t>Now that you are familiar with the concept of templates, let us now understand directives in Angular.</a:t>
            </a:r>
          </a:p>
          <a:p>
            <a:pPr marL="0" indent="0" algn="just">
              <a:buNone/>
            </a:pPr>
            <a:r>
              <a:rPr lang="en-US" b="0" i="0" dirty="0">
                <a:solidFill>
                  <a:srgbClr val="000000"/>
                </a:solidFill>
                <a:effectLst/>
                <a:latin typeface="Roboto" panose="02000000000000000000" pitchFamily="2" charset="0"/>
              </a:rPr>
              <a:t>Directives are used to change the behavior of components or elements. It can be used </a:t>
            </a:r>
            <a:r>
              <a:rPr lang="en-US" b="1" i="0" dirty="0">
                <a:solidFill>
                  <a:srgbClr val="000000"/>
                </a:solidFill>
                <a:effectLst/>
                <a:latin typeface="Roboto" panose="02000000000000000000" pitchFamily="2" charset="0"/>
              </a:rPr>
              <a:t>in the form of HTML attributes</a:t>
            </a:r>
            <a:r>
              <a:rPr lang="en-US" b="0" i="0" dirty="0">
                <a:solidFill>
                  <a:srgbClr val="000000"/>
                </a:solidFill>
                <a:effectLst/>
                <a:latin typeface="Roboto" panose="02000000000000000000" pitchFamily="2" charset="0"/>
              </a:rPr>
              <a:t>.</a:t>
            </a:r>
          </a:p>
          <a:p>
            <a:pPr marL="0" indent="0" algn="just">
              <a:buNone/>
            </a:pPr>
            <a:r>
              <a:rPr lang="en-US" b="0" i="0" dirty="0">
                <a:solidFill>
                  <a:srgbClr val="000000"/>
                </a:solidFill>
                <a:effectLst/>
                <a:latin typeface="Roboto" panose="02000000000000000000" pitchFamily="2" charset="0"/>
              </a:rPr>
              <a:t>You can create directives using classes attached with @Directive decorator which adds metadata to the class.</a:t>
            </a:r>
          </a:p>
          <a:p>
            <a:pPr marL="0" indent="0" algn="just">
              <a:buNone/>
            </a:pPr>
            <a:r>
              <a:rPr lang="en-US" b="0" i="0" dirty="0">
                <a:solidFill>
                  <a:srgbClr val="000000"/>
                </a:solidFill>
                <a:effectLst/>
                <a:latin typeface="Roboto" panose="02000000000000000000" pitchFamily="2" charset="0"/>
              </a:rPr>
              <a:t> </a:t>
            </a:r>
          </a:p>
          <a:p>
            <a:pPr marL="0" indent="0" algn="just">
              <a:buNone/>
            </a:pPr>
            <a:r>
              <a:rPr lang="en-US" b="1" i="0" dirty="0">
                <a:solidFill>
                  <a:srgbClr val="000000"/>
                </a:solidFill>
                <a:effectLst/>
                <a:latin typeface="Roboto" panose="02000000000000000000" pitchFamily="2" charset="0"/>
              </a:rPr>
              <a:t>Why Directives?</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It modify the DOM elements</a:t>
            </a:r>
          </a:p>
          <a:p>
            <a:pPr marL="0" indent="0" algn="just">
              <a:buNone/>
            </a:pPr>
            <a:r>
              <a:rPr lang="en-US" b="0" i="0" dirty="0">
                <a:solidFill>
                  <a:srgbClr val="000000"/>
                </a:solidFill>
                <a:effectLst/>
                <a:latin typeface="Roboto" panose="02000000000000000000" pitchFamily="2" charset="0"/>
              </a:rPr>
              <a:t>It creates reusable and independent code</a:t>
            </a:r>
          </a:p>
          <a:p>
            <a:pPr marL="0" indent="0" algn="just">
              <a:buNone/>
            </a:pPr>
            <a:r>
              <a:rPr lang="en-US" b="0" i="0" dirty="0">
                <a:solidFill>
                  <a:srgbClr val="000000"/>
                </a:solidFill>
                <a:effectLst/>
                <a:latin typeface="Roboto" panose="02000000000000000000" pitchFamily="2" charset="0"/>
              </a:rPr>
              <a:t>It is used to create custom elements to implement the required functionality</a:t>
            </a:r>
          </a:p>
          <a:p>
            <a:endParaRPr lang="en-US" dirty="0"/>
          </a:p>
        </p:txBody>
      </p:sp>
    </p:spTree>
    <p:extLst>
      <p:ext uri="{BB962C8B-B14F-4D97-AF65-F5344CB8AC3E}">
        <p14:creationId xmlns:p14="http://schemas.microsoft.com/office/powerpoint/2010/main" val="3471105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E22D-4A45-5745-06A1-E0CD34C0ECA5}"/>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Types of Directives</a:t>
            </a:r>
            <a:endParaRPr lang="en-US" dirty="0"/>
          </a:p>
        </p:txBody>
      </p:sp>
      <p:sp>
        <p:nvSpPr>
          <p:cNvPr id="3" name="Content Placeholder 2">
            <a:extLst>
              <a:ext uri="{FF2B5EF4-FFF2-40B4-BE49-F238E27FC236}">
                <a16:creationId xmlns:a16="http://schemas.microsoft.com/office/drawing/2014/main" id="{9EC35753-47B5-2BBB-FD8A-AD85F5889E85}"/>
              </a:ext>
            </a:extLst>
          </p:cNvPr>
          <p:cNvSpPr>
            <a:spLocks noGrp="1"/>
          </p:cNvSpPr>
          <p:nvPr>
            <p:ph idx="1"/>
          </p:nvPr>
        </p:nvSpPr>
        <p:spPr>
          <a:xfrm>
            <a:off x="838200" y="1728926"/>
            <a:ext cx="10515600" cy="4351338"/>
          </a:xfrm>
        </p:spPr>
        <p:txBody>
          <a:bodyPr/>
          <a:lstStyle/>
          <a:p>
            <a:pPr marL="0" indent="0">
              <a:buNone/>
            </a:pPr>
            <a:r>
              <a:rPr lang="en-US" b="0" i="0" dirty="0">
                <a:solidFill>
                  <a:srgbClr val="000000"/>
                </a:solidFill>
                <a:effectLst/>
                <a:latin typeface="Roboto" panose="02000000000000000000" pitchFamily="2" charset="0"/>
              </a:rPr>
              <a:t>There are three types of directives available in Angular</a:t>
            </a:r>
          </a:p>
          <a:p>
            <a:pPr marL="0" indent="0">
              <a:buNone/>
            </a:pPr>
            <a:endParaRPr lang="en-US" dirty="0">
              <a:solidFill>
                <a:srgbClr val="000000"/>
              </a:solidFill>
              <a:latin typeface="Roboto" panose="02000000000000000000" pitchFamily="2" charset="0"/>
            </a:endParaRPr>
          </a:p>
          <a:p>
            <a:pPr marL="0" indent="0">
              <a:buNone/>
            </a:pPr>
            <a:endParaRPr lang="en-US" dirty="0">
              <a:solidFill>
                <a:srgbClr val="000000"/>
              </a:solidFill>
              <a:latin typeface="Roboto" panose="02000000000000000000" pitchFamily="2" charset="0"/>
            </a:endParaRPr>
          </a:p>
          <a:p>
            <a:pPr marL="0" indent="0">
              <a:buNone/>
            </a:pPr>
            <a:endParaRPr lang="en-US" dirty="0">
              <a:solidFill>
                <a:srgbClr val="000000"/>
              </a:solidFill>
              <a:latin typeface="Roboto" panose="02000000000000000000" pitchFamily="2" charset="0"/>
            </a:endParaRPr>
          </a:p>
          <a:p>
            <a:pPr marL="0" indent="0">
              <a:buNone/>
            </a:pPr>
            <a:endParaRPr lang="en-US" dirty="0">
              <a:solidFill>
                <a:srgbClr val="000000"/>
              </a:solidFill>
              <a:latin typeface="Roboto" panose="02000000000000000000" pitchFamily="2" charset="0"/>
            </a:endParaRPr>
          </a:p>
          <a:p>
            <a:pPr marL="0" indent="0">
              <a:buNone/>
            </a:pPr>
            <a:endParaRPr lang="en-US" dirty="0">
              <a:solidFill>
                <a:srgbClr val="000000"/>
              </a:solidFill>
              <a:latin typeface="Roboto" panose="02000000000000000000" pitchFamily="2" charset="0"/>
            </a:endParaRPr>
          </a:p>
          <a:p>
            <a:pPr marL="0" indent="0">
              <a:buNone/>
            </a:pPr>
            <a:endParaRPr lang="en-US" dirty="0">
              <a:solidFill>
                <a:srgbClr val="000000"/>
              </a:solidFill>
              <a:latin typeface="Roboto" panose="02000000000000000000" pitchFamily="2" charset="0"/>
            </a:endParaRPr>
          </a:p>
          <a:p>
            <a:pPr marL="0" indent="0" algn="just">
              <a:buNone/>
            </a:pPr>
            <a:r>
              <a:rPr lang="en-US" b="1" i="0" dirty="0">
                <a:solidFill>
                  <a:srgbClr val="000000"/>
                </a:solidFill>
                <a:effectLst/>
                <a:latin typeface="Roboto" panose="02000000000000000000" pitchFamily="2" charset="0"/>
              </a:rPr>
              <a:t>Components</a:t>
            </a:r>
            <a:endParaRPr lang="en-US" b="0" i="0" dirty="0">
              <a:solidFill>
                <a:srgbClr val="000000"/>
              </a:solidFill>
              <a:effectLst/>
              <a:latin typeface="Roboto" panose="02000000000000000000" pitchFamily="2" charset="0"/>
            </a:endParaRPr>
          </a:p>
          <a:p>
            <a:pPr algn="just">
              <a:buFont typeface="Arial" panose="020B0604020202020204" pitchFamily="34" charset="0"/>
              <a:buChar char="•"/>
            </a:pPr>
            <a:r>
              <a:rPr lang="en-US" b="0" i="0" dirty="0">
                <a:solidFill>
                  <a:srgbClr val="000000"/>
                </a:solidFill>
                <a:effectLst/>
                <a:latin typeface="Roboto" panose="02000000000000000000" pitchFamily="2" charset="0"/>
              </a:rPr>
              <a:t>Components are directives with a template or view.</a:t>
            </a:r>
          </a:p>
          <a:p>
            <a:pPr algn="just">
              <a:buFont typeface="Arial" panose="020B0604020202020204" pitchFamily="34" charset="0"/>
              <a:buChar char="•"/>
            </a:pPr>
            <a:r>
              <a:rPr lang="en-US" b="0" i="0" dirty="0">
                <a:solidFill>
                  <a:srgbClr val="000000"/>
                </a:solidFill>
                <a:effectLst/>
                <a:latin typeface="Roboto" panose="02000000000000000000" pitchFamily="2" charset="0"/>
              </a:rPr>
              <a:t>@Component decorator is actually @Directive with templates</a:t>
            </a:r>
          </a:p>
          <a:p>
            <a:pPr marL="0" indent="0">
              <a:buNone/>
            </a:pPr>
            <a:endParaRPr lang="en-US" dirty="0"/>
          </a:p>
        </p:txBody>
      </p:sp>
      <p:graphicFrame>
        <p:nvGraphicFramePr>
          <p:cNvPr id="4" name="Diagram 3">
            <a:extLst>
              <a:ext uri="{FF2B5EF4-FFF2-40B4-BE49-F238E27FC236}">
                <a16:creationId xmlns:a16="http://schemas.microsoft.com/office/drawing/2014/main" id="{519FE666-A412-670E-BDEC-70E8399A38F9}"/>
              </a:ext>
            </a:extLst>
          </p:cNvPr>
          <p:cNvGraphicFramePr/>
          <p:nvPr>
            <p:extLst>
              <p:ext uri="{D42A27DB-BD31-4B8C-83A1-F6EECF244321}">
                <p14:modId xmlns:p14="http://schemas.microsoft.com/office/powerpoint/2010/main" val="814164917"/>
              </p:ext>
            </p:extLst>
          </p:nvPr>
        </p:nvGraphicFramePr>
        <p:xfrm>
          <a:off x="3401627" y="1728926"/>
          <a:ext cx="5388745" cy="3400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0914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FDE9-7DC1-C94C-366B-AE2F0D46E370}"/>
              </a:ext>
            </a:extLst>
          </p:cNvPr>
          <p:cNvSpPr>
            <a:spLocks noGrp="1"/>
          </p:cNvSpPr>
          <p:nvPr>
            <p:ph type="ctrTitle"/>
          </p:nvPr>
        </p:nvSpPr>
        <p:spPr/>
        <p:txBody>
          <a:bodyPr/>
          <a:lstStyle/>
          <a:p>
            <a:r>
              <a:rPr lang="en-US" dirty="0"/>
              <a:t>Getting started</a:t>
            </a:r>
          </a:p>
        </p:txBody>
      </p:sp>
      <p:sp>
        <p:nvSpPr>
          <p:cNvPr id="3" name="Subtitle 2">
            <a:extLst>
              <a:ext uri="{FF2B5EF4-FFF2-40B4-BE49-F238E27FC236}">
                <a16:creationId xmlns:a16="http://schemas.microsoft.com/office/drawing/2014/main" id="{04DE6AD2-6DEB-0663-047C-61A85BE78DB9}"/>
              </a:ext>
            </a:extLst>
          </p:cNvPr>
          <p:cNvSpPr>
            <a:spLocks noGrp="1"/>
          </p:cNvSpPr>
          <p:nvPr>
            <p:ph type="subTitle" idx="1"/>
          </p:nvPr>
        </p:nvSpPr>
        <p:spPr/>
        <p:txBody>
          <a:bodyPr/>
          <a:lstStyle/>
          <a:p>
            <a:r>
              <a:rPr lang="en-US" dirty="0"/>
              <a:t>Angular</a:t>
            </a:r>
          </a:p>
        </p:txBody>
      </p:sp>
    </p:spTree>
    <p:extLst>
      <p:ext uri="{BB962C8B-B14F-4D97-AF65-F5344CB8AC3E}">
        <p14:creationId xmlns:p14="http://schemas.microsoft.com/office/powerpoint/2010/main" val="3350867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2330-E1A3-6998-83CC-42F285EE3E9F}"/>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Structural Directives</a:t>
            </a:r>
            <a:endParaRPr lang="en-US" dirty="0"/>
          </a:p>
        </p:txBody>
      </p:sp>
      <p:sp>
        <p:nvSpPr>
          <p:cNvPr id="3" name="Content Placeholder 2">
            <a:extLst>
              <a:ext uri="{FF2B5EF4-FFF2-40B4-BE49-F238E27FC236}">
                <a16:creationId xmlns:a16="http://schemas.microsoft.com/office/drawing/2014/main" id="{2F3B1630-D3EA-8B76-8B4F-635F8D034AD1}"/>
              </a:ext>
            </a:extLst>
          </p:cNvPr>
          <p:cNvSpPr>
            <a:spLocks noGrp="1"/>
          </p:cNvSpPr>
          <p:nvPr>
            <p:ph idx="1"/>
          </p:nvPr>
        </p:nvSpPr>
        <p:spPr/>
        <p:txBody>
          <a:bodyPr/>
          <a:lstStyle/>
          <a:p>
            <a:pPr marL="0" indent="0">
              <a:buNone/>
            </a:pPr>
            <a:r>
              <a:rPr lang="en-US" b="0" i="0" dirty="0">
                <a:solidFill>
                  <a:srgbClr val="000000"/>
                </a:solidFill>
                <a:effectLst/>
                <a:latin typeface="Roboto" panose="02000000000000000000" pitchFamily="2" charset="0"/>
              </a:rPr>
              <a:t>A Structural directive changes the DOM layout by adding and removing DOM elements.</a:t>
            </a:r>
          </a:p>
          <a:p>
            <a:pPr marL="457200" lvl="1" indent="0">
              <a:buNone/>
            </a:pPr>
            <a:r>
              <a:rPr lang="en-US" b="0" i="1" dirty="0">
                <a:solidFill>
                  <a:srgbClr val="FF0000"/>
                </a:solidFill>
                <a:effectLst/>
                <a:latin typeface="Consolas" panose="020B0609020204030204" pitchFamily="49" charset="0"/>
              </a:rPr>
              <a:t>*directive-name</a:t>
            </a:r>
            <a:r>
              <a:rPr lang="en-US" b="0" i="1" dirty="0">
                <a:solidFill>
                  <a:srgbClr val="000000"/>
                </a:solidFill>
                <a:effectLst/>
                <a:latin typeface="Consolas" panose="020B0609020204030204" pitchFamily="49" charset="0"/>
              </a:rPr>
              <a:t> = </a:t>
            </a:r>
            <a:r>
              <a:rPr lang="en-US" b="0" i="1" dirty="0">
                <a:solidFill>
                  <a:srgbClr val="0000FF"/>
                </a:solidFill>
                <a:effectLst/>
                <a:latin typeface="Consolas" panose="020B0609020204030204" pitchFamily="49" charset="0"/>
              </a:rPr>
              <a:t>"expression"</a:t>
            </a:r>
            <a:endParaRPr lang="en-US" b="0" i="1" dirty="0">
              <a:solidFill>
                <a:srgbClr val="0070C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Angular has few built-in structural directives such as:</a:t>
            </a:r>
          </a:p>
          <a:p>
            <a:pPr lvl="1" algn="just"/>
            <a:r>
              <a:rPr lang="en-US" b="0" i="0" dirty="0">
                <a:solidFill>
                  <a:srgbClr val="000000"/>
                </a:solidFill>
                <a:effectLst/>
                <a:latin typeface="Roboto" panose="02000000000000000000" pitchFamily="2" charset="0"/>
              </a:rPr>
              <a:t>ngIf</a:t>
            </a:r>
          </a:p>
          <a:p>
            <a:pPr lvl="1" algn="just"/>
            <a:r>
              <a:rPr lang="en-US" b="0" i="0" dirty="0" err="1">
                <a:solidFill>
                  <a:srgbClr val="000000"/>
                </a:solidFill>
                <a:effectLst/>
                <a:latin typeface="Roboto" panose="02000000000000000000" pitchFamily="2" charset="0"/>
              </a:rPr>
              <a:t>ngFor</a:t>
            </a:r>
            <a:endParaRPr lang="en-US" b="0" i="0" dirty="0">
              <a:solidFill>
                <a:srgbClr val="000000"/>
              </a:solidFill>
              <a:effectLst/>
              <a:latin typeface="Roboto" panose="02000000000000000000" pitchFamily="2" charset="0"/>
            </a:endParaRPr>
          </a:p>
          <a:p>
            <a:pPr lvl="1" algn="just"/>
            <a:r>
              <a:rPr lang="en-US" b="0" i="0" dirty="0" err="1">
                <a:solidFill>
                  <a:srgbClr val="000000"/>
                </a:solidFill>
                <a:effectLst/>
                <a:latin typeface="Roboto" panose="02000000000000000000" pitchFamily="2" charset="0"/>
              </a:rPr>
              <a:t>ngSwitch</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ngIf directive renders components or elements conditionally based on whether or not an expression is true or false.</a:t>
            </a:r>
          </a:p>
          <a:p>
            <a:pPr marL="0" indent="0" algn="just">
              <a:buNone/>
            </a:pPr>
            <a:r>
              <a:rPr lang="en-US" b="1" i="0" dirty="0">
                <a:solidFill>
                  <a:srgbClr val="000000"/>
                </a:solidFill>
                <a:effectLst/>
                <a:latin typeface="Roboto" panose="02000000000000000000" pitchFamily="2" charset="0"/>
              </a:rPr>
              <a:t>Syntax</a:t>
            </a:r>
            <a:r>
              <a:rPr lang="en-US" b="0" i="0" dirty="0">
                <a:solidFill>
                  <a:srgbClr val="000000"/>
                </a:solidFill>
                <a:effectLst/>
                <a:latin typeface="Roboto" panose="02000000000000000000" pitchFamily="2" charset="0"/>
              </a:rPr>
              <a:t>:</a:t>
            </a:r>
          </a:p>
          <a:p>
            <a:pPr marL="457200" lvl="1" indent="0">
              <a:buNone/>
            </a:pPr>
            <a:r>
              <a:rPr lang="en-US" b="0" i="1" dirty="0">
                <a:solidFill>
                  <a:srgbClr val="FF0000"/>
                </a:solidFill>
                <a:effectLst/>
                <a:latin typeface="Consolas" panose="020B0609020204030204" pitchFamily="49" charset="0"/>
              </a:rPr>
              <a:t>*ngIf</a:t>
            </a:r>
            <a:r>
              <a:rPr lang="en-US" b="0" i="1" dirty="0">
                <a:solidFill>
                  <a:srgbClr val="000000"/>
                </a:solidFill>
                <a:effectLst/>
                <a:latin typeface="Consolas" panose="020B0609020204030204" pitchFamily="49" charset="0"/>
              </a:rPr>
              <a:t> = </a:t>
            </a:r>
            <a:r>
              <a:rPr lang="en-US" b="0" i="1" dirty="0">
                <a:solidFill>
                  <a:srgbClr val="0000FF"/>
                </a:solidFill>
                <a:effectLst/>
                <a:latin typeface="Consolas" panose="020B0609020204030204" pitchFamily="49" charset="0"/>
              </a:rPr>
              <a:t>"expression"</a:t>
            </a:r>
            <a:endParaRPr lang="en-US" b="0" i="1" dirty="0">
              <a:solidFill>
                <a:srgbClr val="000000"/>
              </a:solidFill>
              <a:effectLst/>
              <a:latin typeface="Consolas" panose="020B0609020204030204" pitchFamily="49" charset="0"/>
            </a:endParaRPr>
          </a:p>
          <a:p>
            <a:pPr marL="0" indent="0">
              <a:buNone/>
            </a:pPr>
            <a:r>
              <a:rPr lang="en-US" b="0" i="0" dirty="0">
                <a:solidFill>
                  <a:srgbClr val="000000"/>
                </a:solidFill>
                <a:effectLst/>
                <a:latin typeface="Roboto" panose="02000000000000000000" pitchFamily="2" charset="0"/>
              </a:rPr>
              <a:t>ngIf directive </a:t>
            </a:r>
            <a:r>
              <a:rPr lang="en-US" b="1" i="0" dirty="0">
                <a:solidFill>
                  <a:srgbClr val="000000"/>
                </a:solidFill>
                <a:effectLst/>
                <a:latin typeface="Roboto" panose="02000000000000000000" pitchFamily="2" charset="0"/>
              </a:rPr>
              <a:t>removes the element from the DOM </a:t>
            </a:r>
            <a:r>
              <a:rPr lang="en-US" b="0" i="0" dirty="0">
                <a:solidFill>
                  <a:srgbClr val="000000"/>
                </a:solidFill>
                <a:effectLst/>
                <a:latin typeface="Roboto" panose="02000000000000000000" pitchFamily="2" charset="0"/>
              </a:rPr>
              <a:t>tree.</a:t>
            </a:r>
          </a:p>
        </p:txBody>
      </p:sp>
    </p:spTree>
    <p:extLst>
      <p:ext uri="{BB962C8B-B14F-4D97-AF65-F5344CB8AC3E}">
        <p14:creationId xmlns:p14="http://schemas.microsoft.com/office/powerpoint/2010/main" val="3563039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0EE5-2379-4FCC-E83A-F9FACCCF3D45}"/>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Definite assertion (!) for variables </a:t>
            </a:r>
            <a:endParaRPr lang="en-US" dirty="0"/>
          </a:p>
        </p:txBody>
      </p:sp>
      <p:sp>
        <p:nvSpPr>
          <p:cNvPr id="3" name="Content Placeholder 2">
            <a:extLst>
              <a:ext uri="{FF2B5EF4-FFF2-40B4-BE49-F238E27FC236}">
                <a16:creationId xmlns:a16="http://schemas.microsoft.com/office/drawing/2014/main" id="{6065A3A5-9438-B5F0-A020-11267DBB9B93}"/>
              </a:ext>
            </a:extLst>
          </p:cNvPr>
          <p:cNvSpPr>
            <a:spLocks noGrp="1"/>
          </p:cNvSpPr>
          <p:nvPr>
            <p:ph idx="1"/>
          </p:nvPr>
        </p:nvSpPr>
        <p:spPr/>
        <p:txBody>
          <a:bodyPr/>
          <a:lstStyle/>
          <a:p>
            <a:pPr marL="0" indent="0" algn="just">
              <a:buNone/>
            </a:pPr>
            <a:r>
              <a:rPr lang="en-US" b="0" i="0" dirty="0">
                <a:solidFill>
                  <a:srgbClr val="000000"/>
                </a:solidFill>
                <a:effectLst/>
                <a:latin typeface="Roboto" panose="02000000000000000000" pitchFamily="2" charset="0"/>
              </a:rPr>
              <a:t>Angular CLI creates all new workspaces and projects with strict mode enabled. This leads to an improved compile time check for properties. If any property is not initialized either by providing a default value or by initializing within the constructor or if a parameter is not mapped to a property, the below error gets generated: </a:t>
            </a:r>
          </a:p>
          <a:p>
            <a:pPr marL="457200" lvl="1" indent="0" algn="just">
              <a:buNone/>
            </a:pPr>
            <a:r>
              <a:rPr lang="en-US" sz="1800" b="0" i="1" dirty="0">
                <a:solidFill>
                  <a:srgbClr val="0070C0"/>
                </a:solidFill>
                <a:effectLst/>
                <a:latin typeface="Roboto" panose="02000000000000000000" pitchFamily="2" charset="0"/>
              </a:rPr>
              <a:t>property &lt;&lt;property&gt;&gt; has no initializer and is not definitely assigned in the constructor.</a:t>
            </a:r>
          </a:p>
          <a:p>
            <a:pPr marL="457200" lvl="1" indent="0" algn="just">
              <a:buNone/>
            </a:pPr>
            <a:r>
              <a:rPr lang="en-US" sz="1800" i="1" dirty="0">
                <a:solidFill>
                  <a:srgbClr val="0070C0"/>
                </a:solidFill>
                <a:latin typeface="Roboto" panose="02000000000000000000" pitchFamily="2" charset="0"/>
              </a:rPr>
              <a:t>username</a:t>
            </a:r>
            <a:r>
              <a:rPr lang="en-US" sz="1800" i="1" dirty="0">
                <a:solidFill>
                  <a:srgbClr val="C00000"/>
                </a:solidFill>
                <a:latin typeface="Roboto" panose="02000000000000000000" pitchFamily="2" charset="0"/>
              </a:rPr>
              <a:t>!</a:t>
            </a:r>
            <a:r>
              <a:rPr lang="en-US" sz="1800" i="1" dirty="0">
                <a:solidFill>
                  <a:srgbClr val="0070C0"/>
                </a:solidFill>
                <a:latin typeface="Roboto" panose="02000000000000000000" pitchFamily="2" charset="0"/>
              </a:rPr>
              <a:t>: string;</a:t>
            </a:r>
            <a:endParaRPr lang="en-US" sz="1800" b="0" i="0" dirty="0">
              <a:solidFill>
                <a:srgbClr val="0070C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This is known as a definite assignment error because there is no definite assignment for that property. The correct fix to this is to assign the property with a value in the constructor. An alternate is to permit the property with no definite assignment by using the definite assignment assertion. You can do that by adding</a:t>
            </a:r>
            <a:r>
              <a:rPr lang="en-US" b="0" i="0" dirty="0">
                <a:solidFill>
                  <a:srgbClr val="C00000"/>
                </a:solidFill>
                <a:effectLst/>
                <a:latin typeface="Roboto" panose="02000000000000000000" pitchFamily="2" charset="0"/>
              </a:rPr>
              <a:t> </a:t>
            </a:r>
            <a:r>
              <a:rPr lang="en-US" b="1" i="0" dirty="0">
                <a:solidFill>
                  <a:srgbClr val="C00000"/>
                </a:solidFill>
                <a:effectLst/>
                <a:latin typeface="Roboto" panose="02000000000000000000" pitchFamily="2" charset="0"/>
              </a:rPr>
              <a:t>!</a:t>
            </a:r>
            <a:r>
              <a:rPr lang="en-US" b="0" i="0" dirty="0">
                <a:solidFill>
                  <a:srgbClr val="C00000"/>
                </a:solidFill>
                <a:effectLst/>
                <a:latin typeface="Roboto" panose="02000000000000000000" pitchFamily="2" charset="0"/>
              </a:rPr>
              <a:t> </a:t>
            </a:r>
            <a:r>
              <a:rPr lang="en-US" b="0" i="0" dirty="0">
                <a:solidFill>
                  <a:srgbClr val="000000"/>
                </a:solidFill>
                <a:effectLst/>
                <a:latin typeface="Roboto" panose="02000000000000000000" pitchFamily="2" charset="0"/>
              </a:rPr>
              <a:t>to the property name. </a:t>
            </a:r>
          </a:p>
          <a:p>
            <a:pPr marL="0" indent="0" algn="just">
              <a:buNone/>
            </a:pPr>
            <a:r>
              <a:rPr lang="en-US" b="0" i="0" dirty="0">
                <a:solidFill>
                  <a:srgbClr val="000000"/>
                </a:solidFill>
                <a:effectLst/>
                <a:latin typeface="Roboto" panose="02000000000000000000" pitchFamily="2" charset="0"/>
              </a:rPr>
              <a:t>the above code doesn't have a value initialized and hence the use of !. </a:t>
            </a:r>
          </a:p>
          <a:p>
            <a:endParaRPr lang="en-US" dirty="0"/>
          </a:p>
        </p:txBody>
      </p:sp>
    </p:spTree>
    <p:extLst>
      <p:ext uri="{BB962C8B-B14F-4D97-AF65-F5344CB8AC3E}">
        <p14:creationId xmlns:p14="http://schemas.microsoft.com/office/powerpoint/2010/main" val="790027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87B5-0AF8-D149-D402-3395073EBBEF}"/>
              </a:ext>
            </a:extLst>
          </p:cNvPr>
          <p:cNvSpPr>
            <a:spLocks noGrp="1"/>
          </p:cNvSpPr>
          <p:nvPr>
            <p:ph type="title"/>
          </p:nvPr>
        </p:nvSpPr>
        <p:spPr/>
        <p:txBody>
          <a:bodyPr/>
          <a:lstStyle/>
          <a:p>
            <a:r>
              <a:rPr lang="en-US" dirty="0"/>
              <a:t>Hands-on ngIf</a:t>
            </a:r>
          </a:p>
        </p:txBody>
      </p:sp>
      <p:sp>
        <p:nvSpPr>
          <p:cNvPr id="5" name="TextBox 4">
            <a:extLst>
              <a:ext uri="{FF2B5EF4-FFF2-40B4-BE49-F238E27FC236}">
                <a16:creationId xmlns:a16="http://schemas.microsoft.com/office/drawing/2014/main" id="{AFF3C551-4BF8-66FB-4CD9-D7F4E3D42C00}"/>
              </a:ext>
            </a:extLst>
          </p:cNvPr>
          <p:cNvSpPr txBox="1"/>
          <p:nvPr/>
        </p:nvSpPr>
        <p:spPr>
          <a:xfrm>
            <a:off x="227120" y="1690688"/>
            <a:ext cx="5188259" cy="3785652"/>
          </a:xfrm>
          <a:prstGeom prst="rect">
            <a:avLst/>
          </a:prstGeom>
          <a:noFill/>
        </p:spPr>
        <p:txBody>
          <a:bodyPr wrap="square">
            <a:spAutoFit/>
          </a:bodyPr>
          <a:lstStyle/>
          <a:p>
            <a:pPr marL="228600" indent="-228600">
              <a:buFont typeface="+mj-lt"/>
              <a:buAutoNum type="arabicPeriod"/>
            </a:pP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Component } </a:t>
            </a: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'@angular/core'</a:t>
            </a:r>
            <a:r>
              <a:rPr lang="en-US" sz="1200" b="0" dirty="0">
                <a:solidFill>
                  <a:srgbClr val="000000"/>
                </a:solidFill>
                <a:effectLst/>
                <a:latin typeface="Consolas" panose="020B0609020204030204" pitchFamily="49" charset="0"/>
              </a:rPr>
              <a:t>;</a:t>
            </a:r>
          </a:p>
          <a:p>
            <a:pPr marL="228600" indent="-228600">
              <a:buFont typeface="+mj-lt"/>
              <a:buAutoNum type="arabicPeriod"/>
            </a:pPr>
            <a:r>
              <a:rPr lang="en-US" sz="1200" b="0" dirty="0">
                <a:solidFill>
                  <a:srgbClr val="000000"/>
                </a:solidFill>
                <a:effectLst/>
                <a:latin typeface="Consolas" panose="020B0609020204030204" pitchFamily="49" charset="0"/>
              </a:rPr>
              <a:t>@Component({</a:t>
            </a:r>
          </a:p>
          <a:p>
            <a:pPr marL="228600" indent="-228600">
              <a:buFont typeface="+mj-lt"/>
              <a:buAutoNum type="arabicPeriod"/>
            </a:pPr>
            <a:r>
              <a:rPr lang="en-US" sz="1200" b="0" dirty="0">
                <a:solidFill>
                  <a:srgbClr val="000000"/>
                </a:solidFill>
                <a:effectLst/>
                <a:latin typeface="Consolas" panose="020B0609020204030204" pitchFamily="49" charset="0"/>
              </a:rPr>
              <a:t>  selector: </a:t>
            </a:r>
            <a:r>
              <a:rPr lang="en-US" sz="1200" b="0" dirty="0">
                <a:solidFill>
                  <a:srgbClr val="A31515"/>
                </a:solidFill>
                <a:effectLst/>
                <a:latin typeface="Consolas" panose="020B0609020204030204" pitchFamily="49" charset="0"/>
              </a:rPr>
              <a:t>'app-root'</a:t>
            </a:r>
            <a:r>
              <a:rPr lang="en-US" sz="1200" b="0" dirty="0">
                <a:solidFill>
                  <a:srgbClr val="000000"/>
                </a:solidFill>
                <a:effectLst/>
                <a:latin typeface="Consolas" panose="020B0609020204030204" pitchFamily="49" charset="0"/>
              </a:rPr>
              <a:t>,</a:t>
            </a:r>
          </a:p>
          <a:p>
            <a:pPr marL="228600" indent="-228600">
              <a:buFont typeface="+mj-lt"/>
              <a:buAutoNum type="arabicPeriod"/>
            </a:pPr>
            <a:r>
              <a:rPr lang="en-US" sz="1200" b="0" dirty="0">
                <a:solidFill>
                  <a:srgbClr val="000000"/>
                </a:solidFill>
                <a:effectLst/>
                <a:latin typeface="Consolas" panose="020B0609020204030204" pitchFamily="49" charset="0"/>
              </a:rPr>
              <a:t>  templateUrl: </a:t>
            </a:r>
            <a:r>
              <a:rPr lang="en-US" sz="1200" b="0" dirty="0">
                <a:solidFill>
                  <a:srgbClr val="A31515"/>
                </a:solidFill>
                <a:effectLst/>
                <a:latin typeface="Consolas" panose="020B0609020204030204" pitchFamily="49" charset="0"/>
              </a:rPr>
              <a:t>'./app.component.html'</a:t>
            </a:r>
            <a:r>
              <a:rPr lang="en-US" sz="1200" b="0" dirty="0">
                <a:solidFill>
                  <a:srgbClr val="000000"/>
                </a:solidFill>
                <a:effectLst/>
                <a:latin typeface="Consolas" panose="020B0609020204030204" pitchFamily="49" charset="0"/>
              </a:rPr>
              <a:t>,</a:t>
            </a:r>
          </a:p>
          <a:p>
            <a:pPr marL="228600" indent="-228600">
              <a:buFont typeface="+mj-lt"/>
              <a:buAutoNum type="arabicPeriod"/>
            </a:pPr>
            <a:r>
              <a:rPr lang="en-US" sz="1200" b="0" dirty="0">
                <a:solidFill>
                  <a:srgbClr val="000000"/>
                </a:solidFill>
                <a:effectLst/>
                <a:latin typeface="Consolas" panose="020B0609020204030204" pitchFamily="49" charset="0"/>
              </a:rPr>
              <a:t>  styleUrls: [</a:t>
            </a:r>
            <a:r>
              <a:rPr lang="en-US" sz="1200" b="0" dirty="0">
                <a:solidFill>
                  <a:srgbClr val="A31515"/>
                </a:solidFill>
                <a:effectLst/>
                <a:latin typeface="Consolas" panose="020B0609020204030204" pitchFamily="49" charset="0"/>
              </a:rPr>
              <a:t>'./app.component.css'</a:t>
            </a:r>
            <a:r>
              <a:rPr lang="en-US" sz="1200" b="0" dirty="0">
                <a:solidFill>
                  <a:srgbClr val="000000"/>
                </a:solidFill>
                <a:effectLst/>
                <a:latin typeface="Consolas" panose="020B0609020204030204" pitchFamily="49" charset="0"/>
              </a:rPr>
              <a:t>]</a:t>
            </a:r>
          </a:p>
          <a:p>
            <a:pPr marL="228600" indent="-228600">
              <a:buFont typeface="+mj-lt"/>
              <a:buAutoNum type="arabicPeriod"/>
            </a:pPr>
            <a:r>
              <a:rPr lang="en-US" sz="1200" b="0" dirty="0">
                <a:solidFill>
                  <a:srgbClr val="000000"/>
                </a:solidFill>
                <a:effectLst/>
                <a:latin typeface="Consolas" panose="020B0609020204030204" pitchFamily="49" charset="0"/>
              </a:rPr>
              <a:t>})</a:t>
            </a:r>
          </a:p>
          <a:p>
            <a:pPr marL="228600" indent="-228600">
              <a:buFont typeface="+mj-lt"/>
              <a:buAutoNum type="arabicPeriod"/>
            </a:pPr>
            <a:r>
              <a:rPr lang="en-US" sz="1200" b="0" dirty="0">
                <a:solidFill>
                  <a:srgbClr val="0000FF"/>
                </a:solidFill>
                <a:effectLst/>
                <a:latin typeface="Consolas" panose="020B0609020204030204" pitchFamily="49" charset="0"/>
              </a:rPr>
              <a:t>export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AppComponent {</a:t>
            </a:r>
          </a:p>
          <a:p>
            <a:pPr marL="228600" indent="-228600">
              <a:buFont typeface="+mj-lt"/>
              <a:buAutoNum type="arabicPeriod"/>
            </a:pPr>
            <a:r>
              <a:rPr lang="en-US" sz="1200" b="0" dirty="0">
                <a:solidFill>
                  <a:srgbClr val="000000"/>
                </a:solidFill>
                <a:effectLst/>
                <a:latin typeface="Consolas" panose="020B0609020204030204" pitchFamily="49" charset="0"/>
              </a:rPr>
              <a:t>  isAuthenticated!: boolean;</a:t>
            </a:r>
          </a:p>
          <a:p>
            <a:pPr marL="228600" indent="-228600">
              <a:buFont typeface="+mj-lt"/>
              <a:buAutoNum type="arabicPeriod"/>
            </a:pPr>
            <a:r>
              <a:rPr lang="en-US" sz="1200" b="0" dirty="0">
                <a:solidFill>
                  <a:srgbClr val="000000"/>
                </a:solidFill>
                <a:effectLst/>
                <a:latin typeface="Consolas" panose="020B0609020204030204" pitchFamily="49" charset="0"/>
              </a:rPr>
              <a:t>  submitted: boolean = </a:t>
            </a:r>
            <a:r>
              <a:rPr lang="en-US" sz="1200" b="0" dirty="0">
                <a:solidFill>
                  <a:srgbClr val="0000FF"/>
                </a:solidFill>
                <a:effectLst/>
                <a:latin typeface="Consolas" panose="020B0609020204030204" pitchFamily="49" charset="0"/>
              </a:rPr>
              <a:t>false</a:t>
            </a:r>
            <a:r>
              <a:rPr lang="en-US" sz="1200" b="0" dirty="0">
                <a:solidFill>
                  <a:srgbClr val="000000"/>
                </a:solidFill>
                <a:effectLst/>
                <a:latin typeface="Consolas" panose="020B0609020204030204" pitchFamily="49" charset="0"/>
              </a:rPr>
              <a:t>;</a:t>
            </a:r>
          </a:p>
          <a:p>
            <a:pPr marL="228600" indent="-228600">
              <a:buFont typeface="+mj-lt"/>
              <a:buAutoNum type="arabicPeriod"/>
            </a:pPr>
            <a:r>
              <a:rPr lang="en-US" sz="1200" b="0" dirty="0">
                <a:solidFill>
                  <a:srgbClr val="000000"/>
                </a:solidFill>
                <a:effectLst/>
                <a:latin typeface="Consolas" panose="020B0609020204030204" pitchFamily="49" charset="0"/>
              </a:rPr>
              <a:t>  username!: string;</a:t>
            </a:r>
          </a:p>
          <a:p>
            <a:pPr marL="228600" indent="-228600">
              <a:buFont typeface="+mj-lt"/>
              <a:buAutoNum type="arabicPeriod"/>
            </a:pPr>
            <a:r>
              <a:rPr lang="en-US" sz="1200" b="0" dirty="0">
                <a:solidFill>
                  <a:srgbClr val="000000"/>
                </a:solidFill>
                <a:effectLst/>
                <a:latin typeface="Consolas" panose="020B0609020204030204" pitchFamily="49" charset="0"/>
              </a:rPr>
              <a:t>  onsubmit(name: string, pwd: string) {</a:t>
            </a: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this</a:t>
            </a:r>
            <a:r>
              <a:rPr lang="en-US" sz="1200" b="0" dirty="0">
                <a:solidFill>
                  <a:srgbClr val="000000"/>
                </a:solidFill>
                <a:effectLst/>
                <a:latin typeface="Consolas" panose="020B0609020204030204" pitchFamily="49" charset="0"/>
              </a:rPr>
              <a:t>.submitted = </a:t>
            </a:r>
            <a:r>
              <a:rPr lang="en-US" sz="1200" b="0" dirty="0">
                <a:solidFill>
                  <a:srgbClr val="0000FF"/>
                </a:solidFill>
                <a:effectLst/>
                <a:latin typeface="Consolas" panose="020B0609020204030204" pitchFamily="49" charset="0"/>
              </a:rPr>
              <a:t>true</a:t>
            </a:r>
            <a:r>
              <a:rPr lang="en-US" sz="1200" b="0" dirty="0">
                <a:solidFill>
                  <a:srgbClr val="000000"/>
                </a:solidFill>
                <a:effectLst/>
                <a:latin typeface="Consolas" panose="020B0609020204030204" pitchFamily="49" charset="0"/>
              </a:rPr>
              <a:t>;</a:t>
            </a: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this</a:t>
            </a:r>
            <a:r>
              <a:rPr lang="en-US" sz="1200" b="0" dirty="0">
                <a:solidFill>
                  <a:srgbClr val="000000"/>
                </a:solidFill>
                <a:effectLst/>
                <a:latin typeface="Consolas" panose="020B0609020204030204" pitchFamily="49" charset="0"/>
              </a:rPr>
              <a:t>.username = name;</a:t>
            </a: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if</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this</a:t>
            </a:r>
            <a:r>
              <a:rPr lang="en-US" sz="1200" b="0" dirty="0">
                <a:solidFill>
                  <a:srgbClr val="000000"/>
                </a:solidFill>
                <a:effectLst/>
                <a:latin typeface="Consolas" panose="020B0609020204030204" pitchFamily="49" charset="0"/>
              </a:rPr>
              <a:t>.username === </a:t>
            </a:r>
            <a:r>
              <a:rPr lang="en-US" sz="1200" b="0" dirty="0">
                <a:solidFill>
                  <a:srgbClr val="A31515"/>
                </a:solidFill>
                <a:effectLst/>
                <a:latin typeface="Consolas" panose="020B0609020204030204" pitchFamily="49" charset="0"/>
              </a:rPr>
              <a:t>'admin'</a:t>
            </a:r>
            <a:r>
              <a:rPr lang="en-US" sz="1200" b="0" dirty="0">
                <a:solidFill>
                  <a:srgbClr val="000000"/>
                </a:solidFill>
                <a:effectLst/>
                <a:latin typeface="Consolas" panose="020B0609020204030204" pitchFamily="49" charset="0"/>
              </a:rPr>
              <a:t> &amp;&amp; pwd === </a:t>
            </a:r>
            <a:r>
              <a:rPr lang="en-US" sz="1200" b="0" dirty="0">
                <a:solidFill>
                  <a:srgbClr val="A31515"/>
                </a:solidFill>
                <a:effectLst/>
                <a:latin typeface="Consolas" panose="020B0609020204030204" pitchFamily="49" charset="0"/>
              </a:rPr>
              <a:t>'admin'</a:t>
            </a:r>
            <a:r>
              <a:rPr lang="en-US" sz="1200" b="0" dirty="0">
                <a:solidFill>
                  <a:srgbClr val="000000"/>
                </a:solidFill>
                <a:effectLst/>
                <a:latin typeface="Consolas" panose="020B0609020204030204" pitchFamily="49" charset="0"/>
              </a:rPr>
              <a:t>) {</a:t>
            </a: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this</a:t>
            </a:r>
            <a:r>
              <a:rPr lang="en-US" sz="1200" b="0" dirty="0">
                <a:solidFill>
                  <a:srgbClr val="000000"/>
                </a:solidFill>
                <a:effectLst/>
                <a:latin typeface="Consolas" panose="020B0609020204030204" pitchFamily="49" charset="0"/>
              </a:rPr>
              <a:t>.isAuthenticated = </a:t>
            </a:r>
            <a:r>
              <a:rPr lang="en-US" sz="1200" b="0" dirty="0">
                <a:solidFill>
                  <a:srgbClr val="0000FF"/>
                </a:solidFill>
                <a:effectLst/>
                <a:latin typeface="Consolas" panose="020B0609020204030204" pitchFamily="49" charset="0"/>
              </a:rPr>
              <a:t>true</a:t>
            </a:r>
            <a:r>
              <a:rPr lang="en-US" sz="1200" b="0" dirty="0">
                <a:solidFill>
                  <a:srgbClr val="000000"/>
                </a:solidFill>
                <a:effectLst/>
                <a:latin typeface="Consolas" panose="020B0609020204030204" pitchFamily="49" charset="0"/>
              </a:rPr>
              <a:t>;</a:t>
            </a:r>
          </a:p>
          <a:p>
            <a:pPr marL="228600" indent="-228600">
              <a:buFont typeface="+mj-lt"/>
              <a:buAutoNum type="arabicPeriod"/>
            </a:pP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else</a:t>
            </a:r>
            <a:r>
              <a:rPr lang="en-US" sz="1200" b="0" dirty="0">
                <a:solidFill>
                  <a:srgbClr val="000000"/>
                </a:solidFill>
                <a:effectLst/>
                <a:latin typeface="Consolas" panose="020B0609020204030204" pitchFamily="49" charset="0"/>
              </a:rPr>
              <a:t> {</a:t>
            </a: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this</a:t>
            </a:r>
            <a:r>
              <a:rPr lang="en-US" sz="1200" b="0" dirty="0">
                <a:solidFill>
                  <a:srgbClr val="000000"/>
                </a:solidFill>
                <a:effectLst/>
                <a:latin typeface="Consolas" panose="020B0609020204030204" pitchFamily="49" charset="0"/>
              </a:rPr>
              <a:t>.isAuthenticated = </a:t>
            </a:r>
            <a:r>
              <a:rPr lang="en-US" sz="1200" b="0" dirty="0">
                <a:solidFill>
                  <a:srgbClr val="0000FF"/>
                </a:solidFill>
                <a:effectLst/>
                <a:latin typeface="Consolas" panose="020B0609020204030204" pitchFamily="49" charset="0"/>
              </a:rPr>
              <a:t>false</a:t>
            </a:r>
            <a:r>
              <a:rPr lang="en-US" sz="1200" b="0" dirty="0">
                <a:solidFill>
                  <a:srgbClr val="000000"/>
                </a:solidFill>
                <a:effectLst/>
                <a:latin typeface="Consolas" panose="020B0609020204030204" pitchFamily="49" charset="0"/>
              </a:rPr>
              <a:t>;</a:t>
            </a:r>
          </a:p>
          <a:p>
            <a:pPr marL="228600" indent="-228600">
              <a:buFont typeface="+mj-lt"/>
              <a:buAutoNum type="arabicPeriod"/>
            </a:pPr>
            <a:r>
              <a:rPr lang="en-US" sz="1200" b="0" dirty="0">
                <a:solidFill>
                  <a:srgbClr val="000000"/>
                </a:solidFill>
                <a:effectLst/>
                <a:latin typeface="Consolas" panose="020B0609020204030204" pitchFamily="49" charset="0"/>
              </a:rPr>
              <a:t>    }</a:t>
            </a:r>
          </a:p>
          <a:p>
            <a:pPr marL="228600" indent="-228600">
              <a:buFont typeface="+mj-lt"/>
              <a:buAutoNum type="arabicPeriod"/>
            </a:pPr>
            <a:r>
              <a:rPr lang="en-US" sz="1200" b="0" dirty="0">
                <a:solidFill>
                  <a:srgbClr val="000000"/>
                </a:solidFill>
                <a:effectLst/>
                <a:latin typeface="Consolas" panose="020B0609020204030204" pitchFamily="49" charset="0"/>
              </a:rPr>
              <a:t>  }</a:t>
            </a:r>
          </a:p>
          <a:p>
            <a:pPr marL="228600" indent="-228600">
              <a:buFont typeface="+mj-lt"/>
              <a:buAutoNum type="arabicPeriod"/>
            </a:pPr>
            <a:r>
              <a:rPr lang="en-US" sz="1200"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325CAF21-69AA-FC53-126F-1E86C955DE3B}"/>
              </a:ext>
            </a:extLst>
          </p:cNvPr>
          <p:cNvSpPr txBox="1"/>
          <p:nvPr/>
        </p:nvSpPr>
        <p:spPr>
          <a:xfrm>
            <a:off x="5415379" y="1690688"/>
            <a:ext cx="6750727" cy="3600986"/>
          </a:xfrm>
          <a:prstGeom prst="rect">
            <a:avLst/>
          </a:prstGeom>
          <a:noFill/>
        </p:spPr>
        <p:txBody>
          <a:bodyPr wrap="square">
            <a:spAutoFit/>
          </a:bodyPr>
          <a:lstStyle/>
          <a:p>
            <a:pPr marL="228600" indent="-228600">
              <a:buFont typeface="+mj-lt"/>
              <a:buAutoNum type="arabicPeriod"/>
            </a:pPr>
            <a:r>
              <a:rPr lang="en-US" sz="1200" b="0" dirty="0">
                <a:solidFill>
                  <a:srgbClr val="800000"/>
                </a:solidFill>
                <a:effectLst/>
                <a:latin typeface="Consolas" panose="020B0609020204030204" pitchFamily="49" charset="0"/>
              </a:rPr>
              <a:t>&lt;div</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"login"</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*ngIf</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!submitted</a:t>
            </a:r>
            <a:r>
              <a:rPr lang="en-US" sz="1200" b="0" dirty="0">
                <a:solidFill>
                  <a:srgbClr val="A31515"/>
                </a:solidFill>
                <a:effectLst/>
                <a:latin typeface="Consolas" panose="020B0609020204030204" pitchFamily="49" charset="0"/>
              </a:rPr>
              <a:t>"</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&lt;form&gt;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&lt;label</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for</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"uname"</a:t>
            </a:r>
            <a:r>
              <a:rPr lang="en-US" sz="1200" b="0" dirty="0">
                <a:solidFill>
                  <a:srgbClr val="800000"/>
                </a:solidFill>
                <a:effectLst/>
                <a:latin typeface="Consolas" panose="020B0609020204030204" pitchFamily="49" charset="0"/>
              </a:rPr>
              <a:t>&gt;</a:t>
            </a:r>
            <a:r>
              <a:rPr lang="en-US" sz="1200" b="0" dirty="0">
                <a:solidFill>
                  <a:srgbClr val="000000"/>
                </a:solidFill>
                <a:effectLst/>
                <a:latin typeface="Consolas" panose="020B0609020204030204" pitchFamily="49" charset="0"/>
              </a:rPr>
              <a:t>User name</a:t>
            </a:r>
            <a:r>
              <a:rPr lang="en-US" sz="1200" b="0" dirty="0">
                <a:solidFill>
                  <a:srgbClr val="800000"/>
                </a:solidFill>
                <a:effectLst/>
                <a:latin typeface="Consolas" panose="020B0609020204030204" pitchFamily="49" charset="0"/>
              </a:rPr>
              <a:t>&lt;/label&gt;&lt;</a:t>
            </a:r>
            <a:r>
              <a:rPr lang="en-US" sz="1200" b="0" dirty="0" err="1">
                <a:solidFill>
                  <a:srgbClr val="800000"/>
                </a:solidFill>
                <a:effectLst/>
                <a:latin typeface="Consolas" panose="020B0609020204030204" pitchFamily="49" charset="0"/>
              </a:rPr>
              <a:t>br</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&lt;input</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type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"text"</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#username</a:t>
            </a:r>
            <a:r>
              <a:rPr lang="en-US" sz="1200" b="0" dirty="0">
                <a:solidFill>
                  <a:srgbClr val="800000"/>
                </a:solidFill>
                <a:effectLst/>
                <a:latin typeface="Consolas" panose="020B0609020204030204" pitchFamily="49" charset="0"/>
              </a:rPr>
              <a:t>&gt;</a:t>
            </a: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br</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&lt;label</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for</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"pwd"</a:t>
            </a:r>
            <a:r>
              <a:rPr lang="en-US" sz="1200" b="0" dirty="0">
                <a:solidFill>
                  <a:srgbClr val="800000"/>
                </a:solidFill>
                <a:effectLst/>
                <a:latin typeface="Consolas" panose="020B0609020204030204" pitchFamily="49" charset="0"/>
              </a:rPr>
              <a:t>&gt;</a:t>
            </a:r>
            <a:r>
              <a:rPr lang="en-US" sz="1200" b="0" dirty="0">
                <a:solidFill>
                  <a:srgbClr val="000000"/>
                </a:solidFill>
                <a:effectLst/>
                <a:latin typeface="Consolas" panose="020B0609020204030204" pitchFamily="49" charset="0"/>
              </a:rPr>
              <a:t>Password</a:t>
            </a:r>
            <a:r>
              <a:rPr lang="en-US" sz="1200" b="0" dirty="0">
                <a:solidFill>
                  <a:srgbClr val="800000"/>
                </a:solidFill>
                <a:effectLst/>
                <a:latin typeface="Consolas" panose="020B0609020204030204" pitchFamily="49" charset="0"/>
              </a:rPr>
              <a:t>&lt;/label&gt;</a:t>
            </a: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br</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&lt;input</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type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"password"</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#password</a:t>
            </a:r>
            <a:r>
              <a:rPr lang="en-US" sz="1200" b="0" dirty="0">
                <a:solidFill>
                  <a:srgbClr val="800000"/>
                </a:solidFill>
                <a:effectLst/>
                <a:latin typeface="Consolas" panose="020B0609020204030204" pitchFamily="49" charset="0"/>
              </a:rPr>
              <a:t>&gt;</a:t>
            </a: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br</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&lt;/form&gt;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&lt;button</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(click)</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onsubmit(username.value, password.value)</a:t>
            </a:r>
            <a:r>
              <a:rPr lang="en-US" sz="1200" b="0" dirty="0">
                <a:solidFill>
                  <a:srgbClr val="A31515"/>
                </a:solidFill>
                <a:effectLst/>
                <a:latin typeface="Consolas" panose="020B0609020204030204" pitchFamily="49" charset="0"/>
              </a:rPr>
              <a:t>"</a:t>
            </a:r>
            <a:r>
              <a:rPr lang="en-US" sz="1200" b="0" dirty="0">
                <a:solidFill>
                  <a:srgbClr val="800000"/>
                </a:solidFill>
                <a:effectLst/>
                <a:latin typeface="Consolas" panose="020B0609020204030204" pitchFamily="49" charset="0"/>
              </a:rPr>
              <a:t>&gt;</a:t>
            </a:r>
            <a:r>
              <a:rPr lang="en-US" sz="1200" b="0" dirty="0">
                <a:solidFill>
                  <a:srgbClr val="000000"/>
                </a:solidFill>
                <a:effectLst/>
                <a:latin typeface="Consolas" panose="020B0609020204030204" pitchFamily="49" charset="0"/>
              </a:rPr>
              <a:t>Login</a:t>
            </a:r>
            <a:r>
              <a:rPr lang="en-US" sz="1200" b="0" dirty="0">
                <a:solidFill>
                  <a:srgbClr val="800000"/>
                </a:solidFill>
                <a:effectLst/>
                <a:latin typeface="Consolas" panose="020B0609020204030204" pitchFamily="49" charset="0"/>
              </a:rPr>
              <a:t>&lt;/button&gt;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800000"/>
                </a:solidFill>
                <a:effectLst/>
                <a:latin typeface="Consolas" panose="020B0609020204030204" pitchFamily="49" charset="0"/>
              </a:rPr>
              <a:t>&lt;/div&gt;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800000"/>
                </a:solidFill>
                <a:effectLst/>
                <a:latin typeface="Consolas" panose="020B0609020204030204" pitchFamily="49" charset="0"/>
              </a:rPr>
              <a:t>&lt;div</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"resp"</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*ngIf</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submitted</a:t>
            </a:r>
            <a:r>
              <a:rPr lang="en-US" sz="1200" b="0" dirty="0">
                <a:solidFill>
                  <a:srgbClr val="A31515"/>
                </a:solidFill>
                <a:effectLst/>
                <a:latin typeface="Consolas" panose="020B0609020204030204" pitchFamily="49" charset="0"/>
              </a:rPr>
              <a:t>"</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&lt;div</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*ngIf</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isAuthenticated; </a:t>
            </a:r>
            <a:r>
              <a:rPr lang="en-US" sz="1200" b="0" dirty="0">
                <a:solidFill>
                  <a:srgbClr val="0000FF"/>
                </a:solidFill>
                <a:effectLst/>
                <a:latin typeface="Consolas" panose="020B0609020204030204" pitchFamily="49" charset="0"/>
              </a:rPr>
              <a:t>else</a:t>
            </a:r>
            <a:r>
              <a:rPr lang="en-US" sz="1200" b="0" dirty="0">
                <a:solidFill>
                  <a:srgbClr val="000000"/>
                </a:solidFill>
                <a:effectLst/>
                <a:latin typeface="Consolas" panose="020B0609020204030204" pitchFamily="49" charset="0"/>
              </a:rPr>
              <a:t> failure</a:t>
            </a:r>
            <a:r>
              <a:rPr lang="en-US" sz="1200" b="0" dirty="0">
                <a:solidFill>
                  <a:srgbClr val="A31515"/>
                </a:solidFill>
                <a:effectLst/>
                <a:latin typeface="Consolas" panose="020B0609020204030204" pitchFamily="49" charset="0"/>
              </a:rPr>
              <a:t>"</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&lt;h4&gt;</a:t>
            </a:r>
            <a:r>
              <a:rPr lang="en-US" sz="1200" b="0" dirty="0">
                <a:solidFill>
                  <a:srgbClr val="000000"/>
                </a:solidFill>
                <a:effectLst/>
                <a:latin typeface="Consolas" panose="020B0609020204030204" pitchFamily="49" charset="0"/>
              </a:rPr>
              <a:t>Welcome back to, {{username}} </a:t>
            </a:r>
            <a:r>
              <a:rPr lang="en-US" sz="1200" b="0" dirty="0">
                <a:solidFill>
                  <a:srgbClr val="800000"/>
                </a:solidFill>
                <a:effectLst/>
                <a:latin typeface="Consolas" panose="020B0609020204030204" pitchFamily="49" charset="0"/>
              </a:rPr>
              <a:t>&lt;/h4&gt;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&lt;/div&gt;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&lt;ng-template</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#failure</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&lt;h3</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style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"color: red;"</a:t>
            </a:r>
            <a:r>
              <a:rPr lang="en-US" sz="1200" b="0" dirty="0">
                <a:solidFill>
                  <a:srgbClr val="800000"/>
                </a:solidFill>
                <a:effectLst/>
                <a:latin typeface="Consolas" panose="020B0609020204030204" pitchFamily="49" charset="0"/>
              </a:rPr>
              <a:t>&gt;</a:t>
            </a:r>
            <a:r>
              <a:rPr lang="en-US" sz="1200" b="0" dirty="0">
                <a:solidFill>
                  <a:srgbClr val="000000"/>
                </a:solidFill>
                <a:effectLst/>
                <a:latin typeface="Consolas" panose="020B0609020204030204" pitchFamily="49" charset="0"/>
              </a:rPr>
              <a:t>Invalid Login! Try again.</a:t>
            </a:r>
            <a:r>
              <a:rPr lang="en-US" sz="1200" b="0" dirty="0">
                <a:solidFill>
                  <a:srgbClr val="800000"/>
                </a:solidFill>
                <a:effectLst/>
                <a:latin typeface="Consolas" panose="020B0609020204030204" pitchFamily="49" charset="0"/>
              </a:rPr>
              <a:t>&lt;/h3&gt;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&lt;/ng-template&gt;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&lt;button</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(click)</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submitted=</a:t>
            </a:r>
            <a:r>
              <a:rPr lang="en-US" sz="1200" b="0" dirty="0">
                <a:solidFill>
                  <a:srgbClr val="0000FF"/>
                </a:solidFill>
                <a:effectLst/>
                <a:latin typeface="Consolas" panose="020B0609020204030204" pitchFamily="49" charset="0"/>
              </a:rPr>
              <a:t>false</a:t>
            </a:r>
            <a:r>
              <a:rPr lang="en-US" sz="1200" b="0" dirty="0">
                <a:solidFill>
                  <a:srgbClr val="A31515"/>
                </a:solidFill>
                <a:effectLst/>
                <a:latin typeface="Consolas" panose="020B0609020204030204" pitchFamily="49" charset="0"/>
              </a:rPr>
              <a:t>"</a:t>
            </a:r>
            <a:r>
              <a:rPr lang="en-US" sz="1200" b="0" dirty="0">
                <a:solidFill>
                  <a:srgbClr val="800000"/>
                </a:solidFill>
                <a:effectLst/>
                <a:latin typeface="Consolas" panose="020B0609020204030204" pitchFamily="49" charset="0"/>
              </a:rPr>
              <a:t>&gt;</a:t>
            </a:r>
            <a:r>
              <a:rPr lang="en-US" sz="1200" b="0" dirty="0">
                <a:solidFill>
                  <a:srgbClr val="000000"/>
                </a:solidFill>
                <a:effectLst/>
                <a:latin typeface="Consolas" panose="020B0609020204030204" pitchFamily="49" charset="0"/>
              </a:rPr>
              <a:t>Back</a:t>
            </a:r>
            <a:r>
              <a:rPr lang="en-US" sz="1200" b="0" dirty="0">
                <a:solidFill>
                  <a:srgbClr val="800000"/>
                </a:solidFill>
                <a:effectLst/>
                <a:latin typeface="Consolas" panose="020B0609020204030204" pitchFamily="49" charset="0"/>
              </a:rPr>
              <a:t>&lt;/button&gt;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800000"/>
                </a:solidFill>
                <a:effectLst/>
                <a:latin typeface="Consolas" panose="020B0609020204030204" pitchFamily="49" charset="0"/>
              </a:rPr>
              <a:t>&lt;/div&gt;</a:t>
            </a:r>
            <a:br>
              <a:rPr lang="en-US" sz="1200" b="0" dirty="0">
                <a:solidFill>
                  <a:srgbClr val="000000"/>
                </a:solidFill>
                <a:effectLst/>
                <a:latin typeface="Consolas" panose="020B0609020204030204" pitchFamily="49" charset="0"/>
              </a:rPr>
            </a:br>
            <a:endParaRPr lang="en-US" sz="1200" b="0" dirty="0">
              <a:solidFill>
                <a:srgbClr val="000000"/>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59067D81-E216-F836-10AE-F29CF037BCA5}"/>
              </a:ext>
            </a:extLst>
          </p:cNvPr>
          <p:cNvPicPr>
            <a:picLocks noChangeAspect="1"/>
          </p:cNvPicPr>
          <p:nvPr/>
        </p:nvPicPr>
        <p:blipFill>
          <a:blip r:embed="rId2"/>
          <a:stretch>
            <a:fillRect/>
          </a:stretch>
        </p:blipFill>
        <p:spPr>
          <a:xfrm>
            <a:off x="1162976" y="4995030"/>
            <a:ext cx="2341300" cy="1806873"/>
          </a:xfrm>
          <a:prstGeom prst="rect">
            <a:avLst/>
          </a:prstGeom>
        </p:spPr>
      </p:pic>
      <p:pic>
        <p:nvPicPr>
          <p:cNvPr id="11" name="Picture 10">
            <a:extLst>
              <a:ext uri="{FF2B5EF4-FFF2-40B4-BE49-F238E27FC236}">
                <a16:creationId xmlns:a16="http://schemas.microsoft.com/office/drawing/2014/main" id="{95957613-868D-370D-968D-DBD7189CAC1B}"/>
              </a:ext>
            </a:extLst>
          </p:cNvPr>
          <p:cNvPicPr>
            <a:picLocks noChangeAspect="1"/>
          </p:cNvPicPr>
          <p:nvPr/>
        </p:nvPicPr>
        <p:blipFill>
          <a:blip r:embed="rId3"/>
          <a:stretch>
            <a:fillRect/>
          </a:stretch>
        </p:blipFill>
        <p:spPr>
          <a:xfrm>
            <a:off x="3938680" y="5555889"/>
            <a:ext cx="2500080" cy="685153"/>
          </a:xfrm>
          <a:prstGeom prst="rect">
            <a:avLst/>
          </a:prstGeom>
        </p:spPr>
      </p:pic>
      <p:pic>
        <p:nvPicPr>
          <p:cNvPr id="13" name="Picture 12">
            <a:extLst>
              <a:ext uri="{FF2B5EF4-FFF2-40B4-BE49-F238E27FC236}">
                <a16:creationId xmlns:a16="http://schemas.microsoft.com/office/drawing/2014/main" id="{0D70F300-39EC-A24B-60BF-8F35D43972F2}"/>
              </a:ext>
            </a:extLst>
          </p:cNvPr>
          <p:cNvPicPr>
            <a:picLocks noChangeAspect="1"/>
          </p:cNvPicPr>
          <p:nvPr/>
        </p:nvPicPr>
        <p:blipFill>
          <a:blip r:embed="rId4"/>
          <a:stretch>
            <a:fillRect/>
          </a:stretch>
        </p:blipFill>
        <p:spPr>
          <a:xfrm>
            <a:off x="6675198" y="4995029"/>
            <a:ext cx="2341300" cy="1806874"/>
          </a:xfrm>
          <a:prstGeom prst="rect">
            <a:avLst/>
          </a:prstGeom>
        </p:spPr>
      </p:pic>
      <p:pic>
        <p:nvPicPr>
          <p:cNvPr id="15" name="Picture 14">
            <a:extLst>
              <a:ext uri="{FF2B5EF4-FFF2-40B4-BE49-F238E27FC236}">
                <a16:creationId xmlns:a16="http://schemas.microsoft.com/office/drawing/2014/main" id="{059EB166-7FAA-AF61-98AD-B61A18C8E784}"/>
              </a:ext>
            </a:extLst>
          </p:cNvPr>
          <p:cNvPicPr>
            <a:picLocks noChangeAspect="1"/>
          </p:cNvPicPr>
          <p:nvPr/>
        </p:nvPicPr>
        <p:blipFill>
          <a:blip r:embed="rId5"/>
          <a:stretch>
            <a:fillRect/>
          </a:stretch>
        </p:blipFill>
        <p:spPr>
          <a:xfrm>
            <a:off x="9252936" y="5476340"/>
            <a:ext cx="2509977" cy="624174"/>
          </a:xfrm>
          <a:prstGeom prst="rect">
            <a:avLst/>
          </a:prstGeom>
        </p:spPr>
      </p:pic>
      <p:sp>
        <p:nvSpPr>
          <p:cNvPr id="17" name="TextBox 16">
            <a:extLst>
              <a:ext uri="{FF2B5EF4-FFF2-40B4-BE49-F238E27FC236}">
                <a16:creationId xmlns:a16="http://schemas.microsoft.com/office/drawing/2014/main" id="{FC7685A1-1B50-6EA4-26CB-200DA4B48E6A}"/>
              </a:ext>
            </a:extLst>
          </p:cNvPr>
          <p:cNvSpPr txBox="1"/>
          <p:nvPr/>
        </p:nvSpPr>
        <p:spPr>
          <a:xfrm>
            <a:off x="5415379" y="1241807"/>
            <a:ext cx="2341300" cy="369332"/>
          </a:xfrm>
          <a:prstGeom prst="rect">
            <a:avLst/>
          </a:prstGeom>
          <a:noFill/>
        </p:spPr>
        <p:txBody>
          <a:bodyPr wrap="square">
            <a:spAutoFit/>
          </a:bodyPr>
          <a:lstStyle/>
          <a:p>
            <a:pPr marL="0" indent="0">
              <a:buNone/>
            </a:pPr>
            <a:r>
              <a:rPr lang="en-US" sz="1800" b="1" dirty="0">
                <a:solidFill>
                  <a:srgbClr val="000000"/>
                </a:solidFill>
                <a:latin typeface="Roboto" panose="02000000000000000000" pitchFamily="2" charset="0"/>
              </a:rPr>
              <a:t>app.component.html</a:t>
            </a:r>
          </a:p>
        </p:txBody>
      </p:sp>
      <p:sp>
        <p:nvSpPr>
          <p:cNvPr id="19" name="TextBox 18">
            <a:extLst>
              <a:ext uri="{FF2B5EF4-FFF2-40B4-BE49-F238E27FC236}">
                <a16:creationId xmlns:a16="http://schemas.microsoft.com/office/drawing/2014/main" id="{B5E8BC66-BD5E-259D-A4D3-4F48A9EFF6D2}"/>
              </a:ext>
            </a:extLst>
          </p:cNvPr>
          <p:cNvSpPr txBox="1"/>
          <p:nvPr/>
        </p:nvSpPr>
        <p:spPr>
          <a:xfrm>
            <a:off x="227120" y="1241807"/>
            <a:ext cx="2172810" cy="369332"/>
          </a:xfrm>
          <a:prstGeom prst="rect">
            <a:avLst/>
          </a:prstGeom>
          <a:noFill/>
        </p:spPr>
        <p:txBody>
          <a:bodyPr wrap="square">
            <a:spAutoFit/>
          </a:bodyPr>
          <a:lstStyle/>
          <a:p>
            <a:pPr marL="0" indent="0">
              <a:buNone/>
            </a:pPr>
            <a:r>
              <a:rPr lang="en-US" sz="1800" b="1" dirty="0" err="1">
                <a:solidFill>
                  <a:srgbClr val="000000"/>
                </a:solidFill>
                <a:latin typeface="Roboto" panose="02000000000000000000" pitchFamily="2" charset="0"/>
              </a:rPr>
              <a:t>app.component.ts</a:t>
            </a:r>
            <a:endParaRPr lang="en-US" sz="1800" b="1" dirty="0"/>
          </a:p>
        </p:txBody>
      </p:sp>
    </p:spTree>
    <p:extLst>
      <p:ext uri="{BB962C8B-B14F-4D97-AF65-F5344CB8AC3E}">
        <p14:creationId xmlns:p14="http://schemas.microsoft.com/office/powerpoint/2010/main" val="6171722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8BDA-CF20-A640-4392-7B37F9E4377E}"/>
              </a:ext>
            </a:extLst>
          </p:cNvPr>
          <p:cNvSpPr>
            <a:spLocks noGrp="1"/>
          </p:cNvSpPr>
          <p:nvPr>
            <p:ph type="title"/>
          </p:nvPr>
        </p:nvSpPr>
        <p:spPr/>
        <p:txBody>
          <a:bodyPr/>
          <a:lstStyle/>
          <a:p>
            <a:r>
              <a:rPr lang="en-US" dirty="0" err="1"/>
              <a:t>ngFor</a:t>
            </a:r>
            <a:r>
              <a:rPr lang="en-US" dirty="0"/>
              <a:t> Directive</a:t>
            </a:r>
          </a:p>
        </p:txBody>
      </p:sp>
      <p:sp>
        <p:nvSpPr>
          <p:cNvPr id="3" name="Content Placeholder 2">
            <a:extLst>
              <a:ext uri="{FF2B5EF4-FFF2-40B4-BE49-F238E27FC236}">
                <a16:creationId xmlns:a16="http://schemas.microsoft.com/office/drawing/2014/main" id="{BBC6DEBC-93DD-7C23-139C-6FBD9379C81B}"/>
              </a:ext>
            </a:extLst>
          </p:cNvPr>
          <p:cNvSpPr>
            <a:spLocks noGrp="1"/>
          </p:cNvSpPr>
          <p:nvPr>
            <p:ph idx="1"/>
          </p:nvPr>
        </p:nvSpPr>
        <p:spPr>
          <a:xfrm>
            <a:off x="838200" y="1825624"/>
            <a:ext cx="10515600" cy="5032375"/>
          </a:xfrm>
        </p:spPr>
        <p:txBody>
          <a:bodyPr>
            <a:normAutofit/>
          </a:bodyPr>
          <a:lstStyle/>
          <a:p>
            <a:pPr marL="0" indent="0" algn="just">
              <a:buNone/>
            </a:pPr>
            <a:r>
              <a:rPr lang="en-US" b="0" i="0" dirty="0" err="1">
                <a:solidFill>
                  <a:srgbClr val="000000"/>
                </a:solidFill>
                <a:effectLst/>
                <a:latin typeface="Roboto" panose="02000000000000000000" pitchFamily="2" charset="0"/>
              </a:rPr>
              <a:t>ngFor</a:t>
            </a:r>
            <a:r>
              <a:rPr lang="en-US" b="0" i="0" dirty="0">
                <a:solidFill>
                  <a:srgbClr val="000000"/>
                </a:solidFill>
                <a:effectLst/>
                <a:latin typeface="Roboto" panose="02000000000000000000" pitchFamily="2" charset="0"/>
              </a:rPr>
              <a:t> directive is used to iterate over-collection of data i.e., arrays</a:t>
            </a:r>
          </a:p>
          <a:p>
            <a:pPr marL="0" indent="0" algn="just">
              <a:buNone/>
            </a:pPr>
            <a:r>
              <a:rPr lang="en-US" b="1" i="0" dirty="0">
                <a:solidFill>
                  <a:srgbClr val="000000"/>
                </a:solidFill>
                <a:effectLst/>
                <a:latin typeface="Roboto" panose="02000000000000000000" pitchFamily="2" charset="0"/>
              </a:rPr>
              <a:t>Syntax</a:t>
            </a:r>
            <a:r>
              <a:rPr lang="en-US" b="0" i="0" dirty="0">
                <a:solidFill>
                  <a:srgbClr val="000000"/>
                </a:solidFill>
                <a:effectLst/>
                <a:latin typeface="Roboto" panose="02000000000000000000" pitchFamily="2" charset="0"/>
              </a:rPr>
              <a:t>:</a:t>
            </a:r>
          </a:p>
          <a:p>
            <a:pPr marL="457200" lvl="1" indent="0" algn="just">
              <a:buNone/>
            </a:pPr>
            <a:r>
              <a:rPr lang="en-US" sz="1500" b="0" i="1" dirty="0">
                <a:solidFill>
                  <a:srgbClr val="FF0000"/>
                </a:solidFill>
                <a:effectLst/>
                <a:latin typeface="Consolas" panose="020B0609020204030204" pitchFamily="49" charset="0"/>
              </a:rPr>
              <a:t>*</a:t>
            </a:r>
            <a:r>
              <a:rPr lang="en-US" sz="1500" b="0" i="1" dirty="0" err="1">
                <a:solidFill>
                  <a:srgbClr val="FF0000"/>
                </a:solidFill>
                <a:effectLst/>
                <a:latin typeface="Consolas" panose="020B0609020204030204" pitchFamily="49" charset="0"/>
              </a:rPr>
              <a:t>ngFor</a:t>
            </a:r>
            <a:r>
              <a:rPr lang="en-US" sz="1500" b="0" i="1" dirty="0">
                <a:solidFill>
                  <a:srgbClr val="000000"/>
                </a:solidFill>
                <a:effectLst/>
                <a:latin typeface="Consolas" panose="020B0609020204030204" pitchFamily="49" charset="0"/>
              </a:rPr>
              <a:t> = </a:t>
            </a:r>
            <a:r>
              <a:rPr lang="en-US" sz="1500" b="0" i="1" dirty="0">
                <a:solidFill>
                  <a:srgbClr val="0000FF"/>
                </a:solidFill>
                <a:effectLst/>
                <a:latin typeface="Consolas" panose="020B0609020204030204" pitchFamily="49" charset="0"/>
              </a:rPr>
              <a:t>"expression"</a:t>
            </a:r>
            <a:endParaRPr lang="en-US" sz="1500" b="0" i="1" dirty="0">
              <a:solidFill>
                <a:srgbClr val="000000"/>
              </a:solidFill>
              <a:effectLst/>
              <a:latin typeface="Consolas" panose="020B0609020204030204" pitchFamily="49" charset="0"/>
            </a:endParaRPr>
          </a:p>
          <a:p>
            <a:pPr marL="0" indent="0" algn="just">
              <a:buNone/>
            </a:pPr>
            <a:endParaRPr lang="en-US" dirty="0">
              <a:solidFill>
                <a:srgbClr val="000000"/>
              </a:solidFill>
              <a:latin typeface="Roboto" panose="02000000000000000000" pitchFamily="2" charset="0"/>
            </a:endParaRPr>
          </a:p>
          <a:p>
            <a:pPr marL="0" indent="0" algn="just">
              <a:buNone/>
            </a:pPr>
            <a:endParaRPr lang="en-US" b="0" i="0" dirty="0">
              <a:solidFill>
                <a:srgbClr val="000000"/>
              </a:solidFill>
              <a:effectLst/>
              <a:latin typeface="Roboto" panose="02000000000000000000" pitchFamily="2" charset="0"/>
            </a:endParaRPr>
          </a:p>
          <a:p>
            <a:pPr marL="0" indent="0" algn="just">
              <a:buNone/>
            </a:pPr>
            <a:endParaRPr lang="en-US" dirty="0">
              <a:solidFill>
                <a:srgbClr val="000000"/>
              </a:solidFill>
              <a:latin typeface="Roboto" panose="02000000000000000000" pitchFamily="2" charset="0"/>
            </a:endParaRPr>
          </a:p>
          <a:p>
            <a:pPr marL="0" indent="0" algn="just">
              <a:buNone/>
            </a:pPr>
            <a:endParaRPr lang="en-US" b="0" i="0" dirty="0">
              <a:solidFill>
                <a:srgbClr val="000000"/>
              </a:solidFill>
              <a:effectLst/>
              <a:latin typeface="Roboto" panose="02000000000000000000" pitchFamily="2" charset="0"/>
            </a:endParaRPr>
          </a:p>
          <a:p>
            <a:pPr marL="0" indent="0" algn="just">
              <a:buNone/>
            </a:pPr>
            <a:endParaRPr lang="en-US" dirty="0">
              <a:solidFill>
                <a:srgbClr val="000000"/>
              </a:solidFill>
              <a:latin typeface="Roboto" panose="02000000000000000000" pitchFamily="2" charset="0"/>
            </a:endParaRPr>
          </a:p>
          <a:p>
            <a:pPr marL="0" indent="0" algn="just">
              <a:buNone/>
            </a:pPr>
            <a:r>
              <a:rPr lang="en-US" b="0" i="0" dirty="0" err="1">
                <a:solidFill>
                  <a:srgbClr val="000000"/>
                </a:solidFill>
                <a:effectLst/>
                <a:latin typeface="Roboto" panose="02000000000000000000" pitchFamily="2" charset="0"/>
              </a:rPr>
              <a:t>app.component.ts</a:t>
            </a:r>
            <a:r>
              <a:rPr lang="en-US" b="0" i="0" dirty="0">
                <a:solidFill>
                  <a:srgbClr val="000000"/>
                </a:solidFill>
                <a:effectLst/>
                <a:latin typeface="Roboto" panose="02000000000000000000" pitchFamily="2" charset="0"/>
              </a:rPr>
              <a:t> - Line 2-7: Creating an array of objects</a:t>
            </a:r>
          </a:p>
          <a:p>
            <a:pPr marL="0" indent="0" algn="just">
              <a:buNone/>
            </a:pPr>
            <a:r>
              <a:rPr lang="en-US" dirty="0">
                <a:solidFill>
                  <a:srgbClr val="000000"/>
                </a:solidFill>
                <a:latin typeface="Roboto" panose="02000000000000000000" pitchFamily="2" charset="0"/>
              </a:rPr>
              <a:t>app.component.html - </a:t>
            </a:r>
            <a:r>
              <a:rPr lang="en-US" b="0" i="0" dirty="0">
                <a:solidFill>
                  <a:srgbClr val="000000"/>
                </a:solidFill>
                <a:effectLst/>
                <a:latin typeface="Roboto" panose="02000000000000000000" pitchFamily="2" charset="0"/>
              </a:rPr>
              <a:t>Line 3: </a:t>
            </a:r>
            <a:r>
              <a:rPr lang="en-US" b="0" i="0" dirty="0" err="1">
                <a:solidFill>
                  <a:srgbClr val="000000"/>
                </a:solidFill>
                <a:effectLst/>
                <a:latin typeface="Roboto" panose="02000000000000000000" pitchFamily="2" charset="0"/>
              </a:rPr>
              <a:t>ngFor</a:t>
            </a:r>
            <a:r>
              <a:rPr lang="en-US" b="0" i="0" dirty="0">
                <a:solidFill>
                  <a:srgbClr val="000000"/>
                </a:solidFill>
                <a:effectLst/>
                <a:latin typeface="Roboto" panose="02000000000000000000" pitchFamily="2" charset="0"/>
              </a:rPr>
              <a:t> iterates over courses array and displays the value of name property of each course. It also stores the index of each item in a variable called </a:t>
            </a:r>
            <a:r>
              <a:rPr lang="en-US" b="0" i="0" dirty="0" err="1">
                <a:solidFill>
                  <a:srgbClr val="000000"/>
                </a:solidFill>
                <a:effectLst/>
                <a:latin typeface="Roboto" panose="02000000000000000000" pitchFamily="2" charset="0"/>
              </a:rPr>
              <a:t>i</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Line 4: {{ </a:t>
            </a:r>
            <a:r>
              <a:rPr lang="en-US" b="0" i="0" dirty="0" err="1">
                <a:solidFill>
                  <a:srgbClr val="000000"/>
                </a:solidFill>
                <a:effectLst/>
                <a:latin typeface="Roboto" panose="02000000000000000000" pitchFamily="2" charset="0"/>
              </a:rPr>
              <a:t>i</a:t>
            </a:r>
            <a:r>
              <a:rPr lang="en-US" b="0" i="0" dirty="0">
                <a:solidFill>
                  <a:srgbClr val="000000"/>
                </a:solidFill>
                <a:effectLst/>
                <a:latin typeface="Roboto" panose="02000000000000000000" pitchFamily="2" charset="0"/>
              </a:rPr>
              <a:t> }} displays the index of each course and course.name displays the name property value of each course</a:t>
            </a:r>
          </a:p>
          <a:p>
            <a:pPr marL="0" indent="0" algn="just">
              <a:buNone/>
            </a:pPr>
            <a:endParaRPr lang="en-US" b="0" i="0" dirty="0">
              <a:solidFill>
                <a:srgbClr val="000000"/>
              </a:solidFill>
              <a:effectLst/>
              <a:latin typeface="Roboto" panose="02000000000000000000" pitchFamily="2" charset="0"/>
            </a:endParaRPr>
          </a:p>
          <a:p>
            <a:pPr marL="0" indent="0" algn="just">
              <a:buNone/>
            </a:pPr>
            <a:endParaRPr lang="en-US" b="0" i="0" dirty="0">
              <a:solidFill>
                <a:srgbClr val="000000"/>
              </a:solidFill>
              <a:effectLst/>
              <a:latin typeface="Roboto" panose="02000000000000000000" pitchFamily="2" charset="0"/>
            </a:endParaRPr>
          </a:p>
          <a:p>
            <a:endParaRPr lang="en-US" dirty="0"/>
          </a:p>
        </p:txBody>
      </p:sp>
      <p:sp>
        <p:nvSpPr>
          <p:cNvPr id="5" name="TextBox 4">
            <a:extLst>
              <a:ext uri="{FF2B5EF4-FFF2-40B4-BE49-F238E27FC236}">
                <a16:creationId xmlns:a16="http://schemas.microsoft.com/office/drawing/2014/main" id="{B483E64A-1EA3-3FF7-517E-3EE946927B03}"/>
              </a:ext>
            </a:extLst>
          </p:cNvPr>
          <p:cNvSpPr txBox="1"/>
          <p:nvPr/>
        </p:nvSpPr>
        <p:spPr>
          <a:xfrm>
            <a:off x="838200" y="3215790"/>
            <a:ext cx="3298794" cy="1569660"/>
          </a:xfrm>
          <a:prstGeom prst="rect">
            <a:avLst/>
          </a:prstGeom>
          <a:noFill/>
        </p:spPr>
        <p:txBody>
          <a:bodyPr wrap="square">
            <a:spAutoFit/>
          </a:bodyPr>
          <a:lstStyle/>
          <a:p>
            <a:pPr marL="228600" indent="-228600">
              <a:buFont typeface="+mj-lt"/>
              <a:buAutoNum type="arabicPeriod"/>
            </a:pPr>
            <a:r>
              <a:rPr lang="en-US" sz="1200" b="0" dirty="0">
                <a:solidFill>
                  <a:srgbClr val="0000FF"/>
                </a:solidFill>
                <a:effectLst/>
                <a:latin typeface="Consolas" panose="020B0609020204030204" pitchFamily="49" charset="0"/>
              </a:rPr>
              <a:t>export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AppComponent {</a:t>
            </a:r>
          </a:p>
          <a:p>
            <a:pPr marL="228600" indent="-228600">
              <a:buFont typeface="+mj-lt"/>
              <a:buAutoNum type="arabicPeriod"/>
            </a:pPr>
            <a:r>
              <a:rPr lang="en-US" sz="1200" b="0" dirty="0">
                <a:solidFill>
                  <a:srgbClr val="000000"/>
                </a:solidFill>
                <a:effectLst/>
                <a:latin typeface="Consolas" panose="020B0609020204030204" pitchFamily="49" charset="0"/>
              </a:rPr>
              <a:t>  courses: any[] = [</a:t>
            </a:r>
          </a:p>
          <a:p>
            <a:pPr marL="228600" indent="-228600">
              <a:buFont typeface="+mj-lt"/>
              <a:buAutoNum type="arabicPeriod"/>
            </a:pPr>
            <a:r>
              <a:rPr lang="en-US" sz="1200" b="0" dirty="0">
                <a:solidFill>
                  <a:srgbClr val="000000"/>
                </a:solidFill>
                <a:effectLst/>
                <a:latin typeface="Consolas" panose="020B0609020204030204" pitchFamily="49" charset="0"/>
              </a:rPr>
              <a:t>    { id: </a:t>
            </a:r>
            <a:r>
              <a:rPr lang="en-US" sz="1200" b="0" dirty="0">
                <a:solidFill>
                  <a:srgbClr val="098658"/>
                </a:solidFill>
                <a:effectLst/>
                <a:latin typeface="Consolas" panose="020B0609020204030204" pitchFamily="49" charset="0"/>
              </a:rPr>
              <a:t>1</a:t>
            </a:r>
            <a:r>
              <a:rPr lang="en-US" sz="1200" b="0" dirty="0">
                <a:solidFill>
                  <a:srgbClr val="000000"/>
                </a:solidFill>
                <a:effectLst/>
                <a:latin typeface="Consolas" panose="020B0609020204030204" pitchFamily="49" charset="0"/>
              </a:rPr>
              <a:t>, name: </a:t>
            </a:r>
            <a:r>
              <a:rPr lang="en-US" sz="1200" b="0" dirty="0">
                <a:solidFill>
                  <a:srgbClr val="A31515"/>
                </a:solidFill>
                <a:effectLst/>
                <a:latin typeface="Consolas" panose="020B0609020204030204" pitchFamily="49" charset="0"/>
              </a:rPr>
              <a:t>"TypeScript"</a:t>
            </a:r>
            <a:r>
              <a:rPr lang="en-US" sz="1200" b="0" dirty="0">
                <a:solidFill>
                  <a:srgbClr val="000000"/>
                </a:solidFill>
                <a:effectLst/>
                <a:latin typeface="Consolas" panose="020B0609020204030204" pitchFamily="49" charset="0"/>
              </a:rPr>
              <a:t> },</a:t>
            </a:r>
          </a:p>
          <a:p>
            <a:pPr marL="228600" indent="-228600">
              <a:buFont typeface="+mj-lt"/>
              <a:buAutoNum type="arabicPeriod"/>
            </a:pPr>
            <a:r>
              <a:rPr lang="en-US" sz="1200" b="0" dirty="0">
                <a:solidFill>
                  <a:srgbClr val="000000"/>
                </a:solidFill>
                <a:effectLst/>
                <a:latin typeface="Consolas" panose="020B0609020204030204" pitchFamily="49" charset="0"/>
              </a:rPr>
              <a:t>    { id: </a:t>
            </a:r>
            <a:r>
              <a:rPr lang="en-US" sz="1200" b="0" dirty="0">
                <a:solidFill>
                  <a:srgbClr val="098658"/>
                </a:solidFill>
                <a:effectLst/>
                <a:latin typeface="Consolas" panose="020B0609020204030204" pitchFamily="49" charset="0"/>
              </a:rPr>
              <a:t>2</a:t>
            </a:r>
            <a:r>
              <a:rPr lang="en-US" sz="1200" b="0" dirty="0">
                <a:solidFill>
                  <a:srgbClr val="000000"/>
                </a:solidFill>
                <a:effectLst/>
                <a:latin typeface="Consolas" panose="020B0609020204030204" pitchFamily="49" charset="0"/>
              </a:rPr>
              <a:t>, name: </a:t>
            </a:r>
            <a:r>
              <a:rPr lang="en-US" sz="1200" b="0" dirty="0">
                <a:solidFill>
                  <a:srgbClr val="A31515"/>
                </a:solidFill>
                <a:effectLst/>
                <a:latin typeface="Consolas" panose="020B0609020204030204" pitchFamily="49" charset="0"/>
              </a:rPr>
              <a:t>"Angular"</a:t>
            </a:r>
            <a:r>
              <a:rPr lang="en-US" sz="1200" b="0" dirty="0">
                <a:solidFill>
                  <a:srgbClr val="000000"/>
                </a:solidFill>
                <a:effectLst/>
                <a:latin typeface="Consolas" panose="020B0609020204030204" pitchFamily="49" charset="0"/>
              </a:rPr>
              <a:t> },</a:t>
            </a:r>
          </a:p>
          <a:p>
            <a:pPr marL="228600" indent="-228600">
              <a:buFont typeface="+mj-lt"/>
              <a:buAutoNum type="arabicPeriod"/>
            </a:pPr>
            <a:r>
              <a:rPr lang="en-US" sz="1200" b="0" dirty="0">
                <a:solidFill>
                  <a:srgbClr val="000000"/>
                </a:solidFill>
                <a:effectLst/>
                <a:latin typeface="Consolas" panose="020B0609020204030204" pitchFamily="49" charset="0"/>
              </a:rPr>
              <a:t>    { id: </a:t>
            </a:r>
            <a:r>
              <a:rPr lang="en-US" sz="1200" b="0" dirty="0">
                <a:solidFill>
                  <a:srgbClr val="098658"/>
                </a:solidFill>
                <a:effectLst/>
                <a:latin typeface="Consolas" panose="020B0609020204030204" pitchFamily="49" charset="0"/>
              </a:rPr>
              <a:t>3</a:t>
            </a:r>
            <a:r>
              <a:rPr lang="en-US" sz="1200" b="0" dirty="0">
                <a:solidFill>
                  <a:srgbClr val="000000"/>
                </a:solidFill>
                <a:effectLst/>
                <a:latin typeface="Consolas" panose="020B0609020204030204" pitchFamily="49" charset="0"/>
              </a:rPr>
              <a:t>, name: </a:t>
            </a:r>
            <a:r>
              <a:rPr lang="en-US" sz="1200" b="0" dirty="0">
                <a:solidFill>
                  <a:srgbClr val="A31515"/>
                </a:solidFill>
                <a:effectLst/>
                <a:latin typeface="Consolas" panose="020B0609020204030204" pitchFamily="49" charset="0"/>
              </a:rPr>
              <a:t>"Node JS"</a:t>
            </a:r>
            <a:r>
              <a:rPr lang="en-US" sz="1200" b="0" dirty="0">
                <a:solidFill>
                  <a:srgbClr val="000000"/>
                </a:solidFill>
                <a:effectLst/>
                <a:latin typeface="Consolas" panose="020B0609020204030204" pitchFamily="49" charset="0"/>
              </a:rPr>
              <a:t> },</a:t>
            </a:r>
          </a:p>
          <a:p>
            <a:pPr marL="228600" indent="-228600">
              <a:buFont typeface="+mj-lt"/>
              <a:buAutoNum type="arabicPeriod"/>
            </a:pPr>
            <a:r>
              <a:rPr lang="en-US" sz="1200" b="0" dirty="0">
                <a:solidFill>
                  <a:srgbClr val="000000"/>
                </a:solidFill>
                <a:effectLst/>
                <a:latin typeface="Consolas" panose="020B0609020204030204" pitchFamily="49" charset="0"/>
              </a:rPr>
              <a:t>    { id: </a:t>
            </a:r>
            <a:r>
              <a:rPr lang="en-US" sz="1200" b="0" dirty="0">
                <a:solidFill>
                  <a:srgbClr val="098658"/>
                </a:solidFill>
                <a:effectLst/>
                <a:latin typeface="Consolas" panose="020B0609020204030204" pitchFamily="49" charset="0"/>
              </a:rPr>
              <a:t>4</a:t>
            </a:r>
            <a:r>
              <a:rPr lang="en-US" sz="1200" b="0" dirty="0">
                <a:solidFill>
                  <a:srgbClr val="000000"/>
                </a:solidFill>
                <a:effectLst/>
                <a:latin typeface="Consolas" panose="020B0609020204030204" pitchFamily="49" charset="0"/>
              </a:rPr>
              <a:t>, name: </a:t>
            </a:r>
            <a:r>
              <a:rPr lang="en-US" sz="1200" b="0" dirty="0">
                <a:solidFill>
                  <a:srgbClr val="A31515"/>
                </a:solidFill>
                <a:effectLst/>
                <a:latin typeface="Consolas" panose="020B0609020204030204" pitchFamily="49" charset="0"/>
              </a:rPr>
              <a:t>"JavaScript"</a:t>
            </a:r>
            <a:r>
              <a:rPr lang="en-US" sz="1200" b="0" dirty="0">
                <a:solidFill>
                  <a:srgbClr val="000000"/>
                </a:solidFill>
                <a:effectLst/>
                <a:latin typeface="Consolas" panose="020B0609020204030204" pitchFamily="49" charset="0"/>
              </a:rPr>
              <a:t> }</a:t>
            </a:r>
          </a:p>
          <a:p>
            <a:pPr marL="228600" indent="-228600">
              <a:buFont typeface="+mj-lt"/>
              <a:buAutoNum type="arabicPeriod"/>
            </a:pPr>
            <a:r>
              <a:rPr lang="en-US" sz="1200" b="0" dirty="0">
                <a:solidFill>
                  <a:srgbClr val="000000"/>
                </a:solidFill>
                <a:effectLst/>
                <a:latin typeface="Consolas" panose="020B0609020204030204" pitchFamily="49" charset="0"/>
              </a:rPr>
              <a:t>  ];</a:t>
            </a:r>
          </a:p>
          <a:p>
            <a:pPr marL="228600" indent="-228600">
              <a:buFont typeface="+mj-lt"/>
              <a:buAutoNum type="arabicPeriod"/>
            </a:pPr>
            <a:r>
              <a:rPr lang="en-US" sz="1200" b="0" dirty="0">
                <a:solidFill>
                  <a:srgbClr val="0000FF"/>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45A8DF5B-3B29-6423-A11F-1861EBBAF7A2}"/>
              </a:ext>
            </a:extLst>
          </p:cNvPr>
          <p:cNvSpPr txBox="1"/>
          <p:nvPr/>
        </p:nvSpPr>
        <p:spPr>
          <a:xfrm>
            <a:off x="5592563" y="3255254"/>
            <a:ext cx="4924889" cy="1384995"/>
          </a:xfrm>
          <a:prstGeom prst="rect">
            <a:avLst/>
          </a:prstGeom>
          <a:noFill/>
        </p:spPr>
        <p:txBody>
          <a:bodyPr wrap="square">
            <a:spAutoFit/>
          </a:bodyPr>
          <a:lstStyle/>
          <a:p>
            <a:pPr marL="228600" indent="-228600">
              <a:buFont typeface="+mj-lt"/>
              <a:buAutoNum type="arabicPeriod"/>
            </a:pPr>
            <a:r>
              <a:rPr lang="en-US" sz="1200" b="0" dirty="0">
                <a:solidFill>
                  <a:srgbClr val="800000"/>
                </a:solidFill>
                <a:effectLst/>
                <a:latin typeface="Consolas" panose="020B0609020204030204" pitchFamily="49" charset="0"/>
              </a:rPr>
              <a:t>&lt;div</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"list"</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ul</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style</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"list-style-type: none;"</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&lt;li</a:t>
            </a:r>
            <a:r>
              <a:rPr lang="en-US" sz="1200" b="0" dirty="0">
                <a:solidFill>
                  <a:srgbClr val="000000"/>
                </a:solidFill>
                <a:effectLst/>
                <a:latin typeface="Consolas" panose="020B0609020204030204" pitchFamily="49" charset="0"/>
              </a:rPr>
              <a:t> </a:t>
            </a:r>
            <a:r>
              <a:rPr lang="en-US" sz="1200" b="0" dirty="0">
                <a:solidFill>
                  <a:srgbClr val="FF0000"/>
                </a:solidFill>
                <a:effectLst/>
                <a:latin typeface="Consolas" panose="020B0609020204030204" pitchFamily="49" charset="0"/>
              </a:rPr>
              <a:t>*</a:t>
            </a:r>
            <a:r>
              <a:rPr lang="en-US" sz="1200" b="0" dirty="0" err="1">
                <a:solidFill>
                  <a:srgbClr val="FF0000"/>
                </a:solidFill>
                <a:effectLst/>
                <a:latin typeface="Consolas" panose="020B0609020204030204" pitchFamily="49" charset="0"/>
              </a:rPr>
              <a:t>ngFor</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a:solidFill>
                  <a:srgbClr val="0000FF"/>
                </a:solidFill>
                <a:effectLst/>
                <a:latin typeface="Consolas" panose="020B0609020204030204" pitchFamily="49" charset="0"/>
              </a:rPr>
              <a:t>let</a:t>
            </a:r>
            <a:r>
              <a:rPr lang="en-US" sz="1200" b="0" dirty="0">
                <a:solidFill>
                  <a:srgbClr val="000000"/>
                </a:solidFill>
                <a:effectLst/>
                <a:latin typeface="Consolas" panose="020B0609020204030204" pitchFamily="49" charset="0"/>
              </a:rPr>
              <a:t> course </a:t>
            </a:r>
            <a:r>
              <a:rPr lang="en-US" sz="1200" b="0" dirty="0">
                <a:solidFill>
                  <a:srgbClr val="0000FF"/>
                </a:solidFill>
                <a:effectLst/>
                <a:latin typeface="Consolas" panose="020B0609020204030204" pitchFamily="49" charset="0"/>
              </a:rPr>
              <a:t>of</a:t>
            </a:r>
            <a:r>
              <a:rPr lang="en-US" sz="1200" b="0" dirty="0">
                <a:solidFill>
                  <a:srgbClr val="000000"/>
                </a:solidFill>
                <a:effectLst/>
                <a:latin typeface="Consolas" panose="020B0609020204030204" pitchFamily="49" charset="0"/>
              </a:rPr>
              <a:t> courses; </a:t>
            </a:r>
            <a:r>
              <a:rPr lang="en-US" sz="1200" b="0" dirty="0">
                <a:solidFill>
                  <a:srgbClr val="0000FF"/>
                </a:solidFill>
                <a:effectLst/>
                <a:latin typeface="Consolas" panose="020B0609020204030204" pitchFamily="49" charset="0"/>
              </a:rPr>
              <a:t>let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i</a:t>
            </a:r>
            <a:r>
              <a:rPr lang="en-US" sz="1200" b="0" dirty="0">
                <a:solidFill>
                  <a:srgbClr val="000000"/>
                </a:solidFill>
                <a:effectLst/>
                <a:latin typeface="Consolas" panose="020B0609020204030204" pitchFamily="49" charset="0"/>
              </a:rPr>
              <a:t>=index</a:t>
            </a:r>
            <a:r>
              <a:rPr lang="en-US" sz="1200" b="0" dirty="0">
                <a:solidFill>
                  <a:srgbClr val="A31515"/>
                </a:solidFill>
                <a:effectLst/>
                <a:latin typeface="Consolas" panose="020B0609020204030204" pitchFamily="49" charset="0"/>
              </a:rPr>
              <a:t>"</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i</a:t>
            </a:r>
            <a:r>
              <a:rPr lang="en-US" sz="1200" b="0" dirty="0">
                <a:solidFill>
                  <a:srgbClr val="000000"/>
                </a:solidFill>
                <a:effectLst/>
                <a:latin typeface="Consolas" panose="020B0609020204030204" pitchFamily="49" charset="0"/>
              </a:rPr>
              <a:t>}} - {{course.name}}</a:t>
            </a: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&lt;/li&gt;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ul</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pPr marL="228600" indent="-228600">
              <a:buFont typeface="+mj-lt"/>
              <a:buAutoNum type="arabicPeriod"/>
            </a:pPr>
            <a:r>
              <a:rPr lang="en-US" sz="1200" b="0" dirty="0">
                <a:solidFill>
                  <a:srgbClr val="800000"/>
                </a:solidFill>
                <a:effectLst/>
                <a:latin typeface="Consolas" panose="020B0609020204030204" pitchFamily="49" charset="0"/>
              </a:rPr>
              <a:t>&lt;/div&gt;</a:t>
            </a:r>
            <a:endParaRPr lang="en-US" sz="12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C995B2D0-4102-60F5-837D-5D6295E96CA1}"/>
              </a:ext>
            </a:extLst>
          </p:cNvPr>
          <p:cNvSpPr txBox="1"/>
          <p:nvPr/>
        </p:nvSpPr>
        <p:spPr>
          <a:xfrm>
            <a:off x="5586272" y="2750986"/>
            <a:ext cx="2341300" cy="369332"/>
          </a:xfrm>
          <a:prstGeom prst="rect">
            <a:avLst/>
          </a:prstGeom>
          <a:noFill/>
        </p:spPr>
        <p:txBody>
          <a:bodyPr wrap="square">
            <a:spAutoFit/>
          </a:bodyPr>
          <a:lstStyle/>
          <a:p>
            <a:pPr marL="0" indent="0">
              <a:buNone/>
            </a:pPr>
            <a:r>
              <a:rPr lang="en-US" sz="1800" b="1" dirty="0">
                <a:solidFill>
                  <a:srgbClr val="000000"/>
                </a:solidFill>
                <a:latin typeface="Roboto" panose="02000000000000000000" pitchFamily="2" charset="0"/>
              </a:rPr>
              <a:t>app.component.html</a:t>
            </a:r>
          </a:p>
        </p:txBody>
      </p:sp>
      <p:sp>
        <p:nvSpPr>
          <p:cNvPr id="9" name="TextBox 8">
            <a:extLst>
              <a:ext uri="{FF2B5EF4-FFF2-40B4-BE49-F238E27FC236}">
                <a16:creationId xmlns:a16="http://schemas.microsoft.com/office/drawing/2014/main" id="{04161081-93D5-CF11-B0C1-693D77AE77FF}"/>
              </a:ext>
            </a:extLst>
          </p:cNvPr>
          <p:cNvSpPr txBox="1"/>
          <p:nvPr/>
        </p:nvSpPr>
        <p:spPr>
          <a:xfrm>
            <a:off x="838200" y="2833324"/>
            <a:ext cx="2172810" cy="369332"/>
          </a:xfrm>
          <a:prstGeom prst="rect">
            <a:avLst/>
          </a:prstGeom>
          <a:noFill/>
        </p:spPr>
        <p:txBody>
          <a:bodyPr wrap="square">
            <a:spAutoFit/>
          </a:bodyPr>
          <a:lstStyle/>
          <a:p>
            <a:pPr marL="0" indent="0">
              <a:buNone/>
            </a:pPr>
            <a:r>
              <a:rPr lang="en-US" sz="1800" b="1" dirty="0" err="1">
                <a:solidFill>
                  <a:srgbClr val="000000"/>
                </a:solidFill>
                <a:latin typeface="Roboto" panose="02000000000000000000" pitchFamily="2" charset="0"/>
              </a:rPr>
              <a:t>app.component.ts</a:t>
            </a:r>
            <a:endParaRPr lang="en-US" sz="1800" b="1" dirty="0"/>
          </a:p>
        </p:txBody>
      </p:sp>
      <p:pic>
        <p:nvPicPr>
          <p:cNvPr id="11" name="Picture 10">
            <a:extLst>
              <a:ext uri="{FF2B5EF4-FFF2-40B4-BE49-F238E27FC236}">
                <a16:creationId xmlns:a16="http://schemas.microsoft.com/office/drawing/2014/main" id="{9A00732D-00AA-60FC-61B4-B3484E3D3E05}"/>
              </a:ext>
            </a:extLst>
          </p:cNvPr>
          <p:cNvPicPr>
            <a:picLocks noChangeAspect="1"/>
          </p:cNvPicPr>
          <p:nvPr/>
        </p:nvPicPr>
        <p:blipFill>
          <a:blip r:embed="rId2"/>
          <a:stretch>
            <a:fillRect/>
          </a:stretch>
        </p:blipFill>
        <p:spPr>
          <a:xfrm>
            <a:off x="9867900" y="1503211"/>
            <a:ext cx="1485900" cy="1247775"/>
          </a:xfrm>
          <a:prstGeom prst="rect">
            <a:avLst/>
          </a:prstGeom>
        </p:spPr>
      </p:pic>
    </p:spTree>
    <p:extLst>
      <p:ext uri="{BB962C8B-B14F-4D97-AF65-F5344CB8AC3E}">
        <p14:creationId xmlns:p14="http://schemas.microsoft.com/office/powerpoint/2010/main" val="2162069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CA7C-CE9C-6908-C3A9-9501E6AF6006}"/>
              </a:ext>
            </a:extLst>
          </p:cNvPr>
          <p:cNvSpPr>
            <a:spLocks noGrp="1"/>
          </p:cNvSpPr>
          <p:nvPr>
            <p:ph type="title"/>
          </p:nvPr>
        </p:nvSpPr>
        <p:spPr/>
        <p:txBody>
          <a:bodyPr/>
          <a:lstStyle/>
          <a:p>
            <a:r>
              <a:rPr lang="en-US" dirty="0" err="1"/>
              <a:t>ngSwitch</a:t>
            </a:r>
            <a:r>
              <a:rPr lang="en-US" dirty="0"/>
              <a:t> directive</a:t>
            </a:r>
          </a:p>
        </p:txBody>
      </p:sp>
      <p:sp>
        <p:nvSpPr>
          <p:cNvPr id="3" name="Content Placeholder 2">
            <a:extLst>
              <a:ext uri="{FF2B5EF4-FFF2-40B4-BE49-F238E27FC236}">
                <a16:creationId xmlns:a16="http://schemas.microsoft.com/office/drawing/2014/main" id="{7593211D-C1EC-3FD5-58E7-EE720CC52A2C}"/>
              </a:ext>
            </a:extLst>
          </p:cNvPr>
          <p:cNvSpPr>
            <a:spLocks noGrp="1"/>
          </p:cNvSpPr>
          <p:nvPr>
            <p:ph idx="1"/>
          </p:nvPr>
        </p:nvSpPr>
        <p:spPr>
          <a:xfrm>
            <a:off x="838200" y="1825625"/>
            <a:ext cx="10515600" cy="4761606"/>
          </a:xfrm>
        </p:spPr>
        <p:txBody>
          <a:bodyPr>
            <a:normAutofit fontScale="92500" lnSpcReduction="20000"/>
          </a:bodyPr>
          <a:lstStyle/>
          <a:p>
            <a:pPr marL="0" indent="0" algn="just">
              <a:buNone/>
            </a:pPr>
            <a:r>
              <a:rPr lang="en-US" b="0" i="0" dirty="0" err="1">
                <a:solidFill>
                  <a:srgbClr val="000000"/>
                </a:solidFill>
                <a:effectLst/>
                <a:latin typeface="Roboto" panose="02000000000000000000" pitchFamily="2" charset="0"/>
              </a:rPr>
              <a:t>ngSwitch</a:t>
            </a:r>
            <a:r>
              <a:rPr lang="en-US" b="0" i="0" dirty="0">
                <a:solidFill>
                  <a:srgbClr val="000000"/>
                </a:solidFill>
                <a:effectLst/>
                <a:latin typeface="Roboto" panose="02000000000000000000" pitchFamily="2" charset="0"/>
              </a:rPr>
              <a:t> adds or removes DOM trees when their expressions match the switch expression. Its syntax is comprised of two directives, an attribute directive, and a structural directive.</a:t>
            </a:r>
          </a:p>
          <a:p>
            <a:pPr marL="0" indent="0" algn="just">
              <a:buNone/>
            </a:pPr>
            <a:r>
              <a:rPr lang="en-US" b="0" i="0" dirty="0">
                <a:solidFill>
                  <a:srgbClr val="000000"/>
                </a:solidFill>
                <a:effectLst/>
                <a:latin typeface="Roboto" panose="02000000000000000000" pitchFamily="2" charset="0"/>
              </a:rPr>
              <a:t>It is very similar to a switch statement in JavaScript and other programming languages.</a:t>
            </a:r>
          </a:p>
          <a:p>
            <a:pPr marL="0" indent="0" algn="just">
              <a:buNone/>
            </a:pPr>
            <a:r>
              <a:rPr lang="en-US" b="1" i="0" dirty="0" err="1">
                <a:solidFill>
                  <a:srgbClr val="000000"/>
                </a:solidFill>
                <a:effectLst/>
                <a:latin typeface="Roboto" panose="02000000000000000000" pitchFamily="2" charset="0"/>
              </a:rPr>
              <a:t>app.component.ts</a:t>
            </a:r>
            <a:endParaRPr lang="en-US" b="0" i="0" dirty="0">
              <a:solidFill>
                <a:srgbClr val="000000"/>
              </a:solidFill>
              <a:effectLst/>
              <a:latin typeface="Roboto" panose="02000000000000000000" pitchFamily="2" charset="0"/>
            </a:endParaRPr>
          </a:p>
          <a:p>
            <a:pPr marL="800100" lvl="1" indent="-342900">
              <a:buFont typeface="+mj-lt"/>
              <a:buAutoNum type="arabicPeriod"/>
            </a:pPr>
            <a:r>
              <a:rPr lang="en-US" sz="1400" b="0" i="1" dirty="0">
                <a:solidFill>
                  <a:srgbClr val="AF00DB"/>
                </a:solidFill>
                <a:effectLst/>
                <a:latin typeface="Consolas" panose="020B0609020204030204" pitchFamily="49" charset="0"/>
              </a:rPr>
              <a:t>export</a:t>
            </a:r>
            <a:r>
              <a:rPr lang="en-US" sz="1400" b="0" i="1" dirty="0">
                <a:solidFill>
                  <a:srgbClr val="000000"/>
                </a:solidFill>
                <a:effectLst/>
                <a:latin typeface="Consolas" panose="020B0609020204030204" pitchFamily="49" charset="0"/>
              </a:rPr>
              <a:t> </a:t>
            </a:r>
            <a:r>
              <a:rPr lang="en-US" sz="1400" b="0" i="1" dirty="0">
                <a:solidFill>
                  <a:srgbClr val="0000FF"/>
                </a:solidFill>
                <a:effectLst/>
                <a:latin typeface="Consolas" panose="020B0609020204030204" pitchFamily="49" charset="0"/>
              </a:rPr>
              <a:t>class</a:t>
            </a:r>
            <a:r>
              <a:rPr lang="en-US" sz="1400" b="0" i="1" dirty="0">
                <a:solidFill>
                  <a:srgbClr val="000000"/>
                </a:solidFill>
                <a:effectLst/>
                <a:latin typeface="Consolas" panose="020B0609020204030204" pitchFamily="49" charset="0"/>
              </a:rPr>
              <a:t> </a:t>
            </a:r>
            <a:r>
              <a:rPr lang="en-US" sz="1400" b="0" i="1" dirty="0">
                <a:solidFill>
                  <a:srgbClr val="267F99"/>
                </a:solidFill>
                <a:effectLst/>
                <a:latin typeface="Consolas" panose="020B0609020204030204" pitchFamily="49" charset="0"/>
              </a:rPr>
              <a:t>AppComponent</a:t>
            </a:r>
            <a:r>
              <a:rPr lang="en-US" sz="1400" b="0" i="1" dirty="0">
                <a:solidFill>
                  <a:srgbClr val="000000"/>
                </a:solidFill>
                <a:effectLst/>
                <a:latin typeface="Consolas" panose="020B0609020204030204" pitchFamily="49" charset="0"/>
              </a:rPr>
              <a:t> {</a:t>
            </a:r>
          </a:p>
          <a:p>
            <a:pPr marL="800100" lvl="1" indent="-342900">
              <a:buFont typeface="+mj-lt"/>
              <a:buAutoNum type="arabicPeriod"/>
            </a:pPr>
            <a:r>
              <a:rPr lang="en-US" sz="1400" b="0" i="1" dirty="0">
                <a:solidFill>
                  <a:srgbClr val="000000"/>
                </a:solidFill>
                <a:effectLst/>
                <a:latin typeface="Consolas" panose="020B0609020204030204" pitchFamily="49" charset="0"/>
              </a:rPr>
              <a:t>  </a:t>
            </a:r>
            <a:r>
              <a:rPr lang="en-US" sz="1400" b="0" i="1" dirty="0">
                <a:solidFill>
                  <a:srgbClr val="001080"/>
                </a:solidFill>
                <a:effectLst/>
                <a:latin typeface="Consolas" panose="020B0609020204030204" pitchFamily="49" charset="0"/>
              </a:rPr>
              <a:t>choice</a:t>
            </a:r>
            <a:r>
              <a:rPr lang="en-US" sz="1400" b="0" i="1" dirty="0">
                <a:solidFill>
                  <a:srgbClr val="000000"/>
                </a:solidFill>
                <a:effectLst/>
                <a:latin typeface="Consolas" panose="020B0609020204030204" pitchFamily="49" charset="0"/>
              </a:rPr>
              <a:t> = </a:t>
            </a:r>
            <a:r>
              <a:rPr lang="en-US" sz="1400" b="0" i="1" dirty="0">
                <a:solidFill>
                  <a:srgbClr val="098658"/>
                </a:solidFill>
                <a:effectLst/>
                <a:latin typeface="Consolas" panose="020B0609020204030204" pitchFamily="49" charset="0"/>
              </a:rPr>
              <a:t>0</a:t>
            </a:r>
            <a:r>
              <a:rPr lang="en-US" sz="1400" b="0" i="1" dirty="0">
                <a:solidFill>
                  <a:srgbClr val="000000"/>
                </a:solidFill>
                <a:effectLst/>
                <a:latin typeface="Consolas" panose="020B0609020204030204" pitchFamily="49" charset="0"/>
              </a:rPr>
              <a:t>;</a:t>
            </a:r>
          </a:p>
          <a:p>
            <a:pPr marL="800100" lvl="1" indent="-342900">
              <a:buFont typeface="+mj-lt"/>
              <a:buAutoNum type="arabicPeriod"/>
            </a:pPr>
            <a:r>
              <a:rPr lang="en-US" sz="1400" b="0" i="1" dirty="0">
                <a:solidFill>
                  <a:srgbClr val="000000"/>
                </a:solidFill>
                <a:effectLst/>
                <a:latin typeface="Consolas" panose="020B0609020204030204" pitchFamily="49" charset="0"/>
              </a:rPr>
              <a:t>  </a:t>
            </a:r>
            <a:r>
              <a:rPr lang="en-US" sz="1400" b="0" i="1" dirty="0" err="1">
                <a:solidFill>
                  <a:srgbClr val="795E26"/>
                </a:solidFill>
                <a:effectLst/>
                <a:latin typeface="Consolas" panose="020B0609020204030204" pitchFamily="49" charset="0"/>
              </a:rPr>
              <a:t>nextChoice</a:t>
            </a:r>
            <a:r>
              <a:rPr lang="en-US" sz="1400" b="0" i="1" dirty="0">
                <a:solidFill>
                  <a:srgbClr val="000000"/>
                </a:solidFill>
                <a:effectLst/>
                <a:latin typeface="Consolas" panose="020B0609020204030204" pitchFamily="49" charset="0"/>
              </a:rPr>
              <a:t>() {</a:t>
            </a:r>
          </a:p>
          <a:p>
            <a:pPr marL="800100" lvl="1" indent="-342900">
              <a:buFont typeface="+mj-lt"/>
              <a:buAutoNum type="arabicPeriod"/>
            </a:pPr>
            <a:r>
              <a:rPr lang="en-US" sz="1400" b="0" i="1" dirty="0">
                <a:solidFill>
                  <a:srgbClr val="000000"/>
                </a:solidFill>
                <a:effectLst/>
                <a:latin typeface="Consolas" panose="020B0609020204030204" pitchFamily="49" charset="0"/>
              </a:rPr>
              <a:t>    </a:t>
            </a:r>
            <a:r>
              <a:rPr lang="en-US" sz="1400" b="0" i="1" dirty="0" err="1">
                <a:solidFill>
                  <a:srgbClr val="0000FF"/>
                </a:solidFill>
                <a:effectLst/>
                <a:latin typeface="Consolas" panose="020B0609020204030204" pitchFamily="49" charset="0"/>
              </a:rPr>
              <a:t>this</a:t>
            </a:r>
            <a:r>
              <a:rPr lang="en-US" sz="1400" b="0" i="1" dirty="0" err="1">
                <a:solidFill>
                  <a:srgbClr val="000000"/>
                </a:solidFill>
                <a:effectLst/>
                <a:latin typeface="Consolas" panose="020B0609020204030204" pitchFamily="49" charset="0"/>
              </a:rPr>
              <a:t>.</a:t>
            </a:r>
            <a:r>
              <a:rPr lang="en-US" sz="1400" b="0" i="1" dirty="0" err="1">
                <a:solidFill>
                  <a:srgbClr val="001080"/>
                </a:solidFill>
                <a:effectLst/>
                <a:latin typeface="Consolas" panose="020B0609020204030204" pitchFamily="49" charset="0"/>
              </a:rPr>
              <a:t>choice</a:t>
            </a:r>
            <a:r>
              <a:rPr lang="en-US" sz="1400" b="0" i="1" dirty="0">
                <a:solidFill>
                  <a:srgbClr val="000000"/>
                </a:solidFill>
                <a:effectLst/>
                <a:latin typeface="Consolas" panose="020B0609020204030204" pitchFamily="49" charset="0"/>
              </a:rPr>
              <a:t>++;</a:t>
            </a:r>
          </a:p>
          <a:p>
            <a:pPr marL="800100" lvl="1" indent="-342900">
              <a:buFont typeface="+mj-lt"/>
              <a:buAutoNum type="arabicPeriod"/>
            </a:pPr>
            <a:r>
              <a:rPr lang="en-US" sz="1400" b="0" i="1" dirty="0">
                <a:solidFill>
                  <a:srgbClr val="000000"/>
                </a:solidFill>
                <a:effectLst/>
                <a:latin typeface="Consolas" panose="020B0609020204030204" pitchFamily="49" charset="0"/>
              </a:rPr>
              <a:t>  }</a:t>
            </a:r>
          </a:p>
          <a:p>
            <a:pPr marL="800100" lvl="1" indent="-342900">
              <a:buFont typeface="+mj-lt"/>
              <a:buAutoNum type="arabicPeriod"/>
            </a:pPr>
            <a:r>
              <a:rPr lang="en-US" sz="1400" b="0" i="1" dirty="0">
                <a:solidFill>
                  <a:srgbClr val="000000"/>
                </a:solidFill>
                <a:effectLst/>
                <a:latin typeface="Consolas" panose="020B0609020204030204" pitchFamily="49" charset="0"/>
              </a:rPr>
              <a:t>}</a:t>
            </a:r>
          </a:p>
          <a:p>
            <a:pPr marL="0" indent="0" algn="just">
              <a:buNone/>
            </a:pPr>
            <a:r>
              <a:rPr lang="en-US" b="0" i="0" dirty="0">
                <a:solidFill>
                  <a:srgbClr val="000000"/>
                </a:solidFill>
                <a:effectLst/>
                <a:latin typeface="Roboto" panose="02000000000000000000" pitchFamily="2" charset="0"/>
              </a:rPr>
              <a:t>Line 2: Creates a choice property and initializes it to zero</a:t>
            </a:r>
          </a:p>
          <a:p>
            <a:pPr marL="0" indent="0" algn="just">
              <a:buNone/>
            </a:pPr>
            <a:r>
              <a:rPr lang="en-US" b="0" i="0" dirty="0">
                <a:solidFill>
                  <a:srgbClr val="000000"/>
                </a:solidFill>
                <a:effectLst/>
                <a:latin typeface="Roboto" panose="02000000000000000000" pitchFamily="2" charset="0"/>
              </a:rPr>
              <a:t>Line 3-5: </a:t>
            </a:r>
            <a:r>
              <a:rPr lang="en-US" b="0" i="0" dirty="0" err="1">
                <a:solidFill>
                  <a:srgbClr val="000000"/>
                </a:solidFill>
                <a:effectLst/>
                <a:latin typeface="Roboto" panose="02000000000000000000" pitchFamily="2" charset="0"/>
              </a:rPr>
              <a:t>nextChoice</a:t>
            </a:r>
            <a:r>
              <a:rPr lang="en-US" b="0" i="0" dirty="0">
                <a:solidFill>
                  <a:srgbClr val="000000"/>
                </a:solidFill>
                <a:effectLst/>
                <a:latin typeface="Roboto" panose="02000000000000000000" pitchFamily="2" charset="0"/>
              </a:rPr>
              <a:t>() increments the choice when invoked</a:t>
            </a:r>
          </a:p>
          <a:p>
            <a:pPr marL="0" indent="0" algn="just">
              <a:buNone/>
            </a:pPr>
            <a:r>
              <a:rPr lang="en-US" b="1" i="0" dirty="0">
                <a:solidFill>
                  <a:srgbClr val="000000"/>
                </a:solidFill>
                <a:effectLst/>
                <a:latin typeface="Roboto" panose="02000000000000000000" pitchFamily="2" charset="0"/>
              </a:rPr>
              <a:t>app.component.html</a:t>
            </a:r>
            <a:endParaRPr lang="en-US" b="0" i="0" dirty="0">
              <a:solidFill>
                <a:srgbClr val="000000"/>
              </a:solidFill>
              <a:effectLst/>
              <a:latin typeface="Roboto" panose="02000000000000000000" pitchFamily="2" charset="0"/>
            </a:endParaRPr>
          </a:p>
          <a:p>
            <a:pPr marL="800100" lvl="1" indent="-342900">
              <a:lnSpc>
                <a:spcPct val="120000"/>
              </a:lnSpc>
              <a:spcBef>
                <a:spcPts val="0"/>
              </a:spcBef>
              <a:buFont typeface="+mj-lt"/>
              <a:buAutoNum type="arabicPeriod"/>
            </a:pPr>
            <a:r>
              <a:rPr lang="en-US" sz="1400" b="0" dirty="0">
                <a:solidFill>
                  <a:srgbClr val="800000"/>
                </a:solidFill>
                <a:effectLst/>
                <a:latin typeface="Consolas" panose="020B0609020204030204" pitchFamily="49" charset="0"/>
              </a:rPr>
              <a:t>&lt;div</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a:t>
            </a:r>
            <a:r>
              <a:rPr lang="en-US" sz="1400" b="0" dirty="0" err="1">
                <a:solidFill>
                  <a:srgbClr val="FF0000"/>
                </a:solidFill>
                <a:effectLst/>
                <a:latin typeface="Consolas" panose="020B0609020204030204" pitchFamily="49" charset="0"/>
              </a:rPr>
              <a:t>ngSwitch</a:t>
            </a:r>
            <a:r>
              <a:rPr lang="en-US" sz="1400" b="0" dirty="0">
                <a:solidFill>
                  <a:srgbClr val="FF0000"/>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1080"/>
                </a:solidFill>
                <a:effectLst/>
                <a:latin typeface="Consolas" panose="020B0609020204030204" pitchFamily="49" charset="0"/>
              </a:rPr>
              <a:t>choice</a:t>
            </a:r>
            <a:r>
              <a:rPr lang="en-US" sz="1400" b="0" dirty="0">
                <a:solidFill>
                  <a:srgbClr val="A31515"/>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pPr marL="800100" lvl="1" indent="-342900">
              <a:lnSpc>
                <a:spcPct val="120000"/>
              </a:lnSpc>
              <a:spcBef>
                <a:spcPts val="0"/>
              </a:spcBef>
              <a:buFont typeface="+mj-lt"/>
              <a:buAutoNum type="arabicPeriod"/>
            </a:pP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&lt;p</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a:t>
            </a:r>
            <a:r>
              <a:rPr lang="en-US" sz="1400" b="0" dirty="0" err="1">
                <a:solidFill>
                  <a:srgbClr val="FF0000"/>
                </a:solidFill>
                <a:effectLst/>
                <a:latin typeface="Consolas" panose="020B0609020204030204" pitchFamily="49" charset="0"/>
              </a:rPr>
              <a:t>ngSwitchCase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98658"/>
                </a:solidFill>
                <a:effectLst/>
                <a:latin typeface="Consolas" panose="020B0609020204030204" pitchFamily="49" charset="0"/>
              </a:rPr>
              <a:t>1</a:t>
            </a:r>
            <a:r>
              <a:rPr lang="en-US" sz="1400" b="0" dirty="0">
                <a:solidFill>
                  <a:srgbClr val="A31515"/>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First Choice</a:t>
            </a:r>
            <a:r>
              <a:rPr lang="en-US" sz="1400" b="0" dirty="0">
                <a:solidFill>
                  <a:srgbClr val="800000"/>
                </a:solidFill>
                <a:effectLst/>
                <a:latin typeface="Consolas" panose="020B0609020204030204" pitchFamily="49" charset="0"/>
              </a:rPr>
              <a:t>&lt;/p&gt;</a:t>
            </a:r>
            <a:endParaRPr lang="en-US" sz="1400" b="0" dirty="0">
              <a:solidFill>
                <a:srgbClr val="000000"/>
              </a:solidFill>
              <a:effectLst/>
              <a:latin typeface="Consolas" panose="020B0609020204030204" pitchFamily="49" charset="0"/>
            </a:endParaRPr>
          </a:p>
          <a:p>
            <a:pPr marL="800100" lvl="1" indent="-342900">
              <a:lnSpc>
                <a:spcPct val="120000"/>
              </a:lnSpc>
              <a:spcBef>
                <a:spcPts val="0"/>
              </a:spcBef>
              <a:buFont typeface="+mj-lt"/>
              <a:buAutoNum type="arabicPeriod"/>
            </a:pP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&lt;p</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a:t>
            </a:r>
            <a:r>
              <a:rPr lang="en-US" sz="1400" b="0" dirty="0" err="1">
                <a:solidFill>
                  <a:srgbClr val="FF0000"/>
                </a:solidFill>
                <a:effectLst/>
                <a:latin typeface="Consolas" panose="020B0609020204030204" pitchFamily="49" charset="0"/>
              </a:rPr>
              <a:t>ngSwitchCase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98658"/>
                </a:solidFill>
                <a:effectLst/>
                <a:latin typeface="Consolas" panose="020B0609020204030204" pitchFamily="49" charset="0"/>
              </a:rPr>
              <a:t>2</a:t>
            </a:r>
            <a:r>
              <a:rPr lang="en-US" sz="1400" b="0" dirty="0">
                <a:solidFill>
                  <a:srgbClr val="A31515"/>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Second Choice</a:t>
            </a:r>
            <a:r>
              <a:rPr lang="en-US" sz="1400" b="0" dirty="0">
                <a:solidFill>
                  <a:srgbClr val="800000"/>
                </a:solidFill>
                <a:effectLst/>
                <a:latin typeface="Consolas" panose="020B0609020204030204" pitchFamily="49" charset="0"/>
              </a:rPr>
              <a:t>&lt;/p&gt;</a:t>
            </a:r>
            <a:endParaRPr lang="en-US" sz="1400" b="0" dirty="0">
              <a:solidFill>
                <a:srgbClr val="000000"/>
              </a:solidFill>
              <a:effectLst/>
              <a:latin typeface="Consolas" panose="020B0609020204030204" pitchFamily="49" charset="0"/>
            </a:endParaRPr>
          </a:p>
          <a:p>
            <a:pPr marL="800100" lvl="1" indent="-342900">
              <a:lnSpc>
                <a:spcPct val="120000"/>
              </a:lnSpc>
              <a:spcBef>
                <a:spcPts val="0"/>
              </a:spcBef>
              <a:buFont typeface="+mj-lt"/>
              <a:buAutoNum type="arabicPeriod"/>
            </a:pP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&lt;p</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a:t>
            </a:r>
            <a:r>
              <a:rPr lang="en-US" sz="1400" b="0" dirty="0" err="1">
                <a:solidFill>
                  <a:srgbClr val="FF0000"/>
                </a:solidFill>
                <a:effectLst/>
                <a:latin typeface="Consolas" panose="020B0609020204030204" pitchFamily="49" charset="0"/>
              </a:rPr>
              <a:t>ngSwitchCase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98658"/>
                </a:solidFill>
                <a:effectLst/>
                <a:latin typeface="Consolas" panose="020B0609020204030204" pitchFamily="49" charset="0"/>
              </a:rPr>
              <a:t>3</a:t>
            </a:r>
            <a:r>
              <a:rPr lang="en-US" sz="1400" b="0" dirty="0">
                <a:solidFill>
                  <a:srgbClr val="A31515"/>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Third Choice</a:t>
            </a:r>
            <a:r>
              <a:rPr lang="en-US" sz="1400" b="0" dirty="0">
                <a:solidFill>
                  <a:srgbClr val="800000"/>
                </a:solidFill>
                <a:effectLst/>
                <a:latin typeface="Consolas" panose="020B0609020204030204" pitchFamily="49" charset="0"/>
              </a:rPr>
              <a:t>&lt;/p&gt;</a:t>
            </a:r>
            <a:endParaRPr lang="en-US" sz="1400" b="0" dirty="0">
              <a:solidFill>
                <a:srgbClr val="000000"/>
              </a:solidFill>
              <a:effectLst/>
              <a:latin typeface="Consolas" panose="020B0609020204030204" pitchFamily="49" charset="0"/>
            </a:endParaRPr>
          </a:p>
          <a:p>
            <a:pPr marL="800100" lvl="1" indent="-342900">
              <a:lnSpc>
                <a:spcPct val="120000"/>
              </a:lnSpc>
              <a:spcBef>
                <a:spcPts val="0"/>
              </a:spcBef>
              <a:buFont typeface="+mj-lt"/>
              <a:buAutoNum type="arabicPeriod"/>
            </a:pP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&lt;p</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a:t>
            </a:r>
            <a:r>
              <a:rPr lang="en-US" sz="1400" b="0" dirty="0" err="1">
                <a:solidFill>
                  <a:srgbClr val="FF0000"/>
                </a:solidFill>
                <a:effectLst/>
                <a:latin typeface="Consolas" panose="020B0609020204030204" pitchFamily="49" charset="0"/>
              </a:rPr>
              <a:t>ngSwitchCase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98658"/>
                </a:solidFill>
                <a:effectLst/>
                <a:latin typeface="Consolas" panose="020B0609020204030204" pitchFamily="49" charset="0"/>
              </a:rPr>
              <a:t>2</a:t>
            </a:r>
            <a:r>
              <a:rPr lang="en-US" sz="1400" b="0" dirty="0">
                <a:solidFill>
                  <a:srgbClr val="A31515"/>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Second Choice Again</a:t>
            </a:r>
            <a:r>
              <a:rPr lang="en-US" sz="1400" b="0" dirty="0">
                <a:solidFill>
                  <a:srgbClr val="800000"/>
                </a:solidFill>
                <a:effectLst/>
                <a:latin typeface="Consolas" panose="020B0609020204030204" pitchFamily="49" charset="0"/>
              </a:rPr>
              <a:t>&lt;/p&gt;</a:t>
            </a:r>
            <a:endParaRPr lang="en-US" sz="1400" b="0" dirty="0">
              <a:solidFill>
                <a:srgbClr val="000000"/>
              </a:solidFill>
              <a:effectLst/>
              <a:latin typeface="Consolas" panose="020B0609020204030204" pitchFamily="49" charset="0"/>
            </a:endParaRPr>
          </a:p>
          <a:p>
            <a:pPr marL="800100" lvl="1" indent="-342900">
              <a:lnSpc>
                <a:spcPct val="120000"/>
              </a:lnSpc>
              <a:spcBef>
                <a:spcPts val="0"/>
              </a:spcBef>
              <a:buFont typeface="+mj-lt"/>
              <a:buAutoNum type="arabicPeriod"/>
            </a:pP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&lt;p</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a:t>
            </a:r>
            <a:r>
              <a:rPr lang="en-US" sz="1400" b="0" dirty="0" err="1">
                <a:solidFill>
                  <a:srgbClr val="FF0000"/>
                </a:solidFill>
                <a:effectLst/>
                <a:latin typeface="Consolas" panose="020B0609020204030204" pitchFamily="49" charset="0"/>
              </a:rPr>
              <a:t>ngSwitchDefault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Default Choice</a:t>
            </a:r>
            <a:r>
              <a:rPr lang="en-US" sz="1400" b="0" dirty="0">
                <a:solidFill>
                  <a:srgbClr val="800000"/>
                </a:solidFill>
                <a:effectLst/>
                <a:latin typeface="Consolas" panose="020B0609020204030204" pitchFamily="49" charset="0"/>
              </a:rPr>
              <a:t>&lt;/p&gt;</a:t>
            </a:r>
            <a:endParaRPr lang="en-US" sz="1400" b="0" dirty="0">
              <a:solidFill>
                <a:srgbClr val="000000"/>
              </a:solidFill>
              <a:effectLst/>
              <a:latin typeface="Consolas" panose="020B0609020204030204" pitchFamily="49" charset="0"/>
            </a:endParaRPr>
          </a:p>
          <a:p>
            <a:pPr marL="800100" lvl="1" indent="-342900">
              <a:lnSpc>
                <a:spcPct val="120000"/>
              </a:lnSpc>
              <a:spcBef>
                <a:spcPts val="0"/>
              </a:spcBef>
              <a:buFont typeface="+mj-lt"/>
              <a:buAutoNum type="arabicPeriod"/>
            </a:pPr>
            <a:r>
              <a:rPr lang="en-US" sz="1400" b="0" dirty="0">
                <a:solidFill>
                  <a:srgbClr val="800000"/>
                </a:solidFill>
                <a:effectLst/>
                <a:latin typeface="Consolas" panose="020B0609020204030204" pitchFamily="49" charset="0"/>
              </a:rPr>
              <a:t>&lt;/div&gt;</a:t>
            </a:r>
            <a:endParaRPr lang="en-US" sz="1400" b="0" dirty="0">
              <a:solidFill>
                <a:srgbClr val="000000"/>
              </a:solidFill>
              <a:effectLst/>
              <a:latin typeface="Consolas" panose="020B0609020204030204" pitchFamily="49" charset="0"/>
            </a:endParaRPr>
          </a:p>
          <a:p>
            <a:endParaRPr lang="en-US" dirty="0"/>
          </a:p>
        </p:txBody>
      </p:sp>
      <p:sp>
        <p:nvSpPr>
          <p:cNvPr id="5" name="TextBox 4">
            <a:extLst>
              <a:ext uri="{FF2B5EF4-FFF2-40B4-BE49-F238E27FC236}">
                <a16:creationId xmlns:a16="http://schemas.microsoft.com/office/drawing/2014/main" id="{1414530A-368D-FEEB-2901-33AD9F7E1166}"/>
              </a:ext>
            </a:extLst>
          </p:cNvPr>
          <p:cNvSpPr txBox="1"/>
          <p:nvPr/>
        </p:nvSpPr>
        <p:spPr>
          <a:xfrm>
            <a:off x="6096000" y="5780782"/>
            <a:ext cx="6094520" cy="1077218"/>
          </a:xfrm>
          <a:prstGeom prst="rect">
            <a:avLst/>
          </a:prstGeom>
          <a:noFill/>
        </p:spPr>
        <p:txBody>
          <a:bodyPr wrap="square">
            <a:spAutoFit/>
          </a:bodyPr>
          <a:lstStyle/>
          <a:p>
            <a:r>
              <a:rPr lang="en-US" sz="1600" b="0" i="0" dirty="0">
                <a:solidFill>
                  <a:srgbClr val="000000"/>
                </a:solidFill>
                <a:effectLst/>
                <a:latin typeface="Roboto" panose="02000000000000000000" pitchFamily="2" charset="0"/>
              </a:rPr>
              <a:t>Line 1: </a:t>
            </a:r>
            <a:r>
              <a:rPr lang="en-US" sz="1600" b="0" i="0" dirty="0" err="1">
                <a:solidFill>
                  <a:srgbClr val="000000"/>
                </a:solidFill>
                <a:effectLst/>
                <a:latin typeface="Roboto" panose="02000000000000000000" pitchFamily="2" charset="0"/>
              </a:rPr>
              <a:t>ngSwitch</a:t>
            </a:r>
            <a:r>
              <a:rPr lang="en-US" sz="1600" b="0" i="0" dirty="0">
                <a:solidFill>
                  <a:srgbClr val="000000"/>
                </a:solidFill>
                <a:effectLst/>
                <a:latin typeface="Roboto" panose="02000000000000000000" pitchFamily="2" charset="0"/>
              </a:rPr>
              <a:t> takes the value and based upon the value inside the choice property, it executes *</a:t>
            </a:r>
            <a:r>
              <a:rPr lang="en-US" sz="1600" b="0" i="0" dirty="0" err="1">
                <a:solidFill>
                  <a:srgbClr val="000000"/>
                </a:solidFill>
                <a:effectLst/>
                <a:latin typeface="Roboto" panose="02000000000000000000" pitchFamily="2" charset="0"/>
              </a:rPr>
              <a:t>ngSwitchCase</a:t>
            </a:r>
            <a:r>
              <a:rPr lang="en-US" sz="1600" b="0" i="0" dirty="0">
                <a:solidFill>
                  <a:srgbClr val="000000"/>
                </a:solidFill>
                <a:effectLst/>
                <a:latin typeface="Roboto" panose="02000000000000000000" pitchFamily="2" charset="0"/>
              </a:rPr>
              <a:t>. Paragraph elements will be added/removed from the DOM based on the value passed to the switch case.</a:t>
            </a:r>
            <a:endParaRPr lang="en-US" sz="1600" dirty="0"/>
          </a:p>
        </p:txBody>
      </p:sp>
    </p:spTree>
    <p:extLst>
      <p:ext uri="{BB962C8B-B14F-4D97-AF65-F5344CB8AC3E}">
        <p14:creationId xmlns:p14="http://schemas.microsoft.com/office/powerpoint/2010/main" val="36155036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47B4-4DA9-A64A-219B-51467086C909}"/>
              </a:ext>
            </a:extLst>
          </p:cNvPr>
          <p:cNvSpPr>
            <a:spLocks noGrp="1"/>
          </p:cNvSpPr>
          <p:nvPr>
            <p:ph type="title"/>
          </p:nvPr>
        </p:nvSpPr>
        <p:spPr/>
        <p:txBody>
          <a:bodyPr/>
          <a:lstStyle/>
          <a:p>
            <a:r>
              <a:rPr lang="en-US" dirty="0"/>
              <a:t>Hands-on </a:t>
            </a:r>
            <a:r>
              <a:rPr lang="en-US" dirty="0" err="1"/>
              <a:t>ngSwitch</a:t>
            </a:r>
            <a:r>
              <a:rPr lang="en-US" dirty="0"/>
              <a:t> directive</a:t>
            </a:r>
          </a:p>
        </p:txBody>
      </p:sp>
      <p:sp>
        <p:nvSpPr>
          <p:cNvPr id="3" name="Content Placeholder 2">
            <a:extLst>
              <a:ext uri="{FF2B5EF4-FFF2-40B4-BE49-F238E27FC236}">
                <a16:creationId xmlns:a16="http://schemas.microsoft.com/office/drawing/2014/main" id="{31DAE73F-5E64-676E-73B8-8A0EA6438692}"/>
              </a:ext>
            </a:extLst>
          </p:cNvPr>
          <p:cNvSpPr>
            <a:spLocks noGrp="1"/>
          </p:cNvSpPr>
          <p:nvPr>
            <p:ph idx="1"/>
          </p:nvPr>
        </p:nvSpPr>
        <p:spPr/>
        <p:txBody>
          <a:bodyPr/>
          <a:lstStyle/>
          <a:p>
            <a:pPr marL="0" indent="0">
              <a:buNone/>
            </a:pPr>
            <a:r>
              <a:rPr lang="en-US" dirty="0"/>
              <a:t>app.component.html</a:t>
            </a:r>
          </a:p>
        </p:txBody>
      </p:sp>
      <p:sp>
        <p:nvSpPr>
          <p:cNvPr id="5" name="TextBox 4">
            <a:extLst>
              <a:ext uri="{FF2B5EF4-FFF2-40B4-BE49-F238E27FC236}">
                <a16:creationId xmlns:a16="http://schemas.microsoft.com/office/drawing/2014/main" id="{0B2D329A-2A5D-D51E-7142-787E36C693D1}"/>
              </a:ext>
            </a:extLst>
          </p:cNvPr>
          <p:cNvSpPr txBox="1"/>
          <p:nvPr/>
        </p:nvSpPr>
        <p:spPr>
          <a:xfrm>
            <a:off x="2670329" y="2554744"/>
            <a:ext cx="6851341" cy="2893100"/>
          </a:xfrm>
          <a:prstGeom prst="rect">
            <a:avLst/>
          </a:prstGeom>
          <a:noFill/>
        </p:spPr>
        <p:txBody>
          <a:bodyPr wrap="square">
            <a:spAutoFit/>
          </a:bodyPr>
          <a:lstStyle/>
          <a:p>
            <a:pPr marL="342900" indent="-342900">
              <a:buFont typeface="+mj-lt"/>
              <a:buAutoNum type="arabicPeriod"/>
            </a:pPr>
            <a:r>
              <a:rPr lang="en-US" sz="1400" b="0" dirty="0">
                <a:solidFill>
                  <a:srgbClr val="800000"/>
                </a:solidFill>
                <a:effectLst/>
                <a:latin typeface="Consolas" panose="020B0609020204030204" pitchFamily="49" charset="0"/>
              </a:rPr>
              <a:t>&lt;h4&gt;</a:t>
            </a:r>
            <a:endParaRPr lang="en-US" sz="1400" b="0" dirty="0">
              <a:solidFill>
                <a:srgbClr val="000000"/>
              </a:solidFill>
              <a:effectLst/>
              <a:latin typeface="Consolas" panose="020B0609020204030204" pitchFamily="49" charset="0"/>
            </a:endParaRPr>
          </a:p>
          <a:p>
            <a:pPr marL="342900" indent="-342900">
              <a:buFont typeface="+mj-lt"/>
              <a:buAutoNum type="arabicPeriod"/>
            </a:pPr>
            <a:r>
              <a:rPr lang="en-US" sz="1400" b="0" dirty="0">
                <a:solidFill>
                  <a:srgbClr val="000000"/>
                </a:solidFill>
                <a:effectLst/>
                <a:latin typeface="Consolas" panose="020B0609020204030204" pitchFamily="49" charset="0"/>
              </a:rPr>
              <a:t>  Current choice is {{ </a:t>
            </a:r>
            <a:r>
              <a:rPr lang="en-US" sz="1400" b="0" dirty="0">
                <a:solidFill>
                  <a:srgbClr val="001080"/>
                </a:solidFill>
                <a:effectLst/>
                <a:latin typeface="Consolas" panose="020B0609020204030204" pitchFamily="49" charset="0"/>
              </a:rPr>
              <a:t>choice</a:t>
            </a:r>
            <a:r>
              <a:rPr lang="en-US" sz="1400" b="0" dirty="0">
                <a:solidFill>
                  <a:srgbClr val="000000"/>
                </a:solidFill>
                <a:effectLst/>
                <a:latin typeface="Consolas" panose="020B0609020204030204" pitchFamily="49" charset="0"/>
              </a:rPr>
              <a:t> }}</a:t>
            </a:r>
          </a:p>
          <a:p>
            <a:pPr marL="342900" indent="-342900">
              <a:buFont typeface="+mj-lt"/>
              <a:buAutoNum type="arabicPeriod"/>
            </a:pPr>
            <a:r>
              <a:rPr lang="en-US" sz="1400" b="0" dirty="0">
                <a:solidFill>
                  <a:srgbClr val="800000"/>
                </a:solidFill>
                <a:effectLst/>
                <a:latin typeface="Consolas" panose="020B0609020204030204" pitchFamily="49" charset="0"/>
              </a:rPr>
              <a:t>&lt;/h4&gt;</a:t>
            </a:r>
            <a:endParaRPr lang="en-US" sz="1400" b="0" dirty="0">
              <a:solidFill>
                <a:srgbClr val="000000"/>
              </a:solidFill>
              <a:effectLst/>
              <a:latin typeface="Consolas" panose="020B0609020204030204" pitchFamily="49" charset="0"/>
            </a:endParaRPr>
          </a:p>
          <a:p>
            <a:pPr marL="342900" indent="-342900">
              <a:buFont typeface="+mj-lt"/>
              <a:buAutoNum type="arabicPeriod"/>
            </a:pPr>
            <a:r>
              <a:rPr lang="en-US" sz="1400" b="0" dirty="0">
                <a:solidFill>
                  <a:srgbClr val="800000"/>
                </a:solidFill>
                <a:effectLst/>
                <a:latin typeface="Consolas" panose="020B0609020204030204" pitchFamily="49" charset="0"/>
              </a:rPr>
              <a:t>&lt;div</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a:t>
            </a:r>
            <a:r>
              <a:rPr lang="en-US" sz="1400" b="0" dirty="0" err="1">
                <a:solidFill>
                  <a:srgbClr val="FF0000"/>
                </a:solidFill>
                <a:effectLst/>
                <a:latin typeface="Consolas" panose="020B0609020204030204" pitchFamily="49" charset="0"/>
              </a:rPr>
              <a:t>ngSwitch</a:t>
            </a:r>
            <a:r>
              <a:rPr lang="en-US" sz="1400" b="0" dirty="0">
                <a:solidFill>
                  <a:srgbClr val="FF0000"/>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1080"/>
                </a:solidFill>
                <a:effectLst/>
                <a:latin typeface="Consolas" panose="020B0609020204030204" pitchFamily="49" charset="0"/>
              </a:rPr>
              <a:t>choice</a:t>
            </a:r>
            <a:r>
              <a:rPr lang="en-US" sz="1400" b="0" dirty="0">
                <a:solidFill>
                  <a:srgbClr val="A31515"/>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pPr marL="342900" indent="-342900">
              <a:buFont typeface="+mj-lt"/>
              <a:buAutoNum type="arabicPeriod"/>
            </a:pP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&lt;p</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a:t>
            </a:r>
            <a:r>
              <a:rPr lang="en-US" sz="1400" b="0" dirty="0" err="1">
                <a:solidFill>
                  <a:srgbClr val="FF0000"/>
                </a:solidFill>
                <a:effectLst/>
                <a:latin typeface="Consolas" panose="020B0609020204030204" pitchFamily="49" charset="0"/>
              </a:rPr>
              <a:t>ngSwitchCase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98658"/>
                </a:solidFill>
                <a:effectLst/>
                <a:latin typeface="Consolas" panose="020B0609020204030204" pitchFamily="49" charset="0"/>
              </a:rPr>
              <a:t>1</a:t>
            </a:r>
            <a:r>
              <a:rPr lang="en-US" sz="1400" b="0" dirty="0">
                <a:solidFill>
                  <a:srgbClr val="A31515"/>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First Choice</a:t>
            </a:r>
            <a:r>
              <a:rPr lang="en-US" sz="1400" b="0" dirty="0">
                <a:solidFill>
                  <a:srgbClr val="800000"/>
                </a:solidFill>
                <a:effectLst/>
                <a:latin typeface="Consolas" panose="020B0609020204030204" pitchFamily="49" charset="0"/>
              </a:rPr>
              <a:t>&lt;/p&gt;</a:t>
            </a:r>
            <a:endParaRPr lang="en-US" sz="1400" b="0" dirty="0">
              <a:solidFill>
                <a:srgbClr val="000000"/>
              </a:solidFill>
              <a:effectLst/>
              <a:latin typeface="Consolas" panose="020B0609020204030204" pitchFamily="49" charset="0"/>
            </a:endParaRPr>
          </a:p>
          <a:p>
            <a:pPr marL="342900" indent="-342900">
              <a:buFont typeface="+mj-lt"/>
              <a:buAutoNum type="arabicPeriod"/>
            </a:pP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&lt;p</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a:t>
            </a:r>
            <a:r>
              <a:rPr lang="en-US" sz="1400" b="0" dirty="0" err="1">
                <a:solidFill>
                  <a:srgbClr val="FF0000"/>
                </a:solidFill>
                <a:effectLst/>
                <a:latin typeface="Consolas" panose="020B0609020204030204" pitchFamily="49" charset="0"/>
              </a:rPr>
              <a:t>ngSwitchCase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98658"/>
                </a:solidFill>
                <a:effectLst/>
                <a:latin typeface="Consolas" panose="020B0609020204030204" pitchFamily="49" charset="0"/>
              </a:rPr>
              <a:t>2</a:t>
            </a:r>
            <a:r>
              <a:rPr lang="en-US" sz="1400" b="0" dirty="0">
                <a:solidFill>
                  <a:srgbClr val="A31515"/>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Second Choice</a:t>
            </a:r>
            <a:r>
              <a:rPr lang="en-US" sz="1400" b="0" dirty="0">
                <a:solidFill>
                  <a:srgbClr val="800000"/>
                </a:solidFill>
                <a:effectLst/>
                <a:latin typeface="Consolas" panose="020B0609020204030204" pitchFamily="49" charset="0"/>
              </a:rPr>
              <a:t>&lt;/p&gt;</a:t>
            </a:r>
            <a:endParaRPr lang="en-US" sz="1400" b="0" dirty="0">
              <a:solidFill>
                <a:srgbClr val="000000"/>
              </a:solidFill>
              <a:effectLst/>
              <a:latin typeface="Consolas" panose="020B0609020204030204" pitchFamily="49" charset="0"/>
            </a:endParaRPr>
          </a:p>
          <a:p>
            <a:pPr marL="342900" indent="-342900">
              <a:buFont typeface="+mj-lt"/>
              <a:buAutoNum type="arabicPeriod"/>
            </a:pP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&lt;p</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a:t>
            </a:r>
            <a:r>
              <a:rPr lang="en-US" sz="1400" b="0" dirty="0" err="1">
                <a:solidFill>
                  <a:srgbClr val="FF0000"/>
                </a:solidFill>
                <a:effectLst/>
                <a:latin typeface="Consolas" panose="020B0609020204030204" pitchFamily="49" charset="0"/>
              </a:rPr>
              <a:t>ngSwitchCase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98658"/>
                </a:solidFill>
                <a:effectLst/>
                <a:latin typeface="Consolas" panose="020B0609020204030204" pitchFamily="49" charset="0"/>
              </a:rPr>
              <a:t>3</a:t>
            </a:r>
            <a:r>
              <a:rPr lang="en-US" sz="1400" b="0" dirty="0">
                <a:solidFill>
                  <a:srgbClr val="A31515"/>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Third Choice</a:t>
            </a:r>
            <a:r>
              <a:rPr lang="en-US" sz="1400" b="0" dirty="0">
                <a:solidFill>
                  <a:srgbClr val="800000"/>
                </a:solidFill>
                <a:effectLst/>
                <a:latin typeface="Consolas" panose="020B0609020204030204" pitchFamily="49" charset="0"/>
              </a:rPr>
              <a:t>&lt;/p&gt;</a:t>
            </a:r>
            <a:endParaRPr lang="en-US" sz="1400" b="0" dirty="0">
              <a:solidFill>
                <a:srgbClr val="000000"/>
              </a:solidFill>
              <a:effectLst/>
              <a:latin typeface="Consolas" panose="020B0609020204030204" pitchFamily="49" charset="0"/>
            </a:endParaRPr>
          </a:p>
          <a:p>
            <a:pPr marL="342900" indent="-342900">
              <a:buFont typeface="+mj-lt"/>
              <a:buAutoNum type="arabicPeriod"/>
            </a:pP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&lt;p</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a:t>
            </a:r>
            <a:r>
              <a:rPr lang="en-US" sz="1400" b="0" dirty="0" err="1">
                <a:solidFill>
                  <a:srgbClr val="FF0000"/>
                </a:solidFill>
                <a:effectLst/>
                <a:latin typeface="Consolas" panose="020B0609020204030204" pitchFamily="49" charset="0"/>
              </a:rPr>
              <a:t>ngSwitchCase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98658"/>
                </a:solidFill>
                <a:effectLst/>
                <a:latin typeface="Consolas" panose="020B0609020204030204" pitchFamily="49" charset="0"/>
              </a:rPr>
              <a:t>2</a:t>
            </a:r>
            <a:r>
              <a:rPr lang="en-US" sz="1400" b="0" dirty="0">
                <a:solidFill>
                  <a:srgbClr val="A31515"/>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Second Choice Again</a:t>
            </a:r>
            <a:r>
              <a:rPr lang="en-US" sz="1400" b="0" dirty="0">
                <a:solidFill>
                  <a:srgbClr val="800000"/>
                </a:solidFill>
                <a:effectLst/>
                <a:latin typeface="Consolas" panose="020B0609020204030204" pitchFamily="49" charset="0"/>
              </a:rPr>
              <a:t>&lt;/p&gt;</a:t>
            </a:r>
            <a:endParaRPr lang="en-US" sz="1400" b="0" dirty="0">
              <a:solidFill>
                <a:srgbClr val="000000"/>
              </a:solidFill>
              <a:effectLst/>
              <a:latin typeface="Consolas" panose="020B0609020204030204" pitchFamily="49" charset="0"/>
            </a:endParaRPr>
          </a:p>
          <a:p>
            <a:pPr marL="342900" indent="-342900">
              <a:buFont typeface="+mj-lt"/>
              <a:buAutoNum type="arabicPeriod"/>
            </a:pP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&lt;p</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a:t>
            </a:r>
            <a:r>
              <a:rPr lang="en-US" sz="1400" b="0" dirty="0" err="1">
                <a:solidFill>
                  <a:srgbClr val="FF0000"/>
                </a:solidFill>
                <a:effectLst/>
                <a:latin typeface="Consolas" panose="020B0609020204030204" pitchFamily="49" charset="0"/>
              </a:rPr>
              <a:t>ngSwitchDefault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Default Choice</a:t>
            </a:r>
            <a:r>
              <a:rPr lang="en-US" sz="1400" b="0" dirty="0">
                <a:solidFill>
                  <a:srgbClr val="800000"/>
                </a:solidFill>
                <a:effectLst/>
                <a:latin typeface="Consolas" panose="020B0609020204030204" pitchFamily="49" charset="0"/>
              </a:rPr>
              <a:t>&lt;/p&gt;</a:t>
            </a:r>
            <a:endParaRPr lang="en-US" sz="1400" b="0" dirty="0">
              <a:solidFill>
                <a:srgbClr val="000000"/>
              </a:solidFill>
              <a:effectLst/>
              <a:latin typeface="Consolas" panose="020B0609020204030204" pitchFamily="49" charset="0"/>
            </a:endParaRPr>
          </a:p>
          <a:p>
            <a:pPr marL="342900" indent="-342900">
              <a:buFont typeface="+mj-lt"/>
              <a:buAutoNum type="arabicPeriod"/>
            </a:pPr>
            <a:r>
              <a:rPr lang="en-US" sz="1400" b="0" dirty="0">
                <a:solidFill>
                  <a:srgbClr val="800000"/>
                </a:solidFill>
                <a:effectLst/>
                <a:latin typeface="Consolas" panose="020B0609020204030204" pitchFamily="49" charset="0"/>
              </a:rPr>
              <a:t>&lt;/div&gt;</a:t>
            </a:r>
            <a:endParaRPr lang="en-US" sz="1400" b="0" dirty="0">
              <a:solidFill>
                <a:srgbClr val="000000"/>
              </a:solidFill>
              <a:effectLst/>
              <a:latin typeface="Consolas" panose="020B0609020204030204" pitchFamily="49" charset="0"/>
            </a:endParaRPr>
          </a:p>
          <a:p>
            <a:pPr marL="342900" indent="-342900">
              <a:buFont typeface="+mj-lt"/>
              <a:buAutoNum type="arabicPeriod"/>
            </a:pPr>
            <a:r>
              <a:rPr lang="en-US" sz="1400" b="0" dirty="0">
                <a:solidFill>
                  <a:srgbClr val="800000"/>
                </a:solidFill>
                <a:effectLst/>
                <a:latin typeface="Consolas" panose="020B0609020204030204" pitchFamily="49" charset="0"/>
              </a:rPr>
              <a:t>&lt;div&gt;</a:t>
            </a:r>
            <a:endParaRPr lang="en-US" sz="1400" b="0" dirty="0">
              <a:solidFill>
                <a:srgbClr val="000000"/>
              </a:solidFill>
              <a:effectLst/>
              <a:latin typeface="Consolas" panose="020B0609020204030204" pitchFamily="49" charset="0"/>
            </a:endParaRPr>
          </a:p>
          <a:p>
            <a:pPr marL="342900" indent="-342900">
              <a:buFont typeface="+mj-lt"/>
              <a:buAutoNum type="arabicPeriod"/>
            </a:pP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&lt;button</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(click)</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nextChoice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Next Choice</a:t>
            </a:r>
            <a:r>
              <a:rPr lang="en-US" sz="1400" b="0" dirty="0">
                <a:solidFill>
                  <a:srgbClr val="800000"/>
                </a:solidFill>
                <a:effectLst/>
                <a:latin typeface="Consolas" panose="020B0609020204030204" pitchFamily="49" charset="0"/>
              </a:rPr>
              <a:t>&lt;/button&gt;</a:t>
            </a:r>
            <a:endParaRPr lang="en-US" sz="1400" b="0" dirty="0">
              <a:solidFill>
                <a:srgbClr val="000000"/>
              </a:solidFill>
              <a:effectLst/>
              <a:latin typeface="Consolas" panose="020B0609020204030204" pitchFamily="49" charset="0"/>
            </a:endParaRPr>
          </a:p>
          <a:p>
            <a:pPr marL="342900" indent="-342900">
              <a:buFont typeface="+mj-lt"/>
              <a:buAutoNum type="arabicPeriod"/>
            </a:pPr>
            <a:r>
              <a:rPr lang="en-US" sz="1400" b="0" dirty="0">
                <a:solidFill>
                  <a:srgbClr val="800000"/>
                </a:solidFill>
                <a:effectLst/>
                <a:latin typeface="Consolas" panose="020B0609020204030204" pitchFamily="49" charset="0"/>
              </a:rPr>
              <a:t>&lt;/div&gt;</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68778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13AF3-7C2D-3CAF-1351-F7141A1D7895}"/>
              </a:ext>
            </a:extLst>
          </p:cNvPr>
          <p:cNvSpPr>
            <a:spLocks noGrp="1"/>
          </p:cNvSpPr>
          <p:nvPr>
            <p:ph type="title"/>
          </p:nvPr>
        </p:nvSpPr>
        <p:spPr/>
        <p:txBody>
          <a:bodyPr/>
          <a:lstStyle/>
          <a:p>
            <a:r>
              <a:rPr lang="en-US" dirty="0"/>
              <a:t>Custom Structural Directive</a:t>
            </a:r>
          </a:p>
        </p:txBody>
      </p:sp>
      <p:sp>
        <p:nvSpPr>
          <p:cNvPr id="3" name="Content Placeholder 2">
            <a:extLst>
              <a:ext uri="{FF2B5EF4-FFF2-40B4-BE49-F238E27FC236}">
                <a16:creationId xmlns:a16="http://schemas.microsoft.com/office/drawing/2014/main" id="{B6214C59-501F-9881-3499-3183A04B4BAD}"/>
              </a:ext>
            </a:extLst>
          </p:cNvPr>
          <p:cNvSpPr>
            <a:spLocks noGrp="1"/>
          </p:cNvSpPr>
          <p:nvPr>
            <p:ph idx="1"/>
          </p:nvPr>
        </p:nvSpPr>
        <p:spPr/>
        <p:txBody>
          <a:bodyPr>
            <a:normAutofit fontScale="77500" lnSpcReduction="20000"/>
          </a:bodyPr>
          <a:lstStyle/>
          <a:p>
            <a:pPr marL="0" indent="0">
              <a:buNone/>
            </a:pPr>
            <a:r>
              <a:rPr lang="en-US" sz="1900" b="0" i="0" dirty="0">
                <a:solidFill>
                  <a:srgbClr val="000000"/>
                </a:solidFill>
                <a:effectLst/>
                <a:latin typeface="Roboto" panose="02000000000000000000" pitchFamily="2" charset="0"/>
              </a:rPr>
              <a:t>You can create custom structural directives when there is no built-in directive available for the required functionality. For example, when you want to manipulate the DOM in a particular way which is different from how the built-in structural directives manipulate. </a:t>
            </a:r>
          </a:p>
          <a:p>
            <a:pPr marL="0" indent="0">
              <a:buNone/>
            </a:pPr>
            <a:r>
              <a:rPr lang="en-US" sz="1900" b="0" i="0" dirty="0">
                <a:solidFill>
                  <a:srgbClr val="000000"/>
                </a:solidFill>
                <a:effectLst/>
                <a:latin typeface="Roboto" panose="02000000000000000000" pitchFamily="2" charset="0"/>
              </a:rPr>
              <a:t>Generate a directive called 'repeat' using the following command</a:t>
            </a:r>
            <a:endParaRPr lang="en-US" sz="1900" dirty="0">
              <a:solidFill>
                <a:srgbClr val="000000"/>
              </a:solidFill>
              <a:latin typeface="Roboto" panose="02000000000000000000" pitchFamily="2" charset="0"/>
            </a:endParaRPr>
          </a:p>
          <a:p>
            <a:pPr marL="457200" lvl="1" indent="0">
              <a:buNone/>
            </a:pPr>
            <a:r>
              <a:rPr lang="en-US" sz="1900" b="1" i="1" dirty="0">
                <a:solidFill>
                  <a:srgbClr val="C00000"/>
                </a:solidFill>
                <a:effectLst/>
                <a:latin typeface="Courier New" panose="02070309020205020404" pitchFamily="49" charset="0"/>
              </a:rPr>
              <a:t>ng generate directive repeat</a:t>
            </a:r>
            <a:endParaRPr lang="en-US" sz="1900" b="1" i="1" dirty="0">
              <a:solidFill>
                <a:srgbClr val="C00000"/>
              </a:solidFill>
              <a:effectLst/>
              <a:latin typeface="Roboto" panose="02000000000000000000" pitchFamily="2" charset="0"/>
            </a:endParaRPr>
          </a:p>
          <a:p>
            <a:pPr marL="0" indent="0">
              <a:buNone/>
            </a:pPr>
            <a:r>
              <a:rPr lang="en-US" sz="1900" b="0" i="0" dirty="0">
                <a:solidFill>
                  <a:srgbClr val="000000"/>
                </a:solidFill>
                <a:effectLst/>
                <a:latin typeface="Roboto" panose="02000000000000000000" pitchFamily="2" charset="0"/>
              </a:rPr>
              <a:t>create </a:t>
            </a:r>
            <a:r>
              <a:rPr lang="en-US" sz="1900" b="1" i="0" dirty="0">
                <a:solidFill>
                  <a:srgbClr val="000000"/>
                </a:solidFill>
                <a:effectLst/>
                <a:latin typeface="Roboto" panose="02000000000000000000" pitchFamily="2" charset="0"/>
              </a:rPr>
              <a:t>repeat.directive.ts</a:t>
            </a:r>
            <a:r>
              <a:rPr lang="en-US" sz="1900" b="0" i="0" dirty="0">
                <a:solidFill>
                  <a:srgbClr val="000000"/>
                </a:solidFill>
                <a:effectLst/>
                <a:latin typeface="Roboto" panose="02000000000000000000" pitchFamily="2" charset="0"/>
              </a:rPr>
              <a:t> file and add the following code</a:t>
            </a:r>
          </a:p>
          <a:p>
            <a:pPr marL="800100" lvl="1" indent="-342900">
              <a:lnSpc>
                <a:spcPct val="120000"/>
              </a:lnSpc>
              <a:spcBef>
                <a:spcPts val="0"/>
              </a:spcBef>
              <a:buFont typeface="+mj-lt"/>
              <a:buAutoNum type="arabicPeriod"/>
            </a:pPr>
            <a:endParaRPr lang="en-US" sz="1500" b="0" i="1" dirty="0">
              <a:solidFill>
                <a:srgbClr val="AF00DB"/>
              </a:solidFill>
              <a:effectLst/>
              <a:latin typeface="Consolas" panose="020B0609020204030204" pitchFamily="49" charset="0"/>
            </a:endParaRPr>
          </a:p>
          <a:p>
            <a:pPr marL="800100" lvl="1" indent="-342900">
              <a:lnSpc>
                <a:spcPct val="120000"/>
              </a:lnSpc>
              <a:spcBef>
                <a:spcPts val="0"/>
              </a:spcBef>
              <a:buFont typeface="+mj-lt"/>
              <a:buAutoNum type="arabicPeriod"/>
            </a:pPr>
            <a:r>
              <a:rPr lang="en-US" sz="1500" b="0" i="1" dirty="0">
                <a:solidFill>
                  <a:srgbClr val="AF00DB"/>
                </a:solidFill>
                <a:effectLst/>
                <a:latin typeface="Consolas" panose="020B0609020204030204" pitchFamily="49" charset="0"/>
              </a:rPr>
              <a:t>import</a:t>
            </a:r>
            <a:r>
              <a:rPr lang="en-US" sz="1500" b="0" i="1" dirty="0">
                <a:solidFill>
                  <a:srgbClr val="000000"/>
                </a:solidFill>
                <a:effectLst/>
                <a:latin typeface="Consolas" panose="020B0609020204030204" pitchFamily="49" charset="0"/>
              </a:rPr>
              <a:t> { </a:t>
            </a:r>
            <a:r>
              <a:rPr lang="en-US" sz="1500" b="0" i="1" dirty="0">
                <a:solidFill>
                  <a:srgbClr val="001080"/>
                </a:solidFill>
                <a:effectLst/>
                <a:latin typeface="Consolas" panose="020B0609020204030204" pitchFamily="49" charset="0"/>
              </a:rPr>
              <a:t>Directive</a:t>
            </a:r>
            <a:r>
              <a:rPr lang="en-US" sz="1500" b="0" i="1" dirty="0">
                <a:solidFill>
                  <a:srgbClr val="000000"/>
                </a:solidFill>
                <a:effectLst/>
                <a:latin typeface="Consolas" panose="020B0609020204030204" pitchFamily="49" charset="0"/>
              </a:rPr>
              <a:t>, </a:t>
            </a:r>
            <a:r>
              <a:rPr lang="en-US" sz="1500" b="0" i="1" dirty="0">
                <a:solidFill>
                  <a:srgbClr val="001080"/>
                </a:solidFill>
                <a:effectLst/>
                <a:latin typeface="Consolas" panose="020B0609020204030204" pitchFamily="49" charset="0"/>
              </a:rPr>
              <a:t>Input</a:t>
            </a:r>
            <a:r>
              <a:rPr lang="en-US" sz="1500" b="0" i="1" dirty="0">
                <a:solidFill>
                  <a:srgbClr val="000000"/>
                </a:solidFill>
                <a:effectLst/>
                <a:latin typeface="Consolas" panose="020B0609020204030204" pitchFamily="49" charset="0"/>
              </a:rPr>
              <a:t>, </a:t>
            </a:r>
            <a:r>
              <a:rPr lang="en-US" sz="1500" b="0" i="1" dirty="0">
                <a:solidFill>
                  <a:srgbClr val="001080"/>
                </a:solidFill>
                <a:effectLst/>
                <a:latin typeface="Consolas" panose="020B0609020204030204" pitchFamily="49" charset="0"/>
              </a:rPr>
              <a:t>TemplateRef</a:t>
            </a:r>
            <a:r>
              <a:rPr lang="en-US" sz="1500" b="0" i="1" dirty="0">
                <a:solidFill>
                  <a:srgbClr val="000000"/>
                </a:solidFill>
                <a:effectLst/>
                <a:latin typeface="Consolas" panose="020B0609020204030204" pitchFamily="49" charset="0"/>
              </a:rPr>
              <a:t>, </a:t>
            </a:r>
            <a:r>
              <a:rPr lang="en-US" sz="1500" b="0" i="1" dirty="0">
                <a:solidFill>
                  <a:srgbClr val="001080"/>
                </a:solidFill>
                <a:effectLst/>
                <a:latin typeface="Consolas" panose="020B0609020204030204" pitchFamily="49" charset="0"/>
              </a:rPr>
              <a:t>ViewContainerRef</a:t>
            </a:r>
            <a:r>
              <a:rPr lang="en-US" sz="1500" b="0" i="1" dirty="0">
                <a:solidFill>
                  <a:srgbClr val="000000"/>
                </a:solidFill>
                <a:effectLst/>
                <a:latin typeface="Consolas" panose="020B0609020204030204" pitchFamily="49" charset="0"/>
              </a:rPr>
              <a:t> } </a:t>
            </a:r>
            <a:r>
              <a:rPr lang="en-US" sz="1500" b="0" i="1" dirty="0">
                <a:solidFill>
                  <a:srgbClr val="AF00DB"/>
                </a:solidFill>
                <a:effectLst/>
                <a:latin typeface="Consolas" panose="020B0609020204030204" pitchFamily="49" charset="0"/>
              </a:rPr>
              <a:t>from</a:t>
            </a:r>
            <a:r>
              <a:rPr lang="en-US" sz="1500" b="0" i="1" dirty="0">
                <a:solidFill>
                  <a:srgbClr val="000000"/>
                </a:solidFill>
                <a:effectLst/>
                <a:latin typeface="Consolas" panose="020B0609020204030204" pitchFamily="49" charset="0"/>
              </a:rPr>
              <a:t> </a:t>
            </a:r>
            <a:r>
              <a:rPr lang="en-US" sz="1500" b="0" i="1" dirty="0">
                <a:solidFill>
                  <a:srgbClr val="A31515"/>
                </a:solidFill>
                <a:effectLst/>
                <a:latin typeface="Consolas" panose="020B0609020204030204" pitchFamily="49" charset="0"/>
              </a:rPr>
              <a:t>'@angular/core’</a:t>
            </a:r>
            <a:r>
              <a:rPr lang="en-US" sz="1500"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sz="1500"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sz="1500" b="0" i="1" dirty="0">
                <a:solidFill>
                  <a:srgbClr val="000000"/>
                </a:solidFill>
                <a:effectLst/>
                <a:latin typeface="Consolas" panose="020B0609020204030204" pitchFamily="49" charset="0"/>
              </a:rPr>
              <a:t>@</a:t>
            </a:r>
            <a:r>
              <a:rPr lang="en-US" sz="1500" b="0" i="1" dirty="0">
                <a:solidFill>
                  <a:srgbClr val="267F99"/>
                </a:solidFill>
                <a:effectLst/>
                <a:latin typeface="Consolas" panose="020B0609020204030204" pitchFamily="49" charset="0"/>
              </a:rPr>
              <a:t>Directive</a:t>
            </a:r>
            <a:r>
              <a:rPr lang="en-US" sz="1500"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sz="1500" b="0" i="1" dirty="0">
                <a:solidFill>
                  <a:srgbClr val="000000"/>
                </a:solidFill>
                <a:effectLst/>
                <a:latin typeface="Consolas" panose="020B0609020204030204" pitchFamily="49" charset="0"/>
              </a:rPr>
              <a:t>  </a:t>
            </a:r>
            <a:r>
              <a:rPr lang="en-US" sz="1500" b="0" i="1" dirty="0">
                <a:solidFill>
                  <a:srgbClr val="001080"/>
                </a:solidFill>
                <a:effectLst/>
                <a:latin typeface="Consolas" panose="020B0609020204030204" pitchFamily="49" charset="0"/>
              </a:rPr>
              <a:t>selector:</a:t>
            </a:r>
            <a:r>
              <a:rPr lang="en-US" sz="1500" b="0" i="1" dirty="0">
                <a:solidFill>
                  <a:srgbClr val="000000"/>
                </a:solidFill>
                <a:effectLst/>
                <a:latin typeface="Consolas" panose="020B0609020204030204" pitchFamily="49" charset="0"/>
              </a:rPr>
              <a:t> </a:t>
            </a:r>
            <a:r>
              <a:rPr lang="en-US" sz="1500" b="0" i="1" dirty="0">
                <a:solidFill>
                  <a:srgbClr val="A31515"/>
                </a:solidFill>
                <a:effectLst/>
                <a:latin typeface="Consolas" panose="020B0609020204030204" pitchFamily="49" charset="0"/>
              </a:rPr>
              <a:t>'[appRepeat]'</a:t>
            </a:r>
            <a:endParaRPr lang="en-US" sz="1500" b="0" i="1" dirty="0">
              <a:solidFill>
                <a:srgbClr val="000000"/>
              </a:solidFill>
              <a:effectLst/>
              <a:latin typeface="Consolas" panose="020B0609020204030204" pitchFamily="49" charset="0"/>
            </a:endParaRPr>
          </a:p>
          <a:p>
            <a:pPr marL="800100" lvl="1" indent="-342900">
              <a:lnSpc>
                <a:spcPct val="120000"/>
              </a:lnSpc>
              <a:spcBef>
                <a:spcPts val="0"/>
              </a:spcBef>
              <a:buFont typeface="+mj-lt"/>
              <a:buAutoNum type="arabicPeriod"/>
            </a:pPr>
            <a:r>
              <a:rPr lang="en-US" sz="1500"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sz="1500" b="0" i="1" dirty="0">
                <a:solidFill>
                  <a:srgbClr val="AF00DB"/>
                </a:solidFill>
                <a:effectLst/>
                <a:latin typeface="Consolas" panose="020B0609020204030204" pitchFamily="49" charset="0"/>
              </a:rPr>
              <a:t>export</a:t>
            </a:r>
            <a:r>
              <a:rPr lang="en-US" sz="1500" b="0" i="1" dirty="0">
                <a:solidFill>
                  <a:srgbClr val="000000"/>
                </a:solidFill>
                <a:effectLst/>
                <a:latin typeface="Consolas" panose="020B0609020204030204" pitchFamily="49" charset="0"/>
              </a:rPr>
              <a:t> </a:t>
            </a:r>
            <a:r>
              <a:rPr lang="en-US" sz="1500" b="0" i="1" dirty="0">
                <a:solidFill>
                  <a:srgbClr val="0000FF"/>
                </a:solidFill>
                <a:effectLst/>
                <a:latin typeface="Consolas" panose="020B0609020204030204" pitchFamily="49" charset="0"/>
              </a:rPr>
              <a:t>class</a:t>
            </a:r>
            <a:r>
              <a:rPr lang="en-US" sz="1500" b="0" i="1" dirty="0">
                <a:solidFill>
                  <a:srgbClr val="000000"/>
                </a:solidFill>
                <a:effectLst/>
                <a:latin typeface="Consolas" panose="020B0609020204030204" pitchFamily="49" charset="0"/>
              </a:rPr>
              <a:t> </a:t>
            </a:r>
            <a:r>
              <a:rPr lang="en-US" sz="1500" b="0" i="1" dirty="0">
                <a:solidFill>
                  <a:srgbClr val="267F99"/>
                </a:solidFill>
                <a:effectLst/>
                <a:latin typeface="Consolas" panose="020B0609020204030204" pitchFamily="49" charset="0"/>
              </a:rPr>
              <a:t>RepeatDirective</a:t>
            </a:r>
            <a:r>
              <a:rPr lang="en-US" sz="1500" b="0" i="1" dirty="0">
                <a:solidFill>
                  <a:srgbClr val="000000"/>
                </a:solidFill>
                <a:effectLst/>
                <a:latin typeface="Consolas" panose="020B0609020204030204" pitchFamily="49" charset="0"/>
              </a:rPr>
              <a:t> {</a:t>
            </a:r>
          </a:p>
          <a:p>
            <a:pPr marL="800100" lvl="1" indent="-342900">
              <a:lnSpc>
                <a:spcPct val="120000"/>
              </a:lnSpc>
              <a:spcBef>
                <a:spcPts val="0"/>
              </a:spcBef>
              <a:buFont typeface="+mj-lt"/>
              <a:buAutoNum type="arabicPeriod"/>
            </a:pPr>
            <a:r>
              <a:rPr lang="en-US" sz="1500" b="0" i="1" dirty="0">
                <a:solidFill>
                  <a:srgbClr val="000000"/>
                </a:solidFill>
                <a:effectLst/>
                <a:latin typeface="Consolas" panose="020B0609020204030204" pitchFamily="49" charset="0"/>
              </a:rPr>
              <a:t>  </a:t>
            </a:r>
            <a:r>
              <a:rPr lang="en-US" sz="1500" b="0" i="1" dirty="0">
                <a:solidFill>
                  <a:srgbClr val="0000FF"/>
                </a:solidFill>
                <a:effectLst/>
                <a:latin typeface="Consolas" panose="020B0609020204030204" pitchFamily="49" charset="0"/>
              </a:rPr>
              <a:t>constructor</a:t>
            </a:r>
            <a:r>
              <a:rPr lang="en-US" sz="1500" b="0" i="1" dirty="0">
                <a:solidFill>
                  <a:srgbClr val="000000"/>
                </a:solidFill>
                <a:effectLst/>
                <a:latin typeface="Consolas" panose="020B0609020204030204" pitchFamily="49" charset="0"/>
              </a:rPr>
              <a:t>(</a:t>
            </a:r>
            <a:r>
              <a:rPr lang="en-US" sz="1500" b="0" i="1" dirty="0">
                <a:solidFill>
                  <a:srgbClr val="0000FF"/>
                </a:solidFill>
                <a:effectLst/>
                <a:latin typeface="Consolas" panose="020B0609020204030204" pitchFamily="49" charset="0"/>
              </a:rPr>
              <a:t>private</a:t>
            </a:r>
            <a:r>
              <a:rPr lang="en-US" sz="1500" b="0" i="1" dirty="0">
                <a:solidFill>
                  <a:srgbClr val="000000"/>
                </a:solidFill>
                <a:effectLst/>
                <a:latin typeface="Consolas" panose="020B0609020204030204" pitchFamily="49" charset="0"/>
              </a:rPr>
              <a:t> </a:t>
            </a:r>
            <a:r>
              <a:rPr lang="en-US" sz="1500" b="0" i="1" dirty="0">
                <a:solidFill>
                  <a:srgbClr val="001080"/>
                </a:solidFill>
                <a:effectLst/>
                <a:latin typeface="Consolas" panose="020B0609020204030204" pitchFamily="49" charset="0"/>
              </a:rPr>
              <a:t>tempRef</a:t>
            </a:r>
            <a:r>
              <a:rPr lang="en-US" sz="1500" b="0" i="1" dirty="0">
                <a:solidFill>
                  <a:srgbClr val="000000"/>
                </a:solidFill>
                <a:effectLst/>
                <a:latin typeface="Consolas" panose="020B0609020204030204" pitchFamily="49" charset="0"/>
              </a:rPr>
              <a:t>: </a:t>
            </a:r>
            <a:r>
              <a:rPr lang="en-US" sz="1500" b="0" i="1" dirty="0">
                <a:solidFill>
                  <a:srgbClr val="267F99"/>
                </a:solidFill>
                <a:effectLst/>
                <a:latin typeface="Consolas" panose="020B0609020204030204" pitchFamily="49" charset="0"/>
              </a:rPr>
              <a:t>TemplateRef</a:t>
            </a:r>
            <a:r>
              <a:rPr lang="en-US" sz="1500" b="0" i="1" dirty="0">
                <a:solidFill>
                  <a:srgbClr val="000000"/>
                </a:solidFill>
                <a:effectLst/>
                <a:latin typeface="Consolas" panose="020B0609020204030204" pitchFamily="49" charset="0"/>
              </a:rPr>
              <a:t>&lt;</a:t>
            </a:r>
            <a:r>
              <a:rPr lang="en-US" sz="1500" b="0" i="1" dirty="0">
                <a:solidFill>
                  <a:srgbClr val="267F99"/>
                </a:solidFill>
                <a:effectLst/>
                <a:latin typeface="Consolas" panose="020B0609020204030204" pitchFamily="49" charset="0"/>
              </a:rPr>
              <a:t>any</a:t>
            </a:r>
            <a:r>
              <a:rPr lang="en-US" sz="1500" b="0" i="1" dirty="0">
                <a:solidFill>
                  <a:srgbClr val="000000"/>
                </a:solidFill>
                <a:effectLst/>
                <a:latin typeface="Consolas" panose="020B0609020204030204" pitchFamily="49" charset="0"/>
              </a:rPr>
              <a:t>&gt;, </a:t>
            </a:r>
            <a:r>
              <a:rPr lang="en-US" sz="1500" b="0" i="1" dirty="0">
                <a:solidFill>
                  <a:srgbClr val="0000FF"/>
                </a:solidFill>
                <a:effectLst/>
                <a:latin typeface="Consolas" panose="020B0609020204030204" pitchFamily="49" charset="0"/>
              </a:rPr>
              <a:t>private</a:t>
            </a:r>
            <a:r>
              <a:rPr lang="en-US" sz="1500" b="0" i="1" dirty="0">
                <a:solidFill>
                  <a:srgbClr val="000000"/>
                </a:solidFill>
                <a:effectLst/>
                <a:latin typeface="Consolas" panose="020B0609020204030204" pitchFamily="49" charset="0"/>
              </a:rPr>
              <a:t> </a:t>
            </a:r>
            <a:r>
              <a:rPr lang="en-US" sz="1500" b="0" i="1" dirty="0">
                <a:solidFill>
                  <a:srgbClr val="001080"/>
                </a:solidFill>
                <a:effectLst/>
                <a:latin typeface="Consolas" panose="020B0609020204030204" pitchFamily="49" charset="0"/>
              </a:rPr>
              <a:t>vcRef</a:t>
            </a:r>
            <a:r>
              <a:rPr lang="en-US" sz="1500" b="0" i="1" dirty="0">
                <a:solidFill>
                  <a:srgbClr val="000000"/>
                </a:solidFill>
                <a:effectLst/>
                <a:latin typeface="Consolas" panose="020B0609020204030204" pitchFamily="49" charset="0"/>
              </a:rPr>
              <a:t>: </a:t>
            </a:r>
            <a:r>
              <a:rPr lang="en-US" sz="1500" b="0" i="1" dirty="0">
                <a:solidFill>
                  <a:srgbClr val="267F99"/>
                </a:solidFill>
                <a:effectLst/>
                <a:latin typeface="Consolas" panose="020B0609020204030204" pitchFamily="49" charset="0"/>
              </a:rPr>
              <a:t>ViewContainerRef</a:t>
            </a:r>
            <a:r>
              <a:rPr lang="en-US" sz="1500" b="0" i="1" dirty="0">
                <a:solidFill>
                  <a:srgbClr val="000000"/>
                </a:solidFill>
                <a:effectLst/>
                <a:latin typeface="Consolas" panose="020B0609020204030204" pitchFamily="49" charset="0"/>
              </a:rPr>
              <a:t>) {</a:t>
            </a:r>
          </a:p>
          <a:p>
            <a:pPr marL="800100" lvl="1" indent="-342900">
              <a:lnSpc>
                <a:spcPct val="120000"/>
              </a:lnSpc>
              <a:spcBef>
                <a:spcPts val="0"/>
              </a:spcBef>
              <a:buFont typeface="+mj-lt"/>
              <a:buAutoNum type="arabicPeriod"/>
            </a:pPr>
            <a:r>
              <a:rPr lang="en-US" sz="1500" b="0" i="1" dirty="0">
                <a:solidFill>
                  <a:srgbClr val="000000"/>
                </a:solidFill>
                <a:effectLst/>
                <a:latin typeface="Consolas" panose="020B0609020204030204" pitchFamily="49" charset="0"/>
              </a:rPr>
              <a:t>  }</a:t>
            </a:r>
          </a:p>
          <a:p>
            <a:pPr marL="800100" lvl="1" indent="-342900">
              <a:lnSpc>
                <a:spcPct val="120000"/>
              </a:lnSpc>
              <a:spcBef>
                <a:spcPts val="0"/>
              </a:spcBef>
              <a:buFont typeface="+mj-lt"/>
              <a:buAutoNum type="arabicPeriod"/>
            </a:pPr>
            <a:r>
              <a:rPr lang="en-US" sz="1500" b="0" i="1" dirty="0">
                <a:solidFill>
                  <a:srgbClr val="000000"/>
                </a:solidFill>
                <a:effectLst/>
                <a:latin typeface="Consolas" panose="020B0609020204030204" pitchFamily="49" charset="0"/>
              </a:rPr>
              <a:t>  @</a:t>
            </a:r>
            <a:r>
              <a:rPr lang="en-US" sz="1500" b="0" i="1" dirty="0">
                <a:solidFill>
                  <a:srgbClr val="267F99"/>
                </a:solidFill>
                <a:effectLst/>
                <a:latin typeface="Consolas" panose="020B0609020204030204" pitchFamily="49" charset="0"/>
              </a:rPr>
              <a:t>Input</a:t>
            </a:r>
            <a:r>
              <a:rPr lang="en-US" sz="1500" b="0" i="1" dirty="0">
                <a:solidFill>
                  <a:srgbClr val="000000"/>
                </a:solidFill>
                <a:effectLst/>
                <a:latin typeface="Consolas" panose="020B0609020204030204" pitchFamily="49" charset="0"/>
              </a:rPr>
              <a:t>() </a:t>
            </a:r>
            <a:r>
              <a:rPr lang="en-US" sz="1500" b="0" i="1" dirty="0">
                <a:solidFill>
                  <a:srgbClr val="0000FF"/>
                </a:solidFill>
                <a:effectLst/>
                <a:latin typeface="Consolas" panose="020B0609020204030204" pitchFamily="49" charset="0"/>
              </a:rPr>
              <a:t>set</a:t>
            </a:r>
            <a:r>
              <a:rPr lang="en-US" sz="1500" b="0" i="1" dirty="0">
                <a:solidFill>
                  <a:srgbClr val="000000"/>
                </a:solidFill>
                <a:effectLst/>
                <a:latin typeface="Consolas" panose="020B0609020204030204" pitchFamily="49" charset="0"/>
              </a:rPr>
              <a:t> </a:t>
            </a:r>
            <a:r>
              <a:rPr lang="en-US" sz="1500" b="0" i="1" dirty="0">
                <a:solidFill>
                  <a:srgbClr val="001080"/>
                </a:solidFill>
                <a:effectLst/>
                <a:latin typeface="Consolas" panose="020B0609020204030204" pitchFamily="49" charset="0"/>
              </a:rPr>
              <a:t>appRepeat</a:t>
            </a:r>
            <a:r>
              <a:rPr lang="en-US" sz="1500" b="0" i="1" dirty="0">
                <a:solidFill>
                  <a:srgbClr val="000000"/>
                </a:solidFill>
                <a:effectLst/>
                <a:latin typeface="Consolas" panose="020B0609020204030204" pitchFamily="49" charset="0"/>
              </a:rPr>
              <a:t>(</a:t>
            </a:r>
            <a:r>
              <a:rPr lang="en-US" sz="1500" b="0" i="1" dirty="0">
                <a:solidFill>
                  <a:srgbClr val="001080"/>
                </a:solidFill>
                <a:effectLst/>
                <a:latin typeface="Consolas" panose="020B0609020204030204" pitchFamily="49" charset="0"/>
              </a:rPr>
              <a:t>count</a:t>
            </a:r>
            <a:r>
              <a:rPr lang="en-US" sz="1500" b="0" i="1" dirty="0">
                <a:solidFill>
                  <a:srgbClr val="000000"/>
                </a:solidFill>
                <a:effectLst/>
                <a:latin typeface="Consolas" panose="020B0609020204030204" pitchFamily="49" charset="0"/>
              </a:rPr>
              <a:t>: </a:t>
            </a:r>
            <a:r>
              <a:rPr lang="en-US" sz="1500" b="0" i="1" dirty="0">
                <a:solidFill>
                  <a:srgbClr val="267F99"/>
                </a:solidFill>
                <a:effectLst/>
                <a:latin typeface="Consolas" panose="020B0609020204030204" pitchFamily="49" charset="0"/>
              </a:rPr>
              <a:t>number</a:t>
            </a:r>
            <a:r>
              <a:rPr lang="en-US" sz="1500" b="0" i="1" dirty="0">
                <a:solidFill>
                  <a:srgbClr val="000000"/>
                </a:solidFill>
                <a:effectLst/>
                <a:latin typeface="Consolas" panose="020B0609020204030204" pitchFamily="49" charset="0"/>
              </a:rPr>
              <a:t>) {</a:t>
            </a:r>
          </a:p>
          <a:p>
            <a:pPr marL="800100" lvl="1" indent="-342900">
              <a:lnSpc>
                <a:spcPct val="120000"/>
              </a:lnSpc>
              <a:spcBef>
                <a:spcPts val="0"/>
              </a:spcBef>
              <a:buFont typeface="+mj-lt"/>
              <a:buAutoNum type="arabicPeriod"/>
            </a:pPr>
            <a:r>
              <a:rPr lang="en-US" sz="1500" b="0" i="1" dirty="0">
                <a:solidFill>
                  <a:srgbClr val="000000"/>
                </a:solidFill>
                <a:effectLst/>
                <a:latin typeface="Consolas" panose="020B0609020204030204" pitchFamily="49" charset="0"/>
              </a:rPr>
              <a:t>    </a:t>
            </a:r>
            <a:r>
              <a:rPr lang="en-US" sz="1500" b="0" i="1" dirty="0">
                <a:solidFill>
                  <a:srgbClr val="AF00DB"/>
                </a:solidFill>
                <a:effectLst/>
                <a:latin typeface="Consolas" panose="020B0609020204030204" pitchFamily="49" charset="0"/>
              </a:rPr>
              <a:t>for</a:t>
            </a:r>
            <a:r>
              <a:rPr lang="en-US" sz="1500" b="0" i="1" dirty="0">
                <a:solidFill>
                  <a:srgbClr val="000000"/>
                </a:solidFill>
                <a:effectLst/>
                <a:latin typeface="Consolas" panose="020B0609020204030204" pitchFamily="49" charset="0"/>
              </a:rPr>
              <a:t>(</a:t>
            </a:r>
            <a:r>
              <a:rPr lang="en-US" sz="1500" b="0" i="1" dirty="0">
                <a:solidFill>
                  <a:srgbClr val="0000FF"/>
                </a:solidFill>
                <a:effectLst/>
                <a:latin typeface="Consolas" panose="020B0609020204030204" pitchFamily="49" charset="0"/>
              </a:rPr>
              <a:t>let</a:t>
            </a:r>
            <a:r>
              <a:rPr lang="en-US" sz="1500" b="0" i="1" dirty="0">
                <a:solidFill>
                  <a:srgbClr val="000000"/>
                </a:solidFill>
                <a:effectLst/>
                <a:latin typeface="Consolas" panose="020B0609020204030204" pitchFamily="49" charset="0"/>
              </a:rPr>
              <a:t> </a:t>
            </a:r>
            <a:r>
              <a:rPr lang="en-US" sz="1500" b="0" i="1" dirty="0" err="1">
                <a:solidFill>
                  <a:srgbClr val="001080"/>
                </a:solidFill>
                <a:effectLst/>
                <a:latin typeface="Consolas" panose="020B0609020204030204" pitchFamily="49" charset="0"/>
              </a:rPr>
              <a:t>i</a:t>
            </a:r>
            <a:r>
              <a:rPr lang="en-US" sz="1500" b="0" i="1" dirty="0">
                <a:solidFill>
                  <a:srgbClr val="000000"/>
                </a:solidFill>
                <a:effectLst/>
                <a:latin typeface="Consolas" panose="020B0609020204030204" pitchFamily="49" charset="0"/>
              </a:rPr>
              <a:t>=</a:t>
            </a:r>
            <a:r>
              <a:rPr lang="en-US" sz="1500" b="0" i="1" dirty="0">
                <a:solidFill>
                  <a:srgbClr val="098658"/>
                </a:solidFill>
                <a:effectLst/>
                <a:latin typeface="Consolas" panose="020B0609020204030204" pitchFamily="49" charset="0"/>
              </a:rPr>
              <a:t>0</a:t>
            </a:r>
            <a:r>
              <a:rPr lang="en-US" sz="1500" b="0" i="1" dirty="0">
                <a:solidFill>
                  <a:srgbClr val="000000"/>
                </a:solidFill>
                <a:effectLst/>
                <a:latin typeface="Consolas" panose="020B0609020204030204" pitchFamily="49" charset="0"/>
              </a:rPr>
              <a:t>; </a:t>
            </a:r>
            <a:r>
              <a:rPr lang="en-US" sz="1500" b="0" i="1" dirty="0" err="1">
                <a:solidFill>
                  <a:srgbClr val="001080"/>
                </a:solidFill>
                <a:effectLst/>
                <a:latin typeface="Consolas" panose="020B0609020204030204" pitchFamily="49" charset="0"/>
              </a:rPr>
              <a:t>i</a:t>
            </a:r>
            <a:r>
              <a:rPr lang="en-US" sz="1500" b="0" i="1" dirty="0">
                <a:solidFill>
                  <a:srgbClr val="000000"/>
                </a:solidFill>
                <a:effectLst/>
                <a:latin typeface="Consolas" panose="020B0609020204030204" pitchFamily="49" charset="0"/>
              </a:rPr>
              <a:t> &lt; </a:t>
            </a:r>
            <a:r>
              <a:rPr lang="en-US" sz="1500" b="0" i="1" dirty="0">
                <a:solidFill>
                  <a:srgbClr val="001080"/>
                </a:solidFill>
                <a:effectLst/>
                <a:latin typeface="Consolas" panose="020B0609020204030204" pitchFamily="49" charset="0"/>
              </a:rPr>
              <a:t>count</a:t>
            </a:r>
            <a:r>
              <a:rPr lang="en-US" sz="1500" b="0" i="1" dirty="0">
                <a:solidFill>
                  <a:srgbClr val="000000"/>
                </a:solidFill>
                <a:effectLst/>
                <a:latin typeface="Consolas" panose="020B0609020204030204" pitchFamily="49" charset="0"/>
              </a:rPr>
              <a:t>; </a:t>
            </a:r>
            <a:r>
              <a:rPr lang="en-US" sz="1500" b="0" i="1" dirty="0" err="1">
                <a:solidFill>
                  <a:srgbClr val="001080"/>
                </a:solidFill>
                <a:effectLst/>
                <a:latin typeface="Consolas" panose="020B0609020204030204" pitchFamily="49" charset="0"/>
              </a:rPr>
              <a:t>i</a:t>
            </a:r>
            <a:r>
              <a:rPr lang="en-US" sz="1500" b="0" i="1" dirty="0">
                <a:solidFill>
                  <a:srgbClr val="000000"/>
                </a:solidFill>
                <a:effectLst/>
                <a:latin typeface="Consolas" panose="020B0609020204030204" pitchFamily="49" charset="0"/>
              </a:rPr>
              <a:t>++) {</a:t>
            </a:r>
          </a:p>
          <a:p>
            <a:pPr marL="800100" lvl="1" indent="-342900">
              <a:lnSpc>
                <a:spcPct val="120000"/>
              </a:lnSpc>
              <a:spcBef>
                <a:spcPts val="0"/>
              </a:spcBef>
              <a:buFont typeface="+mj-lt"/>
              <a:buAutoNum type="arabicPeriod"/>
            </a:pPr>
            <a:r>
              <a:rPr lang="en-US" sz="1500" b="0" i="1" dirty="0">
                <a:solidFill>
                  <a:srgbClr val="000000"/>
                </a:solidFill>
                <a:effectLst/>
                <a:latin typeface="Consolas" panose="020B0609020204030204" pitchFamily="49" charset="0"/>
              </a:rPr>
              <a:t>      </a:t>
            </a:r>
            <a:r>
              <a:rPr lang="en-US" sz="1500" b="0" i="1" dirty="0">
                <a:solidFill>
                  <a:srgbClr val="0000FF"/>
                </a:solidFill>
                <a:effectLst/>
                <a:latin typeface="Consolas" panose="020B0609020204030204" pitchFamily="49" charset="0"/>
              </a:rPr>
              <a:t>this</a:t>
            </a:r>
            <a:r>
              <a:rPr lang="en-US" sz="1500" b="0" i="1" dirty="0">
                <a:solidFill>
                  <a:srgbClr val="000000"/>
                </a:solidFill>
                <a:effectLst/>
                <a:latin typeface="Consolas" panose="020B0609020204030204" pitchFamily="49" charset="0"/>
              </a:rPr>
              <a:t>.</a:t>
            </a:r>
            <a:r>
              <a:rPr lang="en-US" sz="1500" b="0" i="1" dirty="0">
                <a:solidFill>
                  <a:srgbClr val="001080"/>
                </a:solidFill>
                <a:effectLst/>
                <a:latin typeface="Consolas" panose="020B0609020204030204" pitchFamily="49" charset="0"/>
              </a:rPr>
              <a:t>vcRef</a:t>
            </a:r>
            <a:r>
              <a:rPr lang="en-US" sz="1500" b="0" i="1" dirty="0">
                <a:solidFill>
                  <a:srgbClr val="000000"/>
                </a:solidFill>
                <a:effectLst/>
                <a:latin typeface="Consolas" panose="020B0609020204030204" pitchFamily="49" charset="0"/>
              </a:rPr>
              <a:t>.</a:t>
            </a:r>
            <a:r>
              <a:rPr lang="en-US" sz="1500" b="0" i="1" dirty="0">
                <a:solidFill>
                  <a:srgbClr val="795E26"/>
                </a:solidFill>
                <a:effectLst/>
                <a:latin typeface="Consolas" panose="020B0609020204030204" pitchFamily="49" charset="0"/>
              </a:rPr>
              <a:t>createEmbeddedView</a:t>
            </a:r>
            <a:r>
              <a:rPr lang="en-US" sz="1500" b="0" i="1" dirty="0">
                <a:solidFill>
                  <a:srgbClr val="000000"/>
                </a:solidFill>
                <a:effectLst/>
                <a:latin typeface="Consolas" panose="020B0609020204030204" pitchFamily="49" charset="0"/>
              </a:rPr>
              <a:t>(</a:t>
            </a:r>
            <a:r>
              <a:rPr lang="en-US" sz="1500" b="0" i="1" dirty="0">
                <a:solidFill>
                  <a:srgbClr val="0000FF"/>
                </a:solidFill>
                <a:effectLst/>
                <a:latin typeface="Consolas" panose="020B0609020204030204" pitchFamily="49" charset="0"/>
              </a:rPr>
              <a:t>this</a:t>
            </a:r>
            <a:r>
              <a:rPr lang="en-US" sz="1500" b="0" i="1" dirty="0">
                <a:solidFill>
                  <a:srgbClr val="000000"/>
                </a:solidFill>
                <a:effectLst/>
                <a:latin typeface="Consolas" panose="020B0609020204030204" pitchFamily="49" charset="0"/>
              </a:rPr>
              <a:t>.</a:t>
            </a:r>
            <a:r>
              <a:rPr lang="en-US" sz="1500" b="0" i="1" dirty="0">
                <a:solidFill>
                  <a:srgbClr val="001080"/>
                </a:solidFill>
                <a:effectLst/>
                <a:latin typeface="Consolas" panose="020B0609020204030204" pitchFamily="49" charset="0"/>
              </a:rPr>
              <a:t>tempRef</a:t>
            </a:r>
            <a:r>
              <a:rPr lang="en-US" sz="1500"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sz="1500" b="0" i="1" dirty="0">
                <a:solidFill>
                  <a:srgbClr val="000000"/>
                </a:solidFill>
                <a:effectLst/>
                <a:latin typeface="Consolas" panose="020B0609020204030204" pitchFamily="49" charset="0"/>
              </a:rPr>
              <a:t>    }</a:t>
            </a:r>
          </a:p>
          <a:p>
            <a:pPr marL="800100" lvl="1" indent="-342900">
              <a:lnSpc>
                <a:spcPct val="120000"/>
              </a:lnSpc>
              <a:spcBef>
                <a:spcPts val="0"/>
              </a:spcBef>
              <a:buFont typeface="+mj-lt"/>
              <a:buAutoNum type="arabicPeriod"/>
            </a:pPr>
            <a:r>
              <a:rPr lang="en-US" sz="1500" b="0" i="1" dirty="0">
                <a:solidFill>
                  <a:srgbClr val="000000"/>
                </a:solidFill>
                <a:effectLst/>
                <a:latin typeface="Consolas" panose="020B0609020204030204" pitchFamily="49" charset="0"/>
              </a:rPr>
              <a:t>  }</a:t>
            </a:r>
          </a:p>
          <a:p>
            <a:pPr marL="800100" lvl="1" indent="-342900">
              <a:lnSpc>
                <a:spcPct val="120000"/>
              </a:lnSpc>
              <a:spcBef>
                <a:spcPts val="0"/>
              </a:spcBef>
              <a:buFont typeface="+mj-lt"/>
              <a:buAutoNum type="arabicPeriod"/>
            </a:pPr>
            <a:r>
              <a:rPr lang="en-US" sz="1500" b="0" i="1" dirty="0">
                <a:solidFill>
                  <a:srgbClr val="000000"/>
                </a:solidFill>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682149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4CD8-1052-382C-AF0D-208224516B16}"/>
              </a:ext>
            </a:extLst>
          </p:cNvPr>
          <p:cNvSpPr>
            <a:spLocks noGrp="1"/>
          </p:cNvSpPr>
          <p:nvPr>
            <p:ph type="title"/>
          </p:nvPr>
        </p:nvSpPr>
        <p:spPr/>
        <p:txBody>
          <a:bodyPr/>
          <a:lstStyle/>
          <a:p>
            <a:r>
              <a:rPr lang="en-US" dirty="0"/>
              <a:t>Custom structural directive</a:t>
            </a:r>
          </a:p>
        </p:txBody>
      </p:sp>
      <p:sp>
        <p:nvSpPr>
          <p:cNvPr id="3" name="Content Placeholder 2">
            <a:extLst>
              <a:ext uri="{FF2B5EF4-FFF2-40B4-BE49-F238E27FC236}">
                <a16:creationId xmlns:a16="http://schemas.microsoft.com/office/drawing/2014/main" id="{56C6F203-2EB4-A85D-2940-A349E33C8DDC}"/>
              </a:ext>
            </a:extLst>
          </p:cNvPr>
          <p:cNvSpPr>
            <a:spLocks noGrp="1"/>
          </p:cNvSpPr>
          <p:nvPr>
            <p:ph idx="1"/>
          </p:nvPr>
        </p:nvSpPr>
        <p:spPr/>
        <p:txBody>
          <a:bodyPr/>
          <a:lstStyle/>
          <a:p>
            <a:pPr algn="just"/>
            <a:r>
              <a:rPr lang="en-US" b="0" i="0" dirty="0">
                <a:solidFill>
                  <a:srgbClr val="000000"/>
                </a:solidFill>
                <a:effectLst/>
                <a:latin typeface="Roboto" panose="02000000000000000000" pitchFamily="2" charset="0"/>
              </a:rPr>
              <a:t>Line 3: Annotate the class with @Directive which represents the class as a directive and specify the selector name inside brackets</a:t>
            </a:r>
          </a:p>
          <a:p>
            <a:pPr algn="just"/>
            <a:r>
              <a:rPr lang="en-US" b="0" i="0" dirty="0">
                <a:solidFill>
                  <a:srgbClr val="000000"/>
                </a:solidFill>
                <a:effectLst/>
                <a:latin typeface="Roboto" panose="02000000000000000000" pitchFamily="2" charset="0"/>
              </a:rPr>
              <a:t>Line 7: Create a constructor and inject two classes called TemplateRef which acquires &lt;ng-template&gt; content and another class called </a:t>
            </a:r>
            <a:r>
              <a:rPr lang="en-US" b="0" i="0" dirty="0" err="1">
                <a:solidFill>
                  <a:srgbClr val="000000"/>
                </a:solidFill>
                <a:effectLst/>
                <a:latin typeface="Roboto" panose="02000000000000000000" pitchFamily="2" charset="0"/>
              </a:rPr>
              <a:t>ViewcontainerRef</a:t>
            </a:r>
            <a:r>
              <a:rPr lang="en-US" b="0" i="0" dirty="0">
                <a:solidFill>
                  <a:srgbClr val="000000"/>
                </a:solidFill>
                <a:effectLst/>
                <a:latin typeface="Roboto" panose="02000000000000000000" pitchFamily="2" charset="0"/>
              </a:rPr>
              <a:t> which access the HTML container to add or remove elements from it</a:t>
            </a:r>
          </a:p>
          <a:p>
            <a:pPr algn="just"/>
            <a:r>
              <a:rPr lang="en-US" b="0" i="0" dirty="0">
                <a:solidFill>
                  <a:srgbClr val="000000"/>
                </a:solidFill>
                <a:effectLst/>
                <a:latin typeface="Roboto" panose="02000000000000000000" pitchFamily="2" charset="0"/>
              </a:rPr>
              <a:t>Line 9: Create a setter method for an appRepeat directive by attaching @Input() decorator which specifies that this directive will receive value from the component. This method takes the number passed to the appRepeat directive as an argument.</a:t>
            </a:r>
          </a:p>
          <a:p>
            <a:pPr algn="just"/>
            <a:r>
              <a:rPr lang="en-US" b="0" i="0" dirty="0">
                <a:solidFill>
                  <a:srgbClr val="000000"/>
                </a:solidFill>
                <a:effectLst/>
                <a:latin typeface="Roboto" panose="02000000000000000000" pitchFamily="2" charset="0"/>
              </a:rPr>
              <a:t>Line 11: As we need to render the elements based on the number passed to the appRepeat directive, run a for loop in which pass the template reference to a </a:t>
            </a:r>
            <a:r>
              <a:rPr lang="en-US" b="0" i="0" dirty="0" err="1">
                <a:solidFill>
                  <a:srgbClr val="000000"/>
                </a:solidFill>
                <a:effectLst/>
                <a:latin typeface="Roboto" panose="02000000000000000000" pitchFamily="2" charset="0"/>
              </a:rPr>
              <a:t>createEmbeddedView</a:t>
            </a:r>
            <a:r>
              <a:rPr lang="en-US" b="0" i="0" dirty="0">
                <a:solidFill>
                  <a:srgbClr val="000000"/>
                </a:solidFill>
                <a:effectLst/>
                <a:latin typeface="Roboto" panose="02000000000000000000" pitchFamily="2" charset="0"/>
              </a:rPr>
              <a:t> method which renders the elements into the DOM. This structural directive creates an embedded view from the Angular generated &lt;ng-template&gt; and inserts that view in a view container.</a:t>
            </a:r>
          </a:p>
          <a:p>
            <a:endParaRPr lang="en-US" dirty="0"/>
          </a:p>
        </p:txBody>
      </p:sp>
    </p:spTree>
    <p:extLst>
      <p:ext uri="{BB962C8B-B14F-4D97-AF65-F5344CB8AC3E}">
        <p14:creationId xmlns:p14="http://schemas.microsoft.com/office/powerpoint/2010/main" val="1808993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ED06-5EEB-B768-4642-71051224FE2D}"/>
              </a:ext>
            </a:extLst>
          </p:cNvPr>
          <p:cNvSpPr>
            <a:spLocks noGrp="1"/>
          </p:cNvSpPr>
          <p:nvPr>
            <p:ph type="title"/>
          </p:nvPr>
        </p:nvSpPr>
        <p:spPr/>
        <p:txBody>
          <a:bodyPr/>
          <a:lstStyle/>
          <a:p>
            <a:r>
              <a:rPr lang="en-US" dirty="0"/>
              <a:t>Explore the custom directive</a:t>
            </a:r>
          </a:p>
        </p:txBody>
      </p:sp>
      <p:sp>
        <p:nvSpPr>
          <p:cNvPr id="3" name="Content Placeholder 2">
            <a:extLst>
              <a:ext uri="{FF2B5EF4-FFF2-40B4-BE49-F238E27FC236}">
                <a16:creationId xmlns:a16="http://schemas.microsoft.com/office/drawing/2014/main" id="{87AC261F-574D-D951-0BDF-0E163E1B9A2C}"/>
              </a:ext>
            </a:extLst>
          </p:cNvPr>
          <p:cNvSpPr>
            <a:spLocks noGrp="1"/>
          </p:cNvSpPr>
          <p:nvPr>
            <p:ph idx="1"/>
          </p:nvPr>
        </p:nvSpPr>
        <p:spPr/>
        <p:txBody>
          <a:bodyPr/>
          <a:lstStyle/>
          <a:p>
            <a:pPr marL="0" indent="0">
              <a:buNone/>
            </a:pPr>
            <a:r>
              <a:rPr lang="en-US" b="1" i="0" dirty="0">
                <a:solidFill>
                  <a:srgbClr val="000000"/>
                </a:solidFill>
                <a:effectLst/>
                <a:latin typeface="Roboto" panose="02000000000000000000" pitchFamily="2" charset="0"/>
              </a:rPr>
              <a:t>app.component.html</a:t>
            </a:r>
          </a:p>
          <a:p>
            <a:pPr marL="800100" lvl="1" indent="-342900">
              <a:lnSpc>
                <a:spcPct val="100000"/>
              </a:lnSpc>
              <a:spcBef>
                <a:spcPts val="0"/>
              </a:spcBef>
              <a:buFont typeface="+mj-lt"/>
              <a:buAutoNum type="arabicPeriod"/>
            </a:pPr>
            <a:r>
              <a:rPr lang="en-US" b="0" i="1" dirty="0">
                <a:solidFill>
                  <a:srgbClr val="800000"/>
                </a:solidFill>
                <a:effectLst/>
                <a:latin typeface="Consolas" panose="020B0609020204030204" pitchFamily="49" charset="0"/>
              </a:rPr>
              <a:t>&lt;h2&gt;</a:t>
            </a:r>
            <a:r>
              <a:rPr lang="en-US" b="0" i="1" dirty="0">
                <a:solidFill>
                  <a:srgbClr val="000000"/>
                </a:solidFill>
                <a:effectLst/>
                <a:latin typeface="Consolas" panose="020B0609020204030204" pitchFamily="49" charset="0"/>
              </a:rPr>
              <a:t>Using Structural Directive - Repeat</a:t>
            </a:r>
            <a:r>
              <a:rPr lang="en-US" b="0" i="1" dirty="0">
                <a:solidFill>
                  <a:srgbClr val="800000"/>
                </a:solidFill>
                <a:effectLst/>
                <a:latin typeface="Consolas" panose="020B0609020204030204" pitchFamily="49" charset="0"/>
              </a:rPr>
              <a:t>&lt;/h2&gt;</a:t>
            </a:r>
            <a:endParaRPr lang="en-US" b="0" i="1" dirty="0">
              <a:solidFill>
                <a:srgbClr val="000000"/>
              </a:solidFill>
              <a:effectLst/>
              <a:latin typeface="Consolas" panose="020B0609020204030204" pitchFamily="49" charset="0"/>
            </a:endParaRPr>
          </a:p>
          <a:p>
            <a:pPr marL="800100" lvl="1" indent="-342900">
              <a:lnSpc>
                <a:spcPct val="100000"/>
              </a:lnSpc>
              <a:spcBef>
                <a:spcPts val="0"/>
              </a:spcBef>
              <a:buFont typeface="+mj-lt"/>
              <a:buAutoNum type="arabicPeriod"/>
            </a:pPr>
            <a:r>
              <a:rPr lang="en-US" b="0" i="1" dirty="0">
                <a:solidFill>
                  <a:srgbClr val="800000"/>
                </a:solidFill>
                <a:effectLst/>
                <a:latin typeface="Consolas" panose="020B0609020204030204" pitchFamily="49" charset="0"/>
              </a:rPr>
              <a:t>&lt;p</a:t>
            </a:r>
            <a:r>
              <a:rPr lang="en-US" b="0" i="1" dirty="0">
                <a:solidFill>
                  <a:srgbClr val="000000"/>
                </a:solidFill>
                <a:effectLst/>
                <a:latin typeface="Consolas" panose="020B0609020204030204" pitchFamily="49" charset="0"/>
              </a:rPr>
              <a:t> </a:t>
            </a:r>
            <a:r>
              <a:rPr lang="en-US" b="0" i="1" dirty="0">
                <a:solidFill>
                  <a:srgbClr val="FF0000"/>
                </a:solidFill>
                <a:effectLst/>
                <a:latin typeface="Consolas" panose="020B0609020204030204" pitchFamily="49" charset="0"/>
              </a:rPr>
              <a:t>*appRepeat</a:t>
            </a:r>
            <a:r>
              <a:rPr lang="en-US" b="0" i="1" dirty="0">
                <a:solidFill>
                  <a:srgbClr val="000000"/>
                </a:solidFill>
                <a:effectLst/>
                <a:latin typeface="Consolas" panose="020B0609020204030204" pitchFamily="49" charset="0"/>
              </a:rPr>
              <a:t>=</a:t>
            </a:r>
            <a:r>
              <a:rPr lang="en-US" b="0" i="1" dirty="0">
                <a:solidFill>
                  <a:srgbClr val="A31515"/>
                </a:solidFill>
                <a:effectLst/>
                <a:latin typeface="Consolas" panose="020B0609020204030204" pitchFamily="49" charset="0"/>
              </a:rPr>
              <a:t>"</a:t>
            </a:r>
            <a:r>
              <a:rPr lang="en-US" b="0" i="1" dirty="0">
                <a:solidFill>
                  <a:srgbClr val="098658"/>
                </a:solidFill>
                <a:effectLst/>
                <a:latin typeface="Consolas" panose="020B0609020204030204" pitchFamily="49" charset="0"/>
              </a:rPr>
              <a:t>5</a:t>
            </a:r>
            <a:r>
              <a:rPr lang="en-US" b="0" i="1" dirty="0">
                <a:solidFill>
                  <a:srgbClr val="A31515"/>
                </a:solidFill>
                <a:effectLst/>
                <a:latin typeface="Consolas" panose="020B0609020204030204" pitchFamily="49" charset="0"/>
              </a:rPr>
              <a:t>"</a:t>
            </a:r>
            <a:r>
              <a:rPr lang="en-US" b="0" i="1" dirty="0">
                <a:solidFill>
                  <a:srgbClr val="800000"/>
                </a:solidFill>
                <a:effectLst/>
                <a:latin typeface="Consolas" panose="020B0609020204030204" pitchFamily="49" charset="0"/>
              </a:rPr>
              <a:t>&gt;</a:t>
            </a:r>
            <a:endParaRPr lang="en-US" b="0" i="1" dirty="0">
              <a:solidFill>
                <a:srgbClr val="000000"/>
              </a:solidFill>
              <a:effectLst/>
              <a:latin typeface="Consolas" panose="020B0609020204030204" pitchFamily="49" charset="0"/>
            </a:endParaRPr>
          </a:p>
          <a:p>
            <a:pPr marL="800100" lvl="1" indent="-342900">
              <a:lnSpc>
                <a:spcPct val="100000"/>
              </a:lnSpc>
              <a:spcBef>
                <a:spcPts val="0"/>
              </a:spcBef>
              <a:buFont typeface="+mj-lt"/>
              <a:buAutoNum type="arabicPeriod"/>
            </a:pPr>
            <a:r>
              <a:rPr lang="en-US" b="0" i="1" dirty="0">
                <a:solidFill>
                  <a:srgbClr val="000000"/>
                </a:solidFill>
                <a:effectLst/>
                <a:latin typeface="Consolas" panose="020B0609020204030204" pitchFamily="49" charset="0"/>
              </a:rPr>
              <a:t>  I am being repeated.</a:t>
            </a:r>
          </a:p>
          <a:p>
            <a:pPr marL="800100" lvl="1" indent="-342900">
              <a:lnSpc>
                <a:spcPct val="100000"/>
              </a:lnSpc>
              <a:spcBef>
                <a:spcPts val="0"/>
              </a:spcBef>
              <a:buFont typeface="+mj-lt"/>
              <a:buAutoNum type="arabicPeriod"/>
            </a:pPr>
            <a:r>
              <a:rPr lang="en-US" b="0" i="1" dirty="0">
                <a:solidFill>
                  <a:srgbClr val="800000"/>
                </a:solidFill>
                <a:effectLst/>
                <a:latin typeface="Consolas" panose="020B0609020204030204" pitchFamily="49" charset="0"/>
              </a:rPr>
              <a:t>&lt;/p&gt;</a:t>
            </a:r>
            <a:endParaRPr lang="en-US" b="0" i="1" dirty="0">
              <a:solidFill>
                <a:srgbClr val="000000"/>
              </a:solidFill>
              <a:effectLst/>
              <a:latin typeface="Consolas" panose="020B0609020204030204" pitchFamily="49" charset="0"/>
            </a:endParaRPr>
          </a:p>
          <a:p>
            <a:pPr marL="0" indent="0">
              <a:buNone/>
            </a:pPr>
            <a:r>
              <a:rPr lang="en-US" b="0" i="0" dirty="0">
                <a:solidFill>
                  <a:srgbClr val="000000"/>
                </a:solidFill>
                <a:effectLst/>
                <a:latin typeface="Roboto" panose="02000000000000000000" pitchFamily="2" charset="0"/>
              </a:rPr>
              <a:t>Line 2: appRepeat directive is applied to the paragraph element. It will render five paragraph elements into the DOM.</a:t>
            </a:r>
          </a:p>
          <a:p>
            <a:pPr marL="0" indent="0">
              <a:buNone/>
            </a:pPr>
            <a:r>
              <a:rPr lang="en-US" dirty="0">
                <a:solidFill>
                  <a:srgbClr val="000000"/>
                </a:solidFill>
                <a:latin typeface="Roboto" panose="02000000000000000000" pitchFamily="2" charset="0"/>
              </a:rPr>
              <a:t>Output:</a:t>
            </a:r>
            <a:endParaRPr lang="en-US" dirty="0"/>
          </a:p>
        </p:txBody>
      </p:sp>
      <p:pic>
        <p:nvPicPr>
          <p:cNvPr id="5" name="Picture 4">
            <a:extLst>
              <a:ext uri="{FF2B5EF4-FFF2-40B4-BE49-F238E27FC236}">
                <a16:creationId xmlns:a16="http://schemas.microsoft.com/office/drawing/2014/main" id="{AB36FE9F-E7FE-A20A-7AF8-341281906984}"/>
              </a:ext>
            </a:extLst>
          </p:cNvPr>
          <p:cNvPicPr>
            <a:picLocks noChangeAspect="1"/>
          </p:cNvPicPr>
          <p:nvPr/>
        </p:nvPicPr>
        <p:blipFill>
          <a:blip r:embed="rId2"/>
          <a:stretch>
            <a:fillRect/>
          </a:stretch>
        </p:blipFill>
        <p:spPr>
          <a:xfrm>
            <a:off x="4257097" y="4037273"/>
            <a:ext cx="3677806" cy="1656721"/>
          </a:xfrm>
          <a:prstGeom prst="rect">
            <a:avLst/>
          </a:prstGeom>
        </p:spPr>
      </p:pic>
    </p:spTree>
    <p:extLst>
      <p:ext uri="{BB962C8B-B14F-4D97-AF65-F5344CB8AC3E}">
        <p14:creationId xmlns:p14="http://schemas.microsoft.com/office/powerpoint/2010/main" val="1771537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E64B-DADA-39AE-538D-D972EDE16D57}"/>
              </a:ext>
            </a:extLst>
          </p:cNvPr>
          <p:cNvSpPr>
            <a:spLocks noGrp="1"/>
          </p:cNvSpPr>
          <p:nvPr>
            <p:ph type="title"/>
          </p:nvPr>
        </p:nvSpPr>
        <p:spPr/>
        <p:txBody>
          <a:bodyPr>
            <a:normAutofit/>
          </a:bodyPr>
          <a:lstStyle/>
          <a:p>
            <a:r>
              <a:rPr lang="en-US" sz="4000" dirty="0"/>
              <a:t>Custom structural directive – </a:t>
            </a:r>
            <a:r>
              <a:rPr lang="en-US" sz="4000" dirty="0" err="1"/>
              <a:t>exportAs</a:t>
            </a:r>
            <a:r>
              <a:rPr lang="en-US" sz="4000" dirty="0"/>
              <a:t> property</a:t>
            </a:r>
          </a:p>
        </p:txBody>
      </p:sp>
      <p:sp>
        <p:nvSpPr>
          <p:cNvPr id="3" name="Content Placeholder 2">
            <a:extLst>
              <a:ext uri="{FF2B5EF4-FFF2-40B4-BE49-F238E27FC236}">
                <a16:creationId xmlns:a16="http://schemas.microsoft.com/office/drawing/2014/main" id="{7F3A40B1-0977-13FB-E8EB-60ADEBF3696E}"/>
              </a:ext>
            </a:extLst>
          </p:cNvPr>
          <p:cNvSpPr>
            <a:spLocks noGrp="1"/>
          </p:cNvSpPr>
          <p:nvPr>
            <p:ph idx="1"/>
          </p:nvPr>
        </p:nvSpPr>
        <p:spPr/>
        <p:txBody>
          <a:bodyPr/>
          <a:lstStyle/>
          <a:p>
            <a:pPr marL="0" indent="0" algn="just">
              <a:buNone/>
            </a:pPr>
            <a:r>
              <a:rPr lang="en-US" b="1" i="0" dirty="0" err="1">
                <a:solidFill>
                  <a:srgbClr val="000000"/>
                </a:solidFill>
                <a:effectLst/>
                <a:latin typeface="Roboto" panose="02000000000000000000" pitchFamily="2" charset="0"/>
              </a:rPr>
              <a:t>exportAs</a:t>
            </a:r>
            <a:r>
              <a:rPr lang="en-US" b="0" i="0" dirty="0">
                <a:solidFill>
                  <a:srgbClr val="000000"/>
                </a:solidFill>
                <a:effectLst/>
                <a:latin typeface="Roboto" panose="02000000000000000000" pitchFamily="2" charset="0"/>
              </a:rPr>
              <a:t> property is used to define a name for a directive using which you can access directive class properties and methods in a component template.</a:t>
            </a:r>
          </a:p>
          <a:p>
            <a:pPr marL="0" indent="0" algn="just">
              <a:buNone/>
            </a:pPr>
            <a:r>
              <a:rPr lang="en-US" b="0" i="0" dirty="0" err="1">
                <a:solidFill>
                  <a:srgbClr val="000000"/>
                </a:solidFill>
                <a:effectLst/>
                <a:latin typeface="Roboto" panose="02000000000000000000" pitchFamily="2" charset="0"/>
              </a:rPr>
              <a:t>exportAs</a:t>
            </a:r>
            <a:r>
              <a:rPr lang="en-US" b="0" i="0" dirty="0">
                <a:solidFill>
                  <a:srgbClr val="000000"/>
                </a:solidFill>
                <a:effectLst/>
                <a:latin typeface="Roboto" panose="02000000000000000000" pitchFamily="2" charset="0"/>
              </a:rPr>
              <a:t> property can be applied to components and directives</a:t>
            </a:r>
          </a:p>
          <a:p>
            <a:endParaRPr lang="en-US" dirty="0"/>
          </a:p>
        </p:txBody>
      </p:sp>
    </p:spTree>
    <p:extLst>
      <p:ext uri="{BB962C8B-B14F-4D97-AF65-F5344CB8AC3E}">
        <p14:creationId xmlns:p14="http://schemas.microsoft.com/office/powerpoint/2010/main" val="214031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BCB2-3CB7-14F9-3B75-CD33814C2DCE}"/>
              </a:ext>
            </a:extLst>
          </p:cNvPr>
          <p:cNvSpPr>
            <a:spLocks noGrp="1"/>
          </p:cNvSpPr>
          <p:nvPr>
            <p:ph type="title"/>
          </p:nvPr>
        </p:nvSpPr>
        <p:spPr/>
        <p:txBody>
          <a:bodyPr/>
          <a:lstStyle/>
          <a:p>
            <a:r>
              <a:rPr lang="en-US" dirty="0"/>
              <a:t>Why Angular?</a:t>
            </a:r>
          </a:p>
        </p:txBody>
      </p:sp>
      <p:sp>
        <p:nvSpPr>
          <p:cNvPr id="3" name="Content Placeholder 2">
            <a:extLst>
              <a:ext uri="{FF2B5EF4-FFF2-40B4-BE49-F238E27FC236}">
                <a16:creationId xmlns:a16="http://schemas.microsoft.com/office/drawing/2014/main" id="{7FED1D59-B60C-E17F-5141-878C2EA30900}"/>
              </a:ext>
            </a:extLst>
          </p:cNvPr>
          <p:cNvSpPr>
            <a:spLocks noGrp="1"/>
          </p:cNvSpPr>
          <p:nvPr>
            <p:ph idx="1"/>
          </p:nvPr>
        </p:nvSpPr>
        <p:spPr/>
        <p:txBody>
          <a:bodyPr>
            <a:normAutofit lnSpcReduction="10000"/>
          </a:bodyPr>
          <a:lstStyle/>
          <a:p>
            <a:pPr marL="0" indent="0" algn="just">
              <a:buNone/>
            </a:pPr>
            <a:r>
              <a:rPr lang="en-US" b="0" i="0" dirty="0">
                <a:solidFill>
                  <a:srgbClr val="000000"/>
                </a:solidFill>
                <a:effectLst/>
                <a:latin typeface="Roboto" panose="02000000000000000000" pitchFamily="2" charset="0"/>
              </a:rPr>
              <a:t>Angular 1 is a JavaScript framework from Google which was used for the development of web applications. </a:t>
            </a:r>
          </a:p>
          <a:p>
            <a:pPr marL="0" indent="0" algn="just">
              <a:buNone/>
            </a:pPr>
            <a:r>
              <a:rPr lang="en-US" b="0" i="0" dirty="0">
                <a:solidFill>
                  <a:srgbClr val="000000"/>
                </a:solidFill>
                <a:effectLst/>
                <a:latin typeface="Roboto" panose="02000000000000000000" pitchFamily="2" charset="0"/>
              </a:rPr>
              <a:t> </a:t>
            </a:r>
          </a:p>
          <a:p>
            <a:pPr marL="0" indent="0" algn="just">
              <a:buNone/>
            </a:pPr>
            <a:r>
              <a:rPr lang="en-US" b="0" i="0" dirty="0">
                <a:solidFill>
                  <a:srgbClr val="000000"/>
                </a:solidFill>
                <a:effectLst/>
                <a:latin typeface="Roboto" panose="02000000000000000000" pitchFamily="2" charset="0"/>
              </a:rPr>
              <a:t>Following are the reasons to migrate from Angular 1 to the latest version of Angular:</a:t>
            </a:r>
          </a:p>
          <a:p>
            <a:pPr marL="0" indent="0" algn="just">
              <a:buNone/>
            </a:pPr>
            <a:r>
              <a:rPr lang="en-US" b="0" i="0" dirty="0">
                <a:solidFill>
                  <a:srgbClr val="000000"/>
                </a:solidFill>
                <a:effectLst/>
                <a:latin typeface="Roboto" panose="02000000000000000000" pitchFamily="2" charset="0"/>
              </a:rPr>
              <a:t>​​​​​​​</a:t>
            </a:r>
            <a:r>
              <a:rPr lang="en-US" b="1" i="0" dirty="0">
                <a:solidFill>
                  <a:srgbClr val="000000"/>
                </a:solidFill>
                <a:effectLst/>
                <a:latin typeface="Roboto" panose="02000000000000000000" pitchFamily="2" charset="0"/>
              </a:rPr>
              <a:t>Cross-Browser Compliant</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Internet has evolved significantly from the time Angular 1.x was designed. Creating a web application that is cross-browser compliant was difficult with Angular 1.x framework. Developers had to come up with various workarounds to overcome the issues. Angular helps to create cross-browser compliant applications easily.</a:t>
            </a:r>
          </a:p>
          <a:p>
            <a:pPr marL="0" indent="0" algn="just">
              <a:buNone/>
            </a:pPr>
            <a:r>
              <a:rPr lang="en-US" b="0" i="0" dirty="0">
                <a:solidFill>
                  <a:srgbClr val="000000"/>
                </a:solidFill>
                <a:effectLst/>
                <a:latin typeface="Roboto" panose="02000000000000000000" pitchFamily="2" charset="0"/>
              </a:rPr>
              <a:t> </a:t>
            </a:r>
          </a:p>
          <a:p>
            <a:pPr marL="0" indent="0" algn="just">
              <a:buNone/>
            </a:pPr>
            <a:r>
              <a:rPr lang="en-US" b="1" i="0" dirty="0">
                <a:solidFill>
                  <a:srgbClr val="000000"/>
                </a:solidFill>
                <a:effectLst/>
                <a:latin typeface="Roboto" panose="02000000000000000000" pitchFamily="2" charset="0"/>
              </a:rPr>
              <a:t>Typescript Support</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Angular is written in Typescript and allows the user to build applications using Typescript. Typescript is a superset of JavaScript and more powerful language. The use of Typescript in application development improves productivity significantly.</a:t>
            </a:r>
          </a:p>
          <a:p>
            <a:endParaRPr lang="en-US" dirty="0"/>
          </a:p>
        </p:txBody>
      </p:sp>
    </p:spTree>
    <p:extLst>
      <p:ext uri="{BB962C8B-B14F-4D97-AF65-F5344CB8AC3E}">
        <p14:creationId xmlns:p14="http://schemas.microsoft.com/office/powerpoint/2010/main" val="12783936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4E63-BA23-7EAB-68F0-87F06DC920B4}"/>
              </a:ext>
            </a:extLst>
          </p:cNvPr>
          <p:cNvSpPr>
            <a:spLocks noGrp="1"/>
          </p:cNvSpPr>
          <p:nvPr>
            <p:ph type="title"/>
          </p:nvPr>
        </p:nvSpPr>
        <p:spPr/>
        <p:txBody>
          <a:bodyPr/>
          <a:lstStyle/>
          <a:p>
            <a:r>
              <a:rPr lang="en-US" dirty="0"/>
              <a:t>Attribute Directives</a:t>
            </a:r>
          </a:p>
        </p:txBody>
      </p:sp>
      <p:sp>
        <p:nvSpPr>
          <p:cNvPr id="3" name="Content Placeholder 2">
            <a:extLst>
              <a:ext uri="{FF2B5EF4-FFF2-40B4-BE49-F238E27FC236}">
                <a16:creationId xmlns:a16="http://schemas.microsoft.com/office/drawing/2014/main" id="{949BD5B9-B9B3-297A-4DF7-67B2A24A5F8E}"/>
              </a:ext>
            </a:extLst>
          </p:cNvPr>
          <p:cNvSpPr>
            <a:spLocks noGrp="1"/>
          </p:cNvSpPr>
          <p:nvPr>
            <p:ph idx="1"/>
          </p:nvPr>
        </p:nvSpPr>
        <p:spPr/>
        <p:txBody>
          <a:bodyPr/>
          <a:lstStyle/>
          <a:p>
            <a:pPr marL="0" indent="0" algn="just">
              <a:buNone/>
            </a:pPr>
            <a:r>
              <a:rPr lang="en-US" b="0" i="0" dirty="0">
                <a:solidFill>
                  <a:srgbClr val="000000"/>
                </a:solidFill>
                <a:effectLst/>
                <a:latin typeface="Roboto" panose="02000000000000000000" pitchFamily="2" charset="0"/>
              </a:rPr>
              <a:t>Attribute directives change the appearance/behavior of a component/element.</a:t>
            </a:r>
          </a:p>
          <a:p>
            <a:pPr marL="0" indent="0" algn="just">
              <a:buNone/>
            </a:pPr>
            <a:r>
              <a:rPr lang="en-US" b="0" i="0" dirty="0">
                <a:solidFill>
                  <a:srgbClr val="000000"/>
                </a:solidFill>
                <a:effectLst/>
                <a:latin typeface="Roboto" panose="02000000000000000000" pitchFamily="2" charset="0"/>
              </a:rPr>
              <a:t>Following are built-in attribute directives:</a:t>
            </a:r>
          </a:p>
          <a:p>
            <a:pPr lvl="1" algn="just"/>
            <a:r>
              <a:rPr lang="en-US" b="0" i="0" dirty="0" err="1">
                <a:solidFill>
                  <a:srgbClr val="000000"/>
                </a:solidFill>
                <a:effectLst/>
                <a:latin typeface="Roboto" panose="02000000000000000000" pitchFamily="2" charset="0"/>
              </a:rPr>
              <a:t>ngStyle</a:t>
            </a:r>
            <a:endParaRPr lang="en-US" b="0" i="0" dirty="0">
              <a:solidFill>
                <a:srgbClr val="000000"/>
              </a:solidFill>
              <a:effectLst/>
              <a:latin typeface="Roboto" panose="02000000000000000000" pitchFamily="2" charset="0"/>
            </a:endParaRPr>
          </a:p>
          <a:p>
            <a:pPr lvl="1" algn="just"/>
            <a:r>
              <a:rPr lang="en-US" b="0" i="0" dirty="0" err="1">
                <a:solidFill>
                  <a:srgbClr val="000000"/>
                </a:solidFill>
                <a:effectLst/>
                <a:latin typeface="Roboto" panose="02000000000000000000" pitchFamily="2" charset="0"/>
              </a:rPr>
              <a:t>ngClass</a:t>
            </a:r>
            <a:endParaRPr lang="en-US" b="0" i="0" dirty="0">
              <a:solidFill>
                <a:srgbClr val="000000"/>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3265750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62F4-82EB-3A76-C8C8-24D2484C1330}"/>
              </a:ext>
            </a:extLst>
          </p:cNvPr>
          <p:cNvSpPr>
            <a:spLocks noGrp="1"/>
          </p:cNvSpPr>
          <p:nvPr>
            <p:ph type="title"/>
          </p:nvPr>
        </p:nvSpPr>
        <p:spPr/>
        <p:txBody>
          <a:bodyPr/>
          <a:lstStyle/>
          <a:p>
            <a:r>
              <a:rPr lang="en-US" i="0" dirty="0">
                <a:solidFill>
                  <a:srgbClr val="000000"/>
                </a:solidFill>
                <a:effectLst/>
                <a:latin typeface="Roboto" panose="02000000000000000000" pitchFamily="2" charset="0"/>
              </a:rPr>
              <a:t>style binding</a:t>
            </a:r>
            <a:endParaRPr lang="en-US" dirty="0"/>
          </a:p>
        </p:txBody>
      </p:sp>
      <p:sp>
        <p:nvSpPr>
          <p:cNvPr id="3" name="Content Placeholder 2">
            <a:extLst>
              <a:ext uri="{FF2B5EF4-FFF2-40B4-BE49-F238E27FC236}">
                <a16:creationId xmlns:a16="http://schemas.microsoft.com/office/drawing/2014/main" id="{5987E52E-70CD-89BB-8987-40FA631B13F7}"/>
              </a:ext>
            </a:extLst>
          </p:cNvPr>
          <p:cNvSpPr>
            <a:spLocks noGrp="1"/>
          </p:cNvSpPr>
          <p:nvPr>
            <p:ph idx="1"/>
          </p:nvPr>
        </p:nvSpPr>
        <p:spPr/>
        <p:txBody>
          <a:bodyPr>
            <a:normAutofit fontScale="92500" lnSpcReduction="10000"/>
          </a:bodyPr>
          <a:lstStyle/>
          <a:p>
            <a:pPr marL="0" indent="0">
              <a:buNone/>
            </a:pPr>
            <a:r>
              <a:rPr lang="en-US" b="0" i="0" dirty="0">
                <a:solidFill>
                  <a:srgbClr val="000000"/>
                </a:solidFill>
                <a:effectLst/>
                <a:latin typeface="Roboto" panose="02000000000000000000" pitchFamily="2" charset="0"/>
              </a:rPr>
              <a:t>This directive is used to modify a component/element’s style. You can use the following syntax to set a single CSS style to the element which is also known as style binding</a:t>
            </a:r>
          </a:p>
          <a:p>
            <a:pPr marL="457200" lvl="1" indent="0">
              <a:buNone/>
            </a:pPr>
            <a:r>
              <a:rPr lang="en-US" i="1" dirty="0">
                <a:solidFill>
                  <a:srgbClr val="0070C0"/>
                </a:solidFill>
              </a:rPr>
              <a:t>[style.&lt;</a:t>
            </a:r>
            <a:r>
              <a:rPr lang="en-US" i="1" dirty="0" err="1">
                <a:solidFill>
                  <a:srgbClr val="0070C0"/>
                </a:solidFill>
              </a:rPr>
              <a:t>cssproperty</a:t>
            </a:r>
            <a:r>
              <a:rPr lang="en-US" i="1" dirty="0">
                <a:solidFill>
                  <a:srgbClr val="0070C0"/>
                </a:solidFill>
              </a:rPr>
              <a:t>&gt;] = "value"</a:t>
            </a:r>
          </a:p>
          <a:p>
            <a:pPr marL="0" indent="0" algn="just">
              <a:buNone/>
            </a:pPr>
            <a:r>
              <a:rPr lang="en-US" i="0" dirty="0">
                <a:solidFill>
                  <a:srgbClr val="000000"/>
                </a:solidFill>
                <a:effectLst/>
                <a:latin typeface="Roboto" panose="02000000000000000000" pitchFamily="2" charset="0"/>
              </a:rPr>
              <a:t>Example:</a:t>
            </a:r>
          </a:p>
          <a:p>
            <a:pPr marL="0" indent="0" algn="just">
              <a:buNone/>
            </a:pPr>
            <a:r>
              <a:rPr lang="en-US" i="0" dirty="0" err="1">
                <a:solidFill>
                  <a:srgbClr val="000000"/>
                </a:solidFill>
                <a:effectLst/>
                <a:latin typeface="Roboto" panose="02000000000000000000" pitchFamily="2" charset="0"/>
              </a:rPr>
              <a:t>app.component.ts</a:t>
            </a:r>
            <a:endParaRPr lang="en-US" i="0" dirty="0">
              <a:solidFill>
                <a:srgbClr val="000000"/>
              </a:solidFill>
              <a:effectLst/>
              <a:latin typeface="Roboto" panose="02000000000000000000" pitchFamily="2" charset="0"/>
            </a:endParaRPr>
          </a:p>
          <a:p>
            <a:pPr marL="800100" lvl="1" indent="-342900" algn="just">
              <a:lnSpc>
                <a:spcPct val="100000"/>
              </a:lnSpc>
              <a:spcBef>
                <a:spcPts val="0"/>
              </a:spcBef>
              <a:buFont typeface="+mj-lt"/>
              <a:buAutoNum type="arabicPeriod"/>
            </a:pPr>
            <a:r>
              <a:rPr lang="en-US" i="1" dirty="0">
                <a:solidFill>
                  <a:srgbClr val="0070C0"/>
                </a:solidFill>
                <a:effectLst/>
                <a:latin typeface="Roboto" panose="02000000000000000000" pitchFamily="2" charset="0"/>
              </a:rPr>
              <a:t>...</a:t>
            </a:r>
          </a:p>
          <a:p>
            <a:pPr marL="800100" lvl="1" indent="-342900" algn="just">
              <a:lnSpc>
                <a:spcPct val="100000"/>
              </a:lnSpc>
              <a:spcBef>
                <a:spcPts val="0"/>
              </a:spcBef>
              <a:buFont typeface="+mj-lt"/>
              <a:buAutoNum type="arabicPeriod"/>
            </a:pPr>
            <a:r>
              <a:rPr lang="en-US" i="1" dirty="0">
                <a:solidFill>
                  <a:srgbClr val="0070C0"/>
                </a:solidFill>
                <a:effectLst/>
                <a:latin typeface="Roboto" panose="02000000000000000000" pitchFamily="2" charset="0"/>
              </a:rPr>
              <a:t>export class AppComponent {</a:t>
            </a:r>
          </a:p>
          <a:p>
            <a:pPr marL="800100" lvl="1" indent="-342900" algn="just">
              <a:lnSpc>
                <a:spcPct val="100000"/>
              </a:lnSpc>
              <a:spcBef>
                <a:spcPts val="0"/>
              </a:spcBef>
              <a:buFont typeface="+mj-lt"/>
              <a:buAutoNum type="arabicPeriod"/>
            </a:pPr>
            <a:r>
              <a:rPr lang="en-US" i="1" dirty="0">
                <a:solidFill>
                  <a:srgbClr val="0070C0"/>
                </a:solidFill>
                <a:effectLst/>
                <a:latin typeface="Roboto" panose="02000000000000000000" pitchFamily="2" charset="0"/>
              </a:rPr>
              <a:t>  </a:t>
            </a:r>
            <a:r>
              <a:rPr lang="en-US" i="1" dirty="0" err="1">
                <a:solidFill>
                  <a:srgbClr val="0070C0"/>
                </a:solidFill>
                <a:effectLst/>
                <a:latin typeface="Roboto" panose="02000000000000000000" pitchFamily="2" charset="0"/>
              </a:rPr>
              <a:t>colorName</a:t>
            </a:r>
            <a:r>
              <a:rPr lang="en-US" i="1" dirty="0">
                <a:solidFill>
                  <a:srgbClr val="0070C0"/>
                </a:solidFill>
                <a:effectLst/>
                <a:latin typeface="Roboto" panose="02000000000000000000" pitchFamily="2" charset="0"/>
              </a:rPr>
              <a:t> = 'yellow';</a:t>
            </a:r>
          </a:p>
          <a:p>
            <a:pPr marL="800100" lvl="1" indent="-342900" algn="just">
              <a:lnSpc>
                <a:spcPct val="100000"/>
              </a:lnSpc>
              <a:spcBef>
                <a:spcPts val="0"/>
              </a:spcBef>
              <a:buFont typeface="+mj-lt"/>
              <a:buAutoNum type="arabicPeriod"/>
            </a:pPr>
            <a:r>
              <a:rPr lang="en-US" i="1" dirty="0">
                <a:solidFill>
                  <a:srgbClr val="0070C0"/>
                </a:solidFill>
                <a:effectLst/>
                <a:latin typeface="Roboto" panose="02000000000000000000" pitchFamily="2" charset="0"/>
              </a:rPr>
              <a:t>  color = 'red’;</a:t>
            </a:r>
          </a:p>
          <a:p>
            <a:pPr marL="800100" lvl="1" indent="-342900" algn="just">
              <a:lnSpc>
                <a:spcPct val="100000"/>
              </a:lnSpc>
              <a:spcBef>
                <a:spcPts val="0"/>
              </a:spcBef>
              <a:buFont typeface="+mj-lt"/>
              <a:buAutoNum type="arabicPeriod"/>
            </a:pPr>
            <a:r>
              <a:rPr lang="en-US" i="1" dirty="0">
                <a:solidFill>
                  <a:srgbClr val="0070C0"/>
                </a:solidFill>
                <a:effectLst/>
                <a:latin typeface="Roboto" panose="02000000000000000000" pitchFamily="2" charset="0"/>
              </a:rPr>
              <a:t>}</a:t>
            </a:r>
          </a:p>
          <a:p>
            <a:pPr marL="0" indent="0" algn="just">
              <a:buNone/>
            </a:pPr>
            <a:r>
              <a:rPr lang="en-US" b="0" i="0" dirty="0">
                <a:solidFill>
                  <a:srgbClr val="000000"/>
                </a:solidFill>
                <a:effectLst/>
                <a:latin typeface="Roboto" panose="02000000000000000000" pitchFamily="2" charset="0"/>
              </a:rPr>
              <a:t>Line 3-4: </a:t>
            </a:r>
            <a:r>
              <a:rPr lang="en-US" b="0" i="0" dirty="0" err="1">
                <a:solidFill>
                  <a:srgbClr val="000000"/>
                </a:solidFill>
                <a:effectLst/>
                <a:latin typeface="Roboto" panose="02000000000000000000" pitchFamily="2" charset="0"/>
              </a:rPr>
              <a:t>colorName</a:t>
            </a:r>
            <a:r>
              <a:rPr lang="en-US" b="0" i="0" dirty="0">
                <a:solidFill>
                  <a:srgbClr val="000000"/>
                </a:solidFill>
                <a:effectLst/>
                <a:latin typeface="Roboto" panose="02000000000000000000" pitchFamily="2" charset="0"/>
              </a:rPr>
              <a:t> and color properties are initialized to default values</a:t>
            </a:r>
            <a:endParaRPr lang="en-US" i="0" dirty="0">
              <a:solidFill>
                <a:srgbClr val="000000"/>
              </a:solidFill>
              <a:effectLst/>
              <a:latin typeface="Roboto" panose="02000000000000000000" pitchFamily="2" charset="0"/>
            </a:endParaRPr>
          </a:p>
          <a:p>
            <a:pPr marL="0" indent="0">
              <a:buNone/>
            </a:pPr>
            <a:r>
              <a:rPr lang="en-US" i="0" dirty="0">
                <a:solidFill>
                  <a:srgbClr val="000000"/>
                </a:solidFill>
                <a:effectLst/>
                <a:latin typeface="Roboto" panose="02000000000000000000" pitchFamily="2" charset="0"/>
              </a:rPr>
              <a:t>app.component.html</a:t>
            </a:r>
          </a:p>
          <a:p>
            <a:pPr marL="800100" lvl="1" indent="-342900">
              <a:lnSpc>
                <a:spcPct val="110000"/>
              </a:lnSpc>
              <a:spcBef>
                <a:spcPts val="0"/>
              </a:spcBef>
              <a:buFont typeface="+mj-lt"/>
              <a:buAutoNum type="arabicPeriod"/>
            </a:pPr>
            <a:r>
              <a:rPr lang="en-US" i="1" dirty="0">
                <a:solidFill>
                  <a:srgbClr val="0070C0"/>
                </a:solidFill>
              </a:rPr>
              <a:t>&lt;div [</a:t>
            </a:r>
            <a:r>
              <a:rPr lang="en-US" i="1" dirty="0" err="1">
                <a:solidFill>
                  <a:srgbClr val="0070C0"/>
                </a:solidFill>
              </a:rPr>
              <a:t>style.background</a:t>
            </a:r>
            <a:r>
              <a:rPr lang="en-US" i="1" dirty="0">
                <a:solidFill>
                  <a:srgbClr val="0070C0"/>
                </a:solidFill>
              </a:rPr>
              <a:t>-color]="</a:t>
            </a:r>
            <a:r>
              <a:rPr lang="en-US" i="1" dirty="0" err="1">
                <a:solidFill>
                  <a:srgbClr val="0070C0"/>
                </a:solidFill>
              </a:rPr>
              <a:t>colorName</a:t>
            </a:r>
            <a:r>
              <a:rPr lang="en-US" i="1" dirty="0">
                <a:solidFill>
                  <a:srgbClr val="0070C0"/>
                </a:solidFill>
              </a:rPr>
              <a:t>" [</a:t>
            </a:r>
            <a:r>
              <a:rPr lang="en-US" i="1" dirty="0" err="1">
                <a:solidFill>
                  <a:srgbClr val="0070C0"/>
                </a:solidFill>
              </a:rPr>
              <a:t>style.color</a:t>
            </a:r>
            <a:r>
              <a:rPr lang="en-US" i="1" dirty="0">
                <a:solidFill>
                  <a:srgbClr val="0070C0"/>
                </a:solidFill>
              </a:rPr>
              <a:t>]="color"&gt;</a:t>
            </a:r>
          </a:p>
          <a:p>
            <a:pPr marL="800100" lvl="1" indent="-342900">
              <a:lnSpc>
                <a:spcPct val="110000"/>
              </a:lnSpc>
              <a:spcBef>
                <a:spcPts val="0"/>
              </a:spcBef>
              <a:buFont typeface="+mj-lt"/>
              <a:buAutoNum type="arabicPeriod"/>
            </a:pPr>
            <a:r>
              <a:rPr lang="en-US" i="1" dirty="0">
                <a:solidFill>
                  <a:srgbClr val="0070C0"/>
                </a:solidFill>
              </a:rPr>
              <a:t>  Uses fixed yellow background</a:t>
            </a:r>
          </a:p>
          <a:p>
            <a:pPr marL="800100" lvl="1" indent="-342900">
              <a:lnSpc>
                <a:spcPct val="110000"/>
              </a:lnSpc>
              <a:spcBef>
                <a:spcPts val="0"/>
              </a:spcBef>
              <a:buFont typeface="+mj-lt"/>
              <a:buAutoNum type="arabicPeriod"/>
            </a:pPr>
            <a:r>
              <a:rPr lang="en-US" i="1" dirty="0">
                <a:solidFill>
                  <a:srgbClr val="0070C0"/>
                </a:solidFill>
              </a:rPr>
              <a:t>&lt;/div&gt;</a:t>
            </a:r>
          </a:p>
          <a:p>
            <a:pPr marL="0" indent="0">
              <a:buNone/>
            </a:pPr>
            <a:r>
              <a:rPr lang="en-US" b="0" i="0" dirty="0">
                <a:solidFill>
                  <a:srgbClr val="000000"/>
                </a:solidFill>
                <a:effectLst/>
                <a:latin typeface="Roboto" panose="02000000000000000000" pitchFamily="2" charset="0"/>
              </a:rPr>
              <a:t>Line 1: </a:t>
            </a:r>
            <a:r>
              <a:rPr lang="en-US" b="0" i="0" dirty="0" err="1">
                <a:solidFill>
                  <a:srgbClr val="000000"/>
                </a:solidFill>
                <a:effectLst/>
                <a:latin typeface="Roboto" panose="02000000000000000000" pitchFamily="2" charset="0"/>
              </a:rPr>
              <a:t>style.background</a:t>
            </a:r>
            <a:r>
              <a:rPr lang="en-US" b="0" i="0" dirty="0">
                <a:solidFill>
                  <a:srgbClr val="000000"/>
                </a:solidFill>
                <a:effectLst/>
                <a:latin typeface="Roboto" panose="02000000000000000000" pitchFamily="2" charset="0"/>
              </a:rPr>
              <a:t>-color will set the background-color of the text to yellow and </a:t>
            </a:r>
            <a:r>
              <a:rPr lang="en-US" b="0" i="0" dirty="0" err="1">
                <a:solidFill>
                  <a:srgbClr val="000000"/>
                </a:solidFill>
                <a:effectLst/>
                <a:latin typeface="Roboto" panose="02000000000000000000" pitchFamily="2" charset="0"/>
              </a:rPr>
              <a:t>style.color</a:t>
            </a:r>
            <a:r>
              <a:rPr lang="en-US" b="0" i="0" dirty="0">
                <a:solidFill>
                  <a:srgbClr val="000000"/>
                </a:solidFill>
                <a:effectLst/>
                <a:latin typeface="Roboto" panose="02000000000000000000" pitchFamily="2" charset="0"/>
              </a:rPr>
              <a:t> directive will set the color of the text to red. </a:t>
            </a:r>
            <a:endParaRPr lang="en-US" dirty="0"/>
          </a:p>
        </p:txBody>
      </p:sp>
      <p:pic>
        <p:nvPicPr>
          <p:cNvPr id="3074" name="Picture 2">
            <a:extLst>
              <a:ext uri="{FF2B5EF4-FFF2-40B4-BE49-F238E27FC236}">
                <a16:creationId xmlns:a16="http://schemas.microsoft.com/office/drawing/2014/main" id="{C12A93CB-E085-52CD-3C0D-D5C24C60A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962" y="5905500"/>
            <a:ext cx="2124075" cy="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0485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1B65C-8221-3E4A-A736-8C331FD05279}"/>
              </a:ext>
            </a:extLst>
          </p:cNvPr>
          <p:cNvSpPr>
            <a:spLocks noGrp="1"/>
          </p:cNvSpPr>
          <p:nvPr>
            <p:ph type="title"/>
          </p:nvPr>
        </p:nvSpPr>
        <p:spPr/>
        <p:txBody>
          <a:bodyPr/>
          <a:lstStyle/>
          <a:p>
            <a:r>
              <a:rPr lang="en-US" dirty="0" err="1"/>
              <a:t>ngStyle</a:t>
            </a:r>
            <a:endParaRPr lang="en-US" dirty="0"/>
          </a:p>
        </p:txBody>
      </p:sp>
      <p:sp>
        <p:nvSpPr>
          <p:cNvPr id="3" name="Content Placeholder 2">
            <a:extLst>
              <a:ext uri="{FF2B5EF4-FFF2-40B4-BE49-F238E27FC236}">
                <a16:creationId xmlns:a16="http://schemas.microsoft.com/office/drawing/2014/main" id="{7D3F886C-B8B3-28C4-FB02-423133BACF6C}"/>
              </a:ext>
            </a:extLst>
          </p:cNvPr>
          <p:cNvSpPr>
            <a:spLocks noGrp="1"/>
          </p:cNvSpPr>
          <p:nvPr>
            <p:ph idx="1"/>
          </p:nvPr>
        </p:nvSpPr>
        <p:spPr/>
        <p:txBody>
          <a:bodyPr>
            <a:normAutofit fontScale="77500" lnSpcReduction="20000"/>
          </a:bodyPr>
          <a:lstStyle/>
          <a:p>
            <a:pPr marL="0" indent="0" algn="just">
              <a:buNone/>
            </a:pPr>
            <a:r>
              <a:rPr lang="en-US" sz="2300" i="0" dirty="0">
                <a:solidFill>
                  <a:srgbClr val="000000"/>
                </a:solidFill>
                <a:effectLst/>
                <a:latin typeface="Roboto" panose="02000000000000000000" pitchFamily="2" charset="0"/>
              </a:rPr>
              <a:t>If there are more than one CSS styles to apply, you can use </a:t>
            </a:r>
            <a:r>
              <a:rPr lang="en-US" sz="2300" i="0" dirty="0" err="1">
                <a:solidFill>
                  <a:srgbClr val="000000"/>
                </a:solidFill>
                <a:effectLst/>
                <a:latin typeface="Roboto" panose="02000000000000000000" pitchFamily="2" charset="0"/>
              </a:rPr>
              <a:t>ngStyle</a:t>
            </a:r>
            <a:r>
              <a:rPr lang="en-US" sz="2300" i="0" dirty="0">
                <a:solidFill>
                  <a:srgbClr val="000000"/>
                </a:solidFill>
                <a:effectLst/>
                <a:latin typeface="Roboto" panose="02000000000000000000" pitchFamily="2" charset="0"/>
              </a:rPr>
              <a:t> attribute.</a:t>
            </a:r>
          </a:p>
          <a:p>
            <a:pPr marL="0" indent="0" algn="just">
              <a:buNone/>
            </a:pPr>
            <a:r>
              <a:rPr lang="en-US" sz="2300" i="0" dirty="0" err="1">
                <a:solidFill>
                  <a:srgbClr val="000000"/>
                </a:solidFill>
                <a:effectLst/>
                <a:latin typeface="Roboto" panose="02000000000000000000" pitchFamily="2" charset="0"/>
              </a:rPr>
              <a:t>app.component.ts</a:t>
            </a:r>
            <a:endParaRPr lang="en-US" sz="2300" i="0" dirty="0">
              <a:solidFill>
                <a:srgbClr val="000000"/>
              </a:solidFill>
              <a:effectLst/>
              <a:latin typeface="Roboto" panose="02000000000000000000" pitchFamily="2" charset="0"/>
            </a:endParaRPr>
          </a:p>
          <a:p>
            <a:pPr marL="800100" lvl="1" indent="-342900" algn="just">
              <a:lnSpc>
                <a:spcPct val="100000"/>
              </a:lnSpc>
              <a:spcBef>
                <a:spcPts val="0"/>
              </a:spcBef>
              <a:buFont typeface="+mj-lt"/>
              <a:buAutoNum type="arabicPeriod"/>
            </a:pPr>
            <a:r>
              <a:rPr lang="en-US" i="1" dirty="0">
                <a:solidFill>
                  <a:srgbClr val="000000"/>
                </a:solidFill>
                <a:effectLst/>
                <a:latin typeface="Roboto" panose="02000000000000000000" pitchFamily="2" charset="0"/>
              </a:rPr>
              <a:t>...</a:t>
            </a:r>
          </a:p>
          <a:p>
            <a:pPr marL="800100" lvl="1" indent="-342900" algn="just">
              <a:lnSpc>
                <a:spcPct val="100000"/>
              </a:lnSpc>
              <a:spcBef>
                <a:spcPts val="0"/>
              </a:spcBef>
              <a:buFont typeface="+mj-lt"/>
              <a:buAutoNum type="arabicPeriod"/>
            </a:pPr>
            <a:r>
              <a:rPr lang="en-US" i="1" dirty="0">
                <a:solidFill>
                  <a:srgbClr val="FF3300"/>
                </a:solidFill>
                <a:effectLst/>
                <a:latin typeface="Roboto" panose="02000000000000000000" pitchFamily="2" charset="0"/>
              </a:rPr>
              <a:t>export</a:t>
            </a:r>
            <a:r>
              <a:rPr lang="en-US" i="1" dirty="0">
                <a:solidFill>
                  <a:srgbClr val="000000"/>
                </a:solidFill>
                <a:effectLst/>
                <a:latin typeface="Roboto" panose="02000000000000000000" pitchFamily="2" charset="0"/>
              </a:rPr>
              <a:t> </a:t>
            </a:r>
            <a:r>
              <a:rPr lang="en-US" i="1" dirty="0">
                <a:solidFill>
                  <a:srgbClr val="FF3300"/>
                </a:solidFill>
                <a:effectLst/>
                <a:latin typeface="Roboto" panose="02000000000000000000" pitchFamily="2" charset="0"/>
              </a:rPr>
              <a:t>class</a:t>
            </a:r>
            <a:r>
              <a:rPr lang="en-US" i="1" dirty="0">
                <a:solidFill>
                  <a:srgbClr val="000000"/>
                </a:solidFill>
                <a:effectLst/>
                <a:latin typeface="Roboto" panose="02000000000000000000" pitchFamily="2" charset="0"/>
              </a:rPr>
              <a:t> </a:t>
            </a:r>
            <a:r>
              <a:rPr lang="en-US" i="1" dirty="0">
                <a:solidFill>
                  <a:srgbClr val="0000FF"/>
                </a:solidFill>
                <a:effectLst/>
                <a:latin typeface="Roboto" panose="02000000000000000000" pitchFamily="2" charset="0"/>
              </a:rPr>
              <a:t>AppComponent</a:t>
            </a:r>
            <a:r>
              <a:rPr lang="en-US" i="1" dirty="0">
                <a:solidFill>
                  <a:srgbClr val="000000"/>
                </a:solidFill>
                <a:effectLst/>
                <a:latin typeface="Roboto" panose="02000000000000000000" pitchFamily="2" charset="0"/>
              </a:rPr>
              <a:t> {</a:t>
            </a:r>
          </a:p>
          <a:p>
            <a:pPr marL="800100" lvl="1" indent="-342900" algn="just">
              <a:lnSpc>
                <a:spcPct val="100000"/>
              </a:lnSpc>
              <a:spcBef>
                <a:spcPts val="0"/>
              </a:spcBef>
              <a:buFont typeface="+mj-lt"/>
              <a:buAutoNum type="arabicPeriod"/>
            </a:pPr>
            <a:r>
              <a:rPr lang="en-US" i="1" dirty="0">
                <a:solidFill>
                  <a:srgbClr val="000000"/>
                </a:solidFill>
                <a:effectLst/>
                <a:latin typeface="Roboto" panose="02000000000000000000" pitchFamily="2" charset="0"/>
              </a:rPr>
              <a:t>  </a:t>
            </a:r>
            <a:r>
              <a:rPr lang="en-US" i="1" dirty="0" err="1">
                <a:solidFill>
                  <a:srgbClr val="000000"/>
                </a:solidFill>
                <a:effectLst/>
                <a:latin typeface="Roboto" panose="02000000000000000000" pitchFamily="2" charset="0"/>
              </a:rPr>
              <a:t>colorName</a:t>
            </a:r>
            <a:r>
              <a:rPr lang="en-US" i="1" dirty="0">
                <a:solidFill>
                  <a:srgbClr val="000000"/>
                </a:solidFill>
                <a:effectLst/>
                <a:latin typeface="Roboto" panose="02000000000000000000" pitchFamily="2" charset="0"/>
              </a:rPr>
              <a:t> = </a:t>
            </a:r>
            <a:r>
              <a:rPr lang="en-US" i="1" dirty="0">
                <a:solidFill>
                  <a:srgbClr val="008000"/>
                </a:solidFill>
                <a:effectLst/>
                <a:latin typeface="Roboto" panose="02000000000000000000" pitchFamily="2" charset="0"/>
              </a:rPr>
              <a:t>'red';</a:t>
            </a:r>
          </a:p>
          <a:p>
            <a:pPr marL="800100" lvl="1" indent="-342900" algn="just">
              <a:lnSpc>
                <a:spcPct val="100000"/>
              </a:lnSpc>
              <a:spcBef>
                <a:spcPts val="0"/>
              </a:spcBef>
              <a:buFont typeface="+mj-lt"/>
              <a:buAutoNum type="arabicPeriod"/>
            </a:pPr>
            <a:r>
              <a:rPr lang="en-US" i="1" dirty="0">
                <a:solidFill>
                  <a:srgbClr val="000000"/>
                </a:solidFill>
                <a:effectLst/>
                <a:latin typeface="Roboto" panose="02000000000000000000" pitchFamily="2" charset="0"/>
              </a:rPr>
              <a:t>  </a:t>
            </a:r>
            <a:r>
              <a:rPr lang="en-US" i="1" dirty="0" err="1">
                <a:solidFill>
                  <a:srgbClr val="000000"/>
                </a:solidFill>
                <a:effectLst/>
                <a:latin typeface="Roboto" panose="02000000000000000000" pitchFamily="2" charset="0"/>
              </a:rPr>
              <a:t>fontWeight</a:t>
            </a:r>
            <a:r>
              <a:rPr lang="en-US" i="1" dirty="0">
                <a:solidFill>
                  <a:srgbClr val="000000"/>
                </a:solidFill>
                <a:effectLst/>
                <a:latin typeface="Roboto" panose="02000000000000000000" pitchFamily="2" charset="0"/>
              </a:rPr>
              <a:t> = </a:t>
            </a:r>
            <a:r>
              <a:rPr lang="en-US" i="1" dirty="0">
                <a:solidFill>
                  <a:srgbClr val="008000"/>
                </a:solidFill>
                <a:effectLst/>
                <a:latin typeface="Roboto" panose="02000000000000000000" pitchFamily="2" charset="0"/>
              </a:rPr>
              <a:t>'bold';</a:t>
            </a:r>
          </a:p>
          <a:p>
            <a:pPr marL="800100" lvl="1" indent="-342900" algn="just">
              <a:lnSpc>
                <a:spcPct val="100000"/>
              </a:lnSpc>
              <a:spcBef>
                <a:spcPts val="0"/>
              </a:spcBef>
              <a:buFont typeface="+mj-lt"/>
              <a:buAutoNum type="arabicPeriod"/>
            </a:pPr>
            <a:r>
              <a:rPr lang="en-US" i="1" dirty="0">
                <a:solidFill>
                  <a:srgbClr val="000000"/>
                </a:solidFill>
                <a:effectLst/>
                <a:latin typeface="Roboto" panose="02000000000000000000" pitchFamily="2" charset="0"/>
              </a:rPr>
              <a:t>  </a:t>
            </a:r>
            <a:r>
              <a:rPr lang="en-US" i="1" dirty="0" err="1">
                <a:solidFill>
                  <a:srgbClr val="000000"/>
                </a:solidFill>
                <a:effectLst/>
                <a:latin typeface="Roboto" panose="02000000000000000000" pitchFamily="2" charset="0"/>
              </a:rPr>
              <a:t>borderStyle</a:t>
            </a:r>
            <a:r>
              <a:rPr lang="en-US" i="1" dirty="0">
                <a:solidFill>
                  <a:srgbClr val="000000"/>
                </a:solidFill>
                <a:effectLst/>
                <a:latin typeface="Roboto" panose="02000000000000000000" pitchFamily="2" charset="0"/>
              </a:rPr>
              <a:t> = </a:t>
            </a:r>
            <a:r>
              <a:rPr lang="en-US" i="1" dirty="0">
                <a:solidFill>
                  <a:srgbClr val="008000"/>
                </a:solidFill>
                <a:effectLst/>
                <a:latin typeface="Roboto" panose="02000000000000000000" pitchFamily="2" charset="0"/>
              </a:rPr>
              <a:t>'1px solid black';</a:t>
            </a:r>
          </a:p>
          <a:p>
            <a:pPr marL="800100" lvl="1" indent="-342900" algn="just">
              <a:lnSpc>
                <a:spcPct val="100000"/>
              </a:lnSpc>
              <a:spcBef>
                <a:spcPts val="0"/>
              </a:spcBef>
              <a:buFont typeface="+mj-lt"/>
              <a:buAutoNum type="arabicPeriod"/>
            </a:pPr>
            <a:r>
              <a:rPr lang="en-US" i="1" dirty="0">
                <a:solidFill>
                  <a:srgbClr val="000000"/>
                </a:solidFill>
                <a:effectLst/>
                <a:latin typeface="Roboto" panose="02000000000000000000" pitchFamily="2" charset="0"/>
              </a:rPr>
              <a:t>}</a:t>
            </a:r>
          </a:p>
          <a:p>
            <a:pPr marL="0" indent="0" algn="just">
              <a:buNone/>
            </a:pPr>
            <a:r>
              <a:rPr lang="en-US" sz="2300" b="0" i="0" dirty="0">
                <a:solidFill>
                  <a:srgbClr val="000000"/>
                </a:solidFill>
                <a:effectLst/>
                <a:latin typeface="Roboto" panose="02000000000000000000" pitchFamily="2" charset="0"/>
              </a:rPr>
              <a:t>Line3-5: Create three properties called </a:t>
            </a:r>
            <a:r>
              <a:rPr lang="en-US" sz="2300" b="0" i="0" dirty="0" err="1">
                <a:solidFill>
                  <a:srgbClr val="000000"/>
                </a:solidFill>
                <a:effectLst/>
                <a:latin typeface="Roboto" panose="02000000000000000000" pitchFamily="2" charset="0"/>
              </a:rPr>
              <a:t>colorName</a:t>
            </a:r>
            <a:r>
              <a:rPr lang="en-US" sz="2300" b="0" i="0" dirty="0">
                <a:solidFill>
                  <a:srgbClr val="000000"/>
                </a:solidFill>
                <a:effectLst/>
                <a:latin typeface="Roboto" panose="02000000000000000000" pitchFamily="2" charset="0"/>
              </a:rPr>
              <a:t>, </a:t>
            </a:r>
            <a:r>
              <a:rPr lang="en-US" sz="2300" b="0" i="0" dirty="0" err="1">
                <a:solidFill>
                  <a:srgbClr val="000000"/>
                </a:solidFill>
                <a:effectLst/>
                <a:latin typeface="Roboto" panose="02000000000000000000" pitchFamily="2" charset="0"/>
              </a:rPr>
              <a:t>fontWeight</a:t>
            </a:r>
            <a:r>
              <a:rPr lang="en-US" sz="2300" b="0" i="0" dirty="0">
                <a:solidFill>
                  <a:srgbClr val="000000"/>
                </a:solidFill>
                <a:effectLst/>
                <a:latin typeface="Roboto" panose="02000000000000000000" pitchFamily="2" charset="0"/>
              </a:rPr>
              <a:t> and </a:t>
            </a:r>
            <a:r>
              <a:rPr lang="en-US" sz="2300" b="0" i="0" dirty="0" err="1">
                <a:solidFill>
                  <a:srgbClr val="000000"/>
                </a:solidFill>
                <a:effectLst/>
                <a:latin typeface="Roboto" panose="02000000000000000000" pitchFamily="2" charset="0"/>
              </a:rPr>
              <a:t>borderStyle</a:t>
            </a:r>
            <a:r>
              <a:rPr lang="en-US" sz="2300" b="0" i="0" dirty="0">
                <a:solidFill>
                  <a:srgbClr val="000000"/>
                </a:solidFill>
                <a:effectLst/>
                <a:latin typeface="Roboto" panose="02000000000000000000" pitchFamily="2" charset="0"/>
              </a:rPr>
              <a:t> and initialize them with some default values</a:t>
            </a:r>
          </a:p>
          <a:p>
            <a:pPr marL="0" indent="0" algn="just">
              <a:buNone/>
            </a:pPr>
            <a:endParaRPr lang="en-US" sz="2300" b="0" i="0" dirty="0">
              <a:solidFill>
                <a:srgbClr val="000000"/>
              </a:solidFill>
              <a:effectLst/>
              <a:latin typeface="Roboto" panose="02000000000000000000" pitchFamily="2" charset="0"/>
            </a:endParaRPr>
          </a:p>
          <a:p>
            <a:pPr marL="0" indent="0" algn="just">
              <a:buNone/>
            </a:pPr>
            <a:r>
              <a:rPr lang="en-US" sz="2300" i="0" dirty="0">
                <a:solidFill>
                  <a:srgbClr val="000000"/>
                </a:solidFill>
                <a:effectLst/>
                <a:latin typeface="Roboto" panose="02000000000000000000" pitchFamily="2" charset="0"/>
              </a:rPr>
              <a:t>app.component.html</a:t>
            </a:r>
          </a:p>
          <a:p>
            <a:pPr marL="800100" lvl="1" indent="-342900" algn="just">
              <a:lnSpc>
                <a:spcPct val="120000"/>
              </a:lnSpc>
              <a:spcBef>
                <a:spcPts val="0"/>
              </a:spcBef>
              <a:buFont typeface="+mj-lt"/>
              <a:buAutoNum type="arabicPeriod"/>
            </a:pPr>
            <a:r>
              <a:rPr lang="en-US" i="1" dirty="0">
                <a:solidFill>
                  <a:srgbClr val="0000FF"/>
                </a:solidFill>
                <a:effectLst/>
                <a:latin typeface="Roboto" panose="02000000000000000000" pitchFamily="2" charset="0"/>
              </a:rPr>
              <a:t>&lt;p</a:t>
            </a:r>
            <a:r>
              <a:rPr lang="en-US" i="1" dirty="0">
                <a:solidFill>
                  <a:srgbClr val="000000"/>
                </a:solidFill>
                <a:effectLst/>
                <a:latin typeface="Roboto" panose="02000000000000000000" pitchFamily="2" charset="0"/>
              </a:rPr>
              <a:t> [</a:t>
            </a:r>
            <a:r>
              <a:rPr lang="en-US" i="1" dirty="0" err="1">
                <a:solidFill>
                  <a:srgbClr val="FF3300"/>
                </a:solidFill>
                <a:effectLst/>
                <a:latin typeface="Roboto" panose="02000000000000000000" pitchFamily="2" charset="0"/>
              </a:rPr>
              <a:t>ngStyle</a:t>
            </a:r>
            <a:r>
              <a:rPr lang="en-US" i="1" dirty="0">
                <a:solidFill>
                  <a:srgbClr val="000000"/>
                </a:solidFill>
                <a:effectLst/>
                <a:latin typeface="Roboto" panose="02000000000000000000" pitchFamily="2" charset="0"/>
              </a:rPr>
              <a:t>]="{</a:t>
            </a:r>
          </a:p>
          <a:p>
            <a:pPr marL="800100" lvl="1" indent="-342900" algn="just">
              <a:lnSpc>
                <a:spcPct val="120000"/>
              </a:lnSpc>
              <a:spcBef>
                <a:spcPts val="0"/>
              </a:spcBef>
              <a:buFont typeface="+mj-lt"/>
              <a:buAutoNum type="arabicPeriod"/>
            </a:pPr>
            <a:r>
              <a:rPr lang="en-US" i="1" dirty="0">
                <a:solidFill>
                  <a:srgbClr val="000000"/>
                </a:solidFill>
                <a:effectLst/>
                <a:latin typeface="Roboto" panose="02000000000000000000" pitchFamily="2" charset="0"/>
              </a:rPr>
              <a:t>                </a:t>
            </a:r>
            <a:r>
              <a:rPr lang="en-US" i="1" dirty="0" err="1">
                <a:solidFill>
                  <a:srgbClr val="008000"/>
                </a:solidFill>
                <a:effectLst/>
                <a:latin typeface="Roboto" panose="02000000000000000000" pitchFamily="2" charset="0"/>
              </a:rPr>
              <a:t>color:colorName</a:t>
            </a:r>
            <a:r>
              <a:rPr lang="en-US" i="1" dirty="0">
                <a:solidFill>
                  <a:srgbClr val="008000"/>
                </a:solidFill>
                <a:effectLst/>
                <a:latin typeface="Roboto" panose="02000000000000000000" pitchFamily="2" charset="0"/>
              </a:rPr>
              <a:t>,</a:t>
            </a:r>
          </a:p>
          <a:p>
            <a:pPr marL="800100" lvl="1" indent="-342900" algn="just">
              <a:lnSpc>
                <a:spcPct val="120000"/>
              </a:lnSpc>
              <a:spcBef>
                <a:spcPts val="0"/>
              </a:spcBef>
              <a:buFont typeface="+mj-lt"/>
              <a:buAutoNum type="arabicPeriod"/>
            </a:pPr>
            <a:r>
              <a:rPr lang="en-US" i="1" dirty="0">
                <a:solidFill>
                  <a:srgbClr val="008000"/>
                </a:solidFill>
                <a:effectLst/>
                <a:latin typeface="Roboto" panose="02000000000000000000" pitchFamily="2" charset="0"/>
              </a:rPr>
              <a:t>                'font-weight':</a:t>
            </a:r>
            <a:r>
              <a:rPr lang="en-US" i="1" dirty="0" err="1">
                <a:solidFill>
                  <a:srgbClr val="008000"/>
                </a:solidFill>
                <a:effectLst/>
                <a:latin typeface="Roboto" panose="02000000000000000000" pitchFamily="2" charset="0"/>
              </a:rPr>
              <a:t>fontWeight</a:t>
            </a:r>
            <a:r>
              <a:rPr lang="en-US" i="1" dirty="0">
                <a:solidFill>
                  <a:srgbClr val="008000"/>
                </a:solidFill>
                <a:effectLst/>
                <a:latin typeface="Roboto" panose="02000000000000000000" pitchFamily="2" charset="0"/>
              </a:rPr>
              <a:t>,</a:t>
            </a:r>
          </a:p>
          <a:p>
            <a:pPr marL="800100" lvl="1" indent="-342900" algn="just">
              <a:lnSpc>
                <a:spcPct val="120000"/>
              </a:lnSpc>
              <a:spcBef>
                <a:spcPts val="0"/>
              </a:spcBef>
              <a:buFont typeface="+mj-lt"/>
              <a:buAutoNum type="arabicPeriod"/>
            </a:pPr>
            <a:r>
              <a:rPr lang="en-US" i="1" dirty="0">
                <a:solidFill>
                  <a:srgbClr val="008000"/>
                </a:solidFill>
                <a:effectLst/>
                <a:latin typeface="Roboto" panose="02000000000000000000" pitchFamily="2" charset="0"/>
              </a:rPr>
              <a:t>                </a:t>
            </a:r>
            <a:r>
              <a:rPr lang="en-US" i="1" dirty="0" err="1">
                <a:solidFill>
                  <a:srgbClr val="008000"/>
                </a:solidFill>
                <a:effectLst/>
                <a:latin typeface="Roboto" panose="02000000000000000000" pitchFamily="2" charset="0"/>
              </a:rPr>
              <a:t>borderBottom</a:t>
            </a:r>
            <a:r>
              <a:rPr lang="en-US" i="1" dirty="0">
                <a:solidFill>
                  <a:srgbClr val="008000"/>
                </a:solidFill>
                <a:effectLst/>
                <a:latin typeface="Roboto" panose="02000000000000000000" pitchFamily="2" charset="0"/>
              </a:rPr>
              <a:t>: </a:t>
            </a:r>
            <a:r>
              <a:rPr lang="en-US" i="1" dirty="0" err="1">
                <a:solidFill>
                  <a:srgbClr val="008000"/>
                </a:solidFill>
                <a:effectLst/>
                <a:latin typeface="Roboto" panose="02000000000000000000" pitchFamily="2" charset="0"/>
              </a:rPr>
              <a:t>borderStyle</a:t>
            </a:r>
            <a:endParaRPr lang="en-US" i="1" dirty="0">
              <a:solidFill>
                <a:srgbClr val="008000"/>
              </a:solidFill>
              <a:effectLst/>
              <a:latin typeface="Roboto" panose="02000000000000000000" pitchFamily="2" charset="0"/>
            </a:endParaRPr>
          </a:p>
          <a:p>
            <a:pPr marL="800100" lvl="1" indent="-342900" algn="just">
              <a:lnSpc>
                <a:spcPct val="120000"/>
              </a:lnSpc>
              <a:spcBef>
                <a:spcPts val="0"/>
              </a:spcBef>
              <a:buFont typeface="+mj-lt"/>
              <a:buAutoNum type="arabicPeriod"/>
            </a:pPr>
            <a:r>
              <a:rPr lang="en-US" i="1" dirty="0">
                <a:solidFill>
                  <a:srgbClr val="000000"/>
                </a:solidFill>
                <a:effectLst/>
                <a:latin typeface="Roboto" panose="02000000000000000000" pitchFamily="2" charset="0"/>
              </a:rPr>
              <a:t>            }"</a:t>
            </a:r>
            <a:r>
              <a:rPr lang="en-US" i="1" dirty="0">
                <a:solidFill>
                  <a:srgbClr val="0000FF"/>
                </a:solidFill>
                <a:effectLst/>
                <a:latin typeface="Roboto" panose="02000000000000000000" pitchFamily="2" charset="0"/>
              </a:rPr>
              <a:t>&gt;</a:t>
            </a:r>
          </a:p>
          <a:p>
            <a:pPr marL="800100" lvl="1" indent="-342900" algn="just">
              <a:lnSpc>
                <a:spcPct val="120000"/>
              </a:lnSpc>
              <a:spcBef>
                <a:spcPts val="0"/>
              </a:spcBef>
              <a:buFont typeface="+mj-lt"/>
              <a:buAutoNum type="arabicPeriod"/>
            </a:pPr>
            <a:r>
              <a:rPr lang="en-US" i="1" dirty="0">
                <a:solidFill>
                  <a:srgbClr val="000000"/>
                </a:solidFill>
                <a:effectLst/>
                <a:latin typeface="Roboto" panose="02000000000000000000" pitchFamily="2" charset="0"/>
              </a:rPr>
              <a:t>  Demo for attribute directive </a:t>
            </a:r>
            <a:r>
              <a:rPr lang="en-US" i="1" dirty="0" err="1">
                <a:solidFill>
                  <a:srgbClr val="000000"/>
                </a:solidFill>
                <a:effectLst/>
                <a:latin typeface="Roboto" panose="02000000000000000000" pitchFamily="2" charset="0"/>
              </a:rPr>
              <a:t>ngStyle</a:t>
            </a:r>
            <a:endParaRPr lang="en-US" i="1" dirty="0">
              <a:solidFill>
                <a:srgbClr val="000000"/>
              </a:solidFill>
              <a:effectLst/>
              <a:latin typeface="Roboto" panose="02000000000000000000" pitchFamily="2" charset="0"/>
            </a:endParaRPr>
          </a:p>
          <a:p>
            <a:pPr marL="800100" lvl="1" indent="-342900" algn="just">
              <a:lnSpc>
                <a:spcPct val="120000"/>
              </a:lnSpc>
              <a:spcBef>
                <a:spcPts val="0"/>
              </a:spcBef>
              <a:buFont typeface="+mj-lt"/>
              <a:buAutoNum type="arabicPeriod"/>
            </a:pPr>
            <a:r>
              <a:rPr lang="en-US" i="1" dirty="0">
                <a:solidFill>
                  <a:srgbClr val="0000FF"/>
                </a:solidFill>
                <a:effectLst/>
                <a:latin typeface="Roboto" panose="02000000000000000000" pitchFamily="2" charset="0"/>
              </a:rPr>
              <a:t>&lt;/p&gt;</a:t>
            </a:r>
          </a:p>
          <a:p>
            <a:pPr marL="0" indent="0" algn="just">
              <a:buNone/>
            </a:pPr>
            <a:r>
              <a:rPr lang="en-US" sz="2300" b="0" i="0" dirty="0">
                <a:solidFill>
                  <a:srgbClr val="000000"/>
                </a:solidFill>
                <a:effectLst/>
                <a:latin typeface="Roboto" panose="02000000000000000000" pitchFamily="2" charset="0"/>
              </a:rPr>
              <a:t>Line 1-5: </a:t>
            </a:r>
            <a:r>
              <a:rPr lang="en-US" sz="2300" b="0" i="0" dirty="0" err="1">
                <a:solidFill>
                  <a:srgbClr val="000000"/>
                </a:solidFill>
                <a:effectLst/>
                <a:latin typeface="Roboto" panose="02000000000000000000" pitchFamily="2" charset="0"/>
              </a:rPr>
              <a:t>ngStyle</a:t>
            </a:r>
            <a:r>
              <a:rPr lang="en-US" sz="2300" b="0" i="0" dirty="0">
                <a:solidFill>
                  <a:srgbClr val="000000"/>
                </a:solidFill>
                <a:effectLst/>
                <a:latin typeface="Roboto" panose="02000000000000000000" pitchFamily="2" charset="0"/>
              </a:rPr>
              <a:t> directive is used here to set multiple CSS styles for the given text</a:t>
            </a:r>
            <a:endParaRPr lang="en-US" sz="2300" dirty="0"/>
          </a:p>
        </p:txBody>
      </p:sp>
      <p:pic>
        <p:nvPicPr>
          <p:cNvPr id="4098" name="Picture 2">
            <a:extLst>
              <a:ext uri="{FF2B5EF4-FFF2-40B4-BE49-F238E27FC236}">
                <a16:creationId xmlns:a16="http://schemas.microsoft.com/office/drawing/2014/main" id="{363FF338-A979-CA8E-A1FC-D2C8948B3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975" y="3601244"/>
            <a:ext cx="268605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745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F24C-87B2-0988-096E-AA6A6376743B}"/>
              </a:ext>
            </a:extLst>
          </p:cNvPr>
          <p:cNvSpPr>
            <a:spLocks noGrp="1"/>
          </p:cNvSpPr>
          <p:nvPr>
            <p:ph type="title"/>
          </p:nvPr>
        </p:nvSpPr>
        <p:spPr/>
        <p:txBody>
          <a:bodyPr/>
          <a:lstStyle/>
          <a:p>
            <a:r>
              <a:rPr lang="en-US" dirty="0"/>
              <a:t>class binding</a:t>
            </a:r>
          </a:p>
        </p:txBody>
      </p:sp>
      <p:sp>
        <p:nvSpPr>
          <p:cNvPr id="3" name="Content Placeholder 2">
            <a:extLst>
              <a:ext uri="{FF2B5EF4-FFF2-40B4-BE49-F238E27FC236}">
                <a16:creationId xmlns:a16="http://schemas.microsoft.com/office/drawing/2014/main" id="{9B9507A8-E2AD-2C3E-1AA5-39D3DF2D397A}"/>
              </a:ext>
            </a:extLst>
          </p:cNvPr>
          <p:cNvSpPr>
            <a:spLocks noGrp="1"/>
          </p:cNvSpPr>
          <p:nvPr>
            <p:ph idx="1"/>
          </p:nvPr>
        </p:nvSpPr>
        <p:spPr>
          <a:xfrm>
            <a:off x="838200" y="1825624"/>
            <a:ext cx="10515600" cy="4667251"/>
          </a:xfrm>
        </p:spPr>
        <p:txBody>
          <a:bodyPr>
            <a:normAutofit fontScale="85000" lnSpcReduction="20000"/>
          </a:bodyPr>
          <a:lstStyle/>
          <a:p>
            <a:pPr marL="0" indent="0">
              <a:buNone/>
            </a:pPr>
            <a:r>
              <a:rPr lang="en-US" b="0" i="0" dirty="0">
                <a:solidFill>
                  <a:srgbClr val="000000"/>
                </a:solidFill>
                <a:effectLst/>
                <a:latin typeface="Roboto" panose="02000000000000000000" pitchFamily="2" charset="0"/>
              </a:rPr>
              <a:t>It allows you to dynamically set and change the CSS classes for a given DOM element. Use the following syntax to set a single CSS class to the element which is also known as class binding.</a:t>
            </a:r>
          </a:p>
          <a:p>
            <a:pPr marL="457200" lvl="1" indent="0">
              <a:buNone/>
            </a:pPr>
            <a:r>
              <a:rPr lang="en-US" i="1" dirty="0"/>
              <a:t>[</a:t>
            </a:r>
            <a:r>
              <a:rPr lang="en-US" i="1" dirty="0">
                <a:solidFill>
                  <a:srgbClr val="FF8C00"/>
                </a:solidFill>
              </a:rPr>
              <a:t>class</a:t>
            </a:r>
            <a:r>
              <a:rPr lang="en-US" i="1" dirty="0"/>
              <a:t>.&lt;</a:t>
            </a:r>
            <a:r>
              <a:rPr lang="en-US" i="1" dirty="0" err="1"/>
              <a:t>css_class_name</a:t>
            </a:r>
            <a:r>
              <a:rPr lang="en-US" i="1" dirty="0"/>
              <a:t>&gt;] = </a:t>
            </a:r>
            <a:r>
              <a:rPr lang="en-US" i="1" dirty="0">
                <a:solidFill>
                  <a:srgbClr val="008000"/>
                </a:solidFill>
              </a:rPr>
              <a:t>"property/value"</a:t>
            </a:r>
          </a:p>
          <a:p>
            <a:pPr marL="0" indent="0">
              <a:buNone/>
            </a:pPr>
            <a:r>
              <a:rPr lang="en-US" b="1" dirty="0" err="1"/>
              <a:t>app.component.ts</a:t>
            </a:r>
            <a:endParaRPr lang="en-US" b="1" dirty="0"/>
          </a:p>
          <a:p>
            <a:pPr marL="800100" lvl="1" indent="-342900">
              <a:lnSpc>
                <a:spcPct val="100000"/>
              </a:lnSpc>
              <a:spcBef>
                <a:spcPts val="0"/>
              </a:spcBef>
              <a:buFont typeface="+mj-lt"/>
              <a:buAutoNum type="arabicPeriod"/>
            </a:pPr>
            <a:r>
              <a:rPr lang="en-US" i="1" dirty="0"/>
              <a:t>...</a:t>
            </a:r>
          </a:p>
          <a:p>
            <a:pPr marL="800100" lvl="1" indent="-342900">
              <a:lnSpc>
                <a:spcPct val="100000"/>
              </a:lnSpc>
              <a:spcBef>
                <a:spcPts val="0"/>
              </a:spcBef>
              <a:buFont typeface="+mj-lt"/>
              <a:buAutoNum type="arabicPeriod"/>
            </a:pPr>
            <a:r>
              <a:rPr lang="en-US" i="1" dirty="0">
                <a:solidFill>
                  <a:srgbClr val="FF8C00"/>
                </a:solidFill>
              </a:rPr>
              <a:t>export</a:t>
            </a:r>
            <a:r>
              <a:rPr lang="en-US" i="1" dirty="0"/>
              <a:t> </a:t>
            </a:r>
            <a:r>
              <a:rPr lang="en-US" i="1" dirty="0">
                <a:solidFill>
                  <a:srgbClr val="FF8C00"/>
                </a:solidFill>
              </a:rPr>
              <a:t>class</a:t>
            </a:r>
            <a:r>
              <a:rPr lang="en-US" i="1" dirty="0"/>
              <a:t> </a:t>
            </a:r>
            <a:r>
              <a:rPr lang="en-US" i="1" dirty="0">
                <a:solidFill>
                  <a:srgbClr val="0000FF"/>
                </a:solidFill>
              </a:rPr>
              <a:t>AppComponent</a:t>
            </a:r>
            <a:r>
              <a:rPr lang="en-US" i="1" dirty="0"/>
              <a:t> {</a:t>
            </a:r>
          </a:p>
          <a:p>
            <a:pPr marL="800100" lvl="1" indent="-342900">
              <a:lnSpc>
                <a:spcPct val="100000"/>
              </a:lnSpc>
              <a:spcBef>
                <a:spcPts val="0"/>
              </a:spcBef>
              <a:buFont typeface="+mj-lt"/>
              <a:buAutoNum type="arabicPeriod"/>
            </a:pPr>
            <a:r>
              <a:rPr lang="en-US" i="1" dirty="0"/>
              <a:t>  </a:t>
            </a:r>
            <a:r>
              <a:rPr lang="en-US" i="1" dirty="0" err="1"/>
              <a:t>isBordered</a:t>
            </a:r>
            <a:r>
              <a:rPr lang="en-US" i="1" dirty="0"/>
              <a:t> = </a:t>
            </a:r>
            <a:r>
              <a:rPr lang="en-US" i="1" dirty="0">
                <a:solidFill>
                  <a:srgbClr val="FF8C00"/>
                </a:solidFill>
              </a:rPr>
              <a:t>true</a:t>
            </a:r>
            <a:r>
              <a:rPr lang="en-US" i="1" dirty="0"/>
              <a:t>;</a:t>
            </a:r>
          </a:p>
          <a:p>
            <a:pPr marL="800100" lvl="1" indent="-342900">
              <a:lnSpc>
                <a:spcPct val="100000"/>
              </a:lnSpc>
              <a:spcBef>
                <a:spcPts val="0"/>
              </a:spcBef>
              <a:buFont typeface="+mj-lt"/>
              <a:buAutoNum type="arabicPeriod"/>
            </a:pPr>
            <a:r>
              <a:rPr lang="en-US" i="1" dirty="0"/>
              <a:t>}</a:t>
            </a:r>
          </a:p>
          <a:p>
            <a:pPr marL="0" indent="0">
              <a:buNone/>
            </a:pPr>
            <a:r>
              <a:rPr lang="en-US" sz="1500" b="0" i="0" dirty="0">
                <a:solidFill>
                  <a:srgbClr val="000000"/>
                </a:solidFill>
                <a:effectLst/>
                <a:latin typeface="Roboto" panose="02000000000000000000" pitchFamily="2" charset="0"/>
              </a:rPr>
              <a:t>Line 3: Create a Boolean property called </a:t>
            </a:r>
            <a:r>
              <a:rPr lang="en-US" sz="1500" b="0" i="0" dirty="0" err="1">
                <a:solidFill>
                  <a:srgbClr val="000000"/>
                </a:solidFill>
                <a:effectLst/>
                <a:latin typeface="Roboto" panose="02000000000000000000" pitchFamily="2" charset="0"/>
              </a:rPr>
              <a:t>isBordered</a:t>
            </a:r>
            <a:r>
              <a:rPr lang="en-US" sz="1500" b="0" i="0" dirty="0">
                <a:solidFill>
                  <a:srgbClr val="000000"/>
                </a:solidFill>
                <a:effectLst/>
                <a:latin typeface="Roboto" panose="02000000000000000000" pitchFamily="2" charset="0"/>
              </a:rPr>
              <a:t> and initialize it to true</a:t>
            </a:r>
          </a:p>
          <a:p>
            <a:pPr marL="0" indent="0">
              <a:buNone/>
            </a:pPr>
            <a:r>
              <a:rPr lang="en-US" sz="1500" b="1" dirty="0">
                <a:solidFill>
                  <a:srgbClr val="000000"/>
                </a:solidFill>
                <a:latin typeface="Roboto" panose="02000000000000000000" pitchFamily="2" charset="0"/>
              </a:rPr>
              <a:t>app.component.html</a:t>
            </a:r>
          </a:p>
          <a:p>
            <a:pPr marL="800100" lvl="1" indent="-342900">
              <a:lnSpc>
                <a:spcPct val="110000"/>
              </a:lnSpc>
              <a:spcBef>
                <a:spcPts val="0"/>
              </a:spcBef>
              <a:buFont typeface="+mj-lt"/>
              <a:buAutoNum type="arabicPeriod"/>
            </a:pPr>
            <a:r>
              <a:rPr lang="en-US" sz="1500" b="0" i="1" dirty="0">
                <a:solidFill>
                  <a:srgbClr val="800000"/>
                </a:solidFill>
                <a:effectLst/>
                <a:latin typeface="Consolas" panose="020B0609020204030204" pitchFamily="49" charset="0"/>
              </a:rPr>
              <a:t>&lt;div</a:t>
            </a:r>
            <a:r>
              <a:rPr lang="en-US" sz="1500" b="0" i="1" dirty="0">
                <a:solidFill>
                  <a:srgbClr val="000000"/>
                </a:solidFill>
                <a:effectLst/>
                <a:latin typeface="Consolas" panose="020B0609020204030204" pitchFamily="49" charset="0"/>
              </a:rPr>
              <a:t> </a:t>
            </a:r>
            <a:r>
              <a:rPr lang="en-US" sz="1500" b="0" i="1" dirty="0">
                <a:solidFill>
                  <a:srgbClr val="FF0000"/>
                </a:solidFill>
                <a:effectLst/>
                <a:latin typeface="Consolas" panose="020B0609020204030204" pitchFamily="49" charset="0"/>
              </a:rPr>
              <a:t>[</a:t>
            </a:r>
            <a:r>
              <a:rPr lang="en-US" sz="1500" b="0" i="1" dirty="0" err="1">
                <a:solidFill>
                  <a:srgbClr val="FF0000"/>
                </a:solidFill>
                <a:effectLst/>
                <a:latin typeface="Consolas" panose="020B0609020204030204" pitchFamily="49" charset="0"/>
              </a:rPr>
              <a:t>class.bordered</a:t>
            </a:r>
            <a:r>
              <a:rPr lang="en-US" sz="1500" b="0" i="1" dirty="0">
                <a:solidFill>
                  <a:srgbClr val="FF0000"/>
                </a:solidFill>
                <a:effectLst/>
                <a:latin typeface="Consolas" panose="020B0609020204030204" pitchFamily="49" charset="0"/>
              </a:rPr>
              <a:t>]</a:t>
            </a:r>
            <a:r>
              <a:rPr lang="en-US" sz="1500" b="0" i="1" dirty="0">
                <a:solidFill>
                  <a:srgbClr val="000000"/>
                </a:solidFill>
                <a:effectLst/>
                <a:latin typeface="Consolas" panose="020B0609020204030204" pitchFamily="49" charset="0"/>
              </a:rPr>
              <a:t>=</a:t>
            </a:r>
            <a:r>
              <a:rPr lang="en-US" sz="1500" b="0" i="1" dirty="0">
                <a:solidFill>
                  <a:srgbClr val="A31515"/>
                </a:solidFill>
                <a:effectLst/>
                <a:latin typeface="Consolas" panose="020B0609020204030204" pitchFamily="49" charset="0"/>
              </a:rPr>
              <a:t>"</a:t>
            </a:r>
            <a:r>
              <a:rPr lang="en-US" sz="1500" b="0" i="1" dirty="0" err="1">
                <a:solidFill>
                  <a:srgbClr val="001080"/>
                </a:solidFill>
                <a:effectLst/>
                <a:latin typeface="Consolas" panose="020B0609020204030204" pitchFamily="49" charset="0"/>
              </a:rPr>
              <a:t>isBordered</a:t>
            </a:r>
            <a:r>
              <a:rPr lang="en-US" sz="1500" b="0" i="1" dirty="0">
                <a:solidFill>
                  <a:srgbClr val="A31515"/>
                </a:solidFill>
                <a:effectLst/>
                <a:latin typeface="Consolas" panose="020B0609020204030204" pitchFamily="49" charset="0"/>
              </a:rPr>
              <a:t>"</a:t>
            </a:r>
            <a:r>
              <a:rPr lang="en-US" sz="1500" b="0" i="1" dirty="0">
                <a:solidFill>
                  <a:srgbClr val="800000"/>
                </a:solidFill>
                <a:effectLst/>
                <a:latin typeface="Consolas" panose="020B0609020204030204" pitchFamily="49" charset="0"/>
              </a:rPr>
              <a:t>&gt;</a:t>
            </a:r>
            <a:endParaRPr lang="en-US" sz="1500" b="0" i="1" dirty="0">
              <a:solidFill>
                <a:srgbClr val="000000"/>
              </a:solidFill>
              <a:effectLst/>
              <a:latin typeface="Consolas" panose="020B0609020204030204" pitchFamily="49" charset="0"/>
            </a:endParaRPr>
          </a:p>
          <a:p>
            <a:pPr marL="800100" lvl="1" indent="-342900">
              <a:lnSpc>
                <a:spcPct val="110000"/>
              </a:lnSpc>
              <a:spcBef>
                <a:spcPts val="0"/>
              </a:spcBef>
              <a:buFont typeface="+mj-lt"/>
              <a:buAutoNum type="arabicPeriod"/>
            </a:pPr>
            <a:r>
              <a:rPr lang="en-US" sz="1500" b="0" i="1" dirty="0">
                <a:solidFill>
                  <a:srgbClr val="000000"/>
                </a:solidFill>
                <a:effectLst/>
                <a:latin typeface="Consolas" panose="020B0609020204030204" pitchFamily="49" charset="0"/>
              </a:rPr>
              <a:t>  Bordered {{</a:t>
            </a:r>
            <a:r>
              <a:rPr lang="en-US" sz="1500" b="0" i="1" dirty="0" err="1">
                <a:solidFill>
                  <a:srgbClr val="001080"/>
                </a:solidFill>
                <a:effectLst/>
                <a:latin typeface="Consolas" panose="020B0609020204030204" pitchFamily="49" charset="0"/>
              </a:rPr>
              <a:t>isBordered</a:t>
            </a:r>
            <a:r>
              <a:rPr lang="en-US" sz="1500" b="0" i="1" dirty="0">
                <a:solidFill>
                  <a:srgbClr val="000000"/>
                </a:solidFill>
                <a:effectLst/>
                <a:latin typeface="Consolas" panose="020B0609020204030204" pitchFamily="49" charset="0"/>
              </a:rPr>
              <a:t> ? </a:t>
            </a:r>
            <a:r>
              <a:rPr lang="en-US" sz="1500" b="0" i="1" dirty="0">
                <a:solidFill>
                  <a:srgbClr val="A31515"/>
                </a:solidFill>
                <a:effectLst/>
                <a:latin typeface="Consolas" panose="020B0609020204030204" pitchFamily="49" charset="0"/>
              </a:rPr>
              <a:t>"ON"</a:t>
            </a:r>
            <a:r>
              <a:rPr lang="en-US" sz="1500" b="0" i="1" dirty="0">
                <a:solidFill>
                  <a:srgbClr val="000000"/>
                </a:solidFill>
                <a:effectLst/>
                <a:latin typeface="Consolas" panose="020B0609020204030204" pitchFamily="49" charset="0"/>
              </a:rPr>
              <a:t> : </a:t>
            </a:r>
            <a:r>
              <a:rPr lang="en-US" sz="1500" b="0" i="1" dirty="0">
                <a:solidFill>
                  <a:srgbClr val="A31515"/>
                </a:solidFill>
                <a:effectLst/>
                <a:latin typeface="Consolas" panose="020B0609020204030204" pitchFamily="49" charset="0"/>
              </a:rPr>
              <a:t>"OFF"</a:t>
            </a:r>
            <a:r>
              <a:rPr lang="en-US" sz="1500" b="0" i="1" dirty="0">
                <a:solidFill>
                  <a:srgbClr val="000000"/>
                </a:solidFill>
                <a:effectLst/>
                <a:latin typeface="Consolas" panose="020B0609020204030204" pitchFamily="49" charset="0"/>
              </a:rPr>
              <a:t>}}</a:t>
            </a:r>
          </a:p>
          <a:p>
            <a:pPr marL="800100" lvl="1" indent="-342900">
              <a:lnSpc>
                <a:spcPct val="110000"/>
              </a:lnSpc>
              <a:spcBef>
                <a:spcPts val="0"/>
              </a:spcBef>
              <a:buFont typeface="+mj-lt"/>
              <a:buAutoNum type="arabicPeriod"/>
            </a:pPr>
            <a:r>
              <a:rPr lang="en-US" sz="1500" b="0" i="1" dirty="0">
                <a:solidFill>
                  <a:srgbClr val="800000"/>
                </a:solidFill>
                <a:effectLst/>
                <a:latin typeface="Consolas" panose="020B0609020204030204" pitchFamily="49" charset="0"/>
              </a:rPr>
              <a:t>&lt;/div&gt;</a:t>
            </a:r>
            <a:endParaRPr lang="en-US" sz="1500" b="0" i="1" dirty="0">
              <a:solidFill>
                <a:srgbClr val="000000"/>
              </a:solidFill>
              <a:effectLst/>
              <a:latin typeface="Consolas" panose="020B0609020204030204" pitchFamily="49" charset="0"/>
            </a:endParaRPr>
          </a:p>
          <a:p>
            <a:pPr marL="800100" lvl="1" indent="-342900">
              <a:lnSpc>
                <a:spcPct val="110000"/>
              </a:lnSpc>
              <a:spcBef>
                <a:spcPts val="0"/>
              </a:spcBef>
              <a:buFont typeface="+mj-lt"/>
              <a:buAutoNum type="arabicPeriod"/>
            </a:pPr>
            <a:r>
              <a:rPr lang="en-US" sz="1500" b="0" i="1" dirty="0">
                <a:solidFill>
                  <a:srgbClr val="800000"/>
                </a:solidFill>
                <a:effectLst/>
                <a:latin typeface="Consolas" panose="020B0609020204030204" pitchFamily="49" charset="0"/>
              </a:rPr>
              <a:t>&lt;button</a:t>
            </a:r>
            <a:r>
              <a:rPr lang="en-US" sz="1500" b="0" i="1" dirty="0">
                <a:solidFill>
                  <a:srgbClr val="000000"/>
                </a:solidFill>
                <a:effectLst/>
                <a:latin typeface="Consolas" panose="020B0609020204030204" pitchFamily="49" charset="0"/>
              </a:rPr>
              <a:t> </a:t>
            </a:r>
            <a:r>
              <a:rPr lang="en-US" sz="1500" b="0" i="1" dirty="0">
                <a:solidFill>
                  <a:srgbClr val="FF0000"/>
                </a:solidFill>
                <a:effectLst/>
                <a:latin typeface="Consolas" panose="020B0609020204030204" pitchFamily="49" charset="0"/>
              </a:rPr>
              <a:t>class</a:t>
            </a:r>
            <a:r>
              <a:rPr lang="en-US" sz="1500" b="0" i="1" dirty="0">
                <a:solidFill>
                  <a:srgbClr val="000000"/>
                </a:solidFill>
                <a:effectLst/>
                <a:latin typeface="Consolas" panose="020B0609020204030204" pitchFamily="49" charset="0"/>
              </a:rPr>
              <a:t>=</a:t>
            </a:r>
            <a:r>
              <a:rPr lang="en-US" sz="1500" b="0" i="1" dirty="0">
                <a:solidFill>
                  <a:srgbClr val="0000FF"/>
                </a:solidFill>
                <a:effectLst/>
                <a:latin typeface="Consolas" panose="020B0609020204030204" pitchFamily="49" charset="0"/>
              </a:rPr>
              <a:t>"</a:t>
            </a:r>
            <a:r>
              <a:rPr lang="en-US" sz="1500" b="0" i="1" dirty="0" err="1">
                <a:solidFill>
                  <a:srgbClr val="0000FF"/>
                </a:solidFill>
                <a:effectLst/>
                <a:latin typeface="Consolas" panose="020B0609020204030204" pitchFamily="49" charset="0"/>
              </a:rPr>
              <a:t>btn</a:t>
            </a:r>
            <a:r>
              <a:rPr lang="en-US" sz="1500" b="0" i="1" dirty="0">
                <a:solidFill>
                  <a:srgbClr val="0000FF"/>
                </a:solidFill>
                <a:effectLst/>
                <a:latin typeface="Consolas" panose="020B0609020204030204" pitchFamily="49" charset="0"/>
              </a:rPr>
              <a:t> </a:t>
            </a:r>
            <a:r>
              <a:rPr lang="en-US" sz="1500" b="0" i="1" dirty="0" err="1">
                <a:solidFill>
                  <a:srgbClr val="0000FF"/>
                </a:solidFill>
                <a:effectLst/>
                <a:latin typeface="Consolas" panose="020B0609020204030204" pitchFamily="49" charset="0"/>
              </a:rPr>
              <a:t>btn</a:t>
            </a:r>
            <a:r>
              <a:rPr lang="en-US" sz="1500" b="0" i="1" dirty="0">
                <a:solidFill>
                  <a:srgbClr val="0000FF"/>
                </a:solidFill>
                <a:effectLst/>
                <a:latin typeface="Consolas" panose="020B0609020204030204" pitchFamily="49" charset="0"/>
              </a:rPr>
              <a:t>-primary"</a:t>
            </a:r>
            <a:r>
              <a:rPr lang="en-US" sz="1500" b="0" i="1" dirty="0">
                <a:solidFill>
                  <a:srgbClr val="000000"/>
                </a:solidFill>
                <a:effectLst/>
                <a:latin typeface="Consolas" panose="020B0609020204030204" pitchFamily="49" charset="0"/>
              </a:rPr>
              <a:t> </a:t>
            </a:r>
            <a:r>
              <a:rPr lang="en-US" sz="1500" b="0" i="1" dirty="0">
                <a:solidFill>
                  <a:srgbClr val="FF0000"/>
                </a:solidFill>
                <a:effectLst/>
                <a:latin typeface="Consolas" panose="020B0609020204030204" pitchFamily="49" charset="0"/>
              </a:rPr>
              <a:t>(click)</a:t>
            </a:r>
            <a:r>
              <a:rPr lang="en-US" sz="1500" b="0" i="1" dirty="0">
                <a:solidFill>
                  <a:srgbClr val="000000"/>
                </a:solidFill>
                <a:effectLst/>
                <a:latin typeface="Consolas" panose="020B0609020204030204" pitchFamily="49" charset="0"/>
              </a:rPr>
              <a:t>=</a:t>
            </a:r>
            <a:r>
              <a:rPr lang="en-US" sz="1500" b="0" i="1" dirty="0">
                <a:solidFill>
                  <a:srgbClr val="A31515"/>
                </a:solidFill>
                <a:effectLst/>
                <a:latin typeface="Consolas" panose="020B0609020204030204" pitchFamily="49" charset="0"/>
              </a:rPr>
              <a:t>"</a:t>
            </a:r>
            <a:r>
              <a:rPr lang="en-US" sz="1500" b="0" i="1" dirty="0" err="1">
                <a:solidFill>
                  <a:srgbClr val="001080"/>
                </a:solidFill>
                <a:effectLst/>
                <a:latin typeface="Consolas" panose="020B0609020204030204" pitchFamily="49" charset="0"/>
              </a:rPr>
              <a:t>isBordered</a:t>
            </a:r>
            <a:r>
              <a:rPr lang="en-US" sz="1500" b="0" i="1" dirty="0">
                <a:solidFill>
                  <a:srgbClr val="000000"/>
                </a:solidFill>
                <a:effectLst/>
                <a:latin typeface="Consolas" panose="020B0609020204030204" pitchFamily="49" charset="0"/>
              </a:rPr>
              <a:t>=!</a:t>
            </a:r>
            <a:r>
              <a:rPr lang="en-US" sz="1500" b="0" i="1" dirty="0" err="1">
                <a:solidFill>
                  <a:srgbClr val="001080"/>
                </a:solidFill>
                <a:effectLst/>
                <a:latin typeface="Consolas" panose="020B0609020204030204" pitchFamily="49" charset="0"/>
              </a:rPr>
              <a:t>isBordered</a:t>
            </a:r>
            <a:r>
              <a:rPr lang="en-US" sz="1500" b="0" i="1" dirty="0">
                <a:solidFill>
                  <a:srgbClr val="A31515"/>
                </a:solidFill>
                <a:effectLst/>
                <a:latin typeface="Consolas" panose="020B0609020204030204" pitchFamily="49" charset="0"/>
              </a:rPr>
              <a:t>"</a:t>
            </a:r>
            <a:r>
              <a:rPr lang="en-US" sz="1500" b="0" i="1" dirty="0">
                <a:solidFill>
                  <a:srgbClr val="800000"/>
                </a:solidFill>
                <a:effectLst/>
                <a:latin typeface="Consolas" panose="020B0609020204030204" pitchFamily="49" charset="0"/>
              </a:rPr>
              <a:t>&gt;</a:t>
            </a:r>
            <a:endParaRPr lang="en-US" sz="1500" b="0" i="1" dirty="0">
              <a:solidFill>
                <a:srgbClr val="000000"/>
              </a:solidFill>
              <a:effectLst/>
              <a:latin typeface="Consolas" panose="020B0609020204030204" pitchFamily="49" charset="0"/>
            </a:endParaRPr>
          </a:p>
          <a:p>
            <a:pPr marL="800100" lvl="1" indent="-342900">
              <a:lnSpc>
                <a:spcPct val="110000"/>
              </a:lnSpc>
              <a:spcBef>
                <a:spcPts val="0"/>
              </a:spcBef>
              <a:buFont typeface="+mj-lt"/>
              <a:buAutoNum type="arabicPeriod"/>
            </a:pPr>
            <a:r>
              <a:rPr lang="en-US" sz="1500" b="0" i="1" dirty="0">
                <a:solidFill>
                  <a:srgbClr val="000000"/>
                </a:solidFill>
                <a:effectLst/>
                <a:latin typeface="Consolas" panose="020B0609020204030204" pitchFamily="49" charset="0"/>
              </a:rPr>
              <a:t>  Border View</a:t>
            </a:r>
          </a:p>
          <a:p>
            <a:pPr marL="800100" lvl="1" indent="-342900">
              <a:lnSpc>
                <a:spcPct val="110000"/>
              </a:lnSpc>
              <a:spcBef>
                <a:spcPts val="0"/>
              </a:spcBef>
              <a:buFont typeface="+mj-lt"/>
              <a:buAutoNum type="arabicPeriod"/>
            </a:pPr>
            <a:r>
              <a:rPr lang="en-US" sz="1500" b="0" i="1" dirty="0">
                <a:solidFill>
                  <a:srgbClr val="800000"/>
                </a:solidFill>
                <a:effectLst/>
                <a:latin typeface="Consolas" panose="020B0609020204030204" pitchFamily="49" charset="0"/>
              </a:rPr>
              <a:t>&lt;/button&gt;</a:t>
            </a:r>
            <a:endParaRPr lang="en-US" sz="1500" b="0" i="1" dirty="0">
              <a:solidFill>
                <a:srgbClr val="000000"/>
              </a:solidFill>
              <a:effectLst/>
              <a:latin typeface="Consolas" panose="020B0609020204030204" pitchFamily="49" charset="0"/>
            </a:endParaRPr>
          </a:p>
          <a:p>
            <a:pPr marL="0" indent="0">
              <a:buNone/>
            </a:pPr>
            <a:r>
              <a:rPr lang="en-US" sz="1500" b="0" i="0" dirty="0">
                <a:solidFill>
                  <a:srgbClr val="000000"/>
                </a:solidFill>
                <a:effectLst/>
                <a:latin typeface="Roboto" panose="02000000000000000000" pitchFamily="2" charset="0"/>
              </a:rPr>
              <a:t>Line 1: Bind the </a:t>
            </a:r>
            <a:r>
              <a:rPr lang="en-US" sz="1500" b="0" i="0" dirty="0" err="1">
                <a:solidFill>
                  <a:srgbClr val="000000"/>
                </a:solidFill>
                <a:effectLst/>
                <a:latin typeface="Roboto" panose="02000000000000000000" pitchFamily="2" charset="0"/>
              </a:rPr>
              <a:t>isBordered</a:t>
            </a:r>
            <a:r>
              <a:rPr lang="en-US" sz="1500" b="0" i="0" dirty="0">
                <a:solidFill>
                  <a:srgbClr val="000000"/>
                </a:solidFill>
                <a:effectLst/>
                <a:latin typeface="Roboto" panose="02000000000000000000" pitchFamily="2" charset="0"/>
              </a:rPr>
              <a:t> property with the CSS class bordered. Bordered CSS class will be applied only if </a:t>
            </a:r>
            <a:r>
              <a:rPr lang="en-US" sz="1500" b="0" i="0" dirty="0" err="1">
                <a:solidFill>
                  <a:srgbClr val="000000"/>
                </a:solidFill>
                <a:effectLst/>
                <a:latin typeface="Roboto" panose="02000000000000000000" pitchFamily="2" charset="0"/>
              </a:rPr>
              <a:t>isBordered</a:t>
            </a:r>
            <a:r>
              <a:rPr lang="en-US" sz="1500" b="0" i="0" dirty="0">
                <a:solidFill>
                  <a:srgbClr val="000000"/>
                </a:solidFill>
                <a:effectLst/>
                <a:latin typeface="Roboto" panose="02000000000000000000" pitchFamily="2" charset="0"/>
              </a:rPr>
              <a:t> property evaluates to true.</a:t>
            </a:r>
          </a:p>
          <a:p>
            <a:pPr marL="0" indent="0">
              <a:buNone/>
            </a:pPr>
            <a:r>
              <a:rPr lang="en-US" sz="1500" b="0" i="0" dirty="0">
                <a:solidFill>
                  <a:srgbClr val="000000"/>
                </a:solidFill>
                <a:effectLst/>
                <a:latin typeface="Roboto" panose="02000000000000000000" pitchFamily="2" charset="0"/>
              </a:rPr>
              <a:t>In </a:t>
            </a:r>
            <a:r>
              <a:rPr lang="en-US" sz="1500" b="1" i="0" dirty="0">
                <a:solidFill>
                  <a:srgbClr val="000000"/>
                </a:solidFill>
                <a:effectLst/>
                <a:latin typeface="Roboto" panose="02000000000000000000" pitchFamily="2" charset="0"/>
              </a:rPr>
              <a:t>app.component.css</a:t>
            </a:r>
            <a:r>
              <a:rPr lang="en-US" sz="1500" b="0" i="0" dirty="0">
                <a:solidFill>
                  <a:srgbClr val="000000"/>
                </a:solidFill>
                <a:effectLst/>
                <a:latin typeface="Roboto" panose="02000000000000000000" pitchFamily="2" charset="0"/>
              </a:rPr>
              <a:t>, add the following CSS class</a:t>
            </a:r>
          </a:p>
          <a:p>
            <a:pPr marL="800100" lvl="1" indent="-342900">
              <a:buFont typeface="+mj-lt"/>
              <a:buAutoNum type="arabicPeriod"/>
            </a:pPr>
            <a:r>
              <a:rPr lang="en-US" sz="1400" b="0" dirty="0">
                <a:solidFill>
                  <a:srgbClr val="800000"/>
                </a:solidFill>
                <a:effectLst/>
                <a:latin typeface="Consolas" panose="020B0609020204030204" pitchFamily="49" charset="0"/>
              </a:rPr>
              <a:t>.bordered</a:t>
            </a:r>
            <a:r>
              <a:rPr lang="en-US" sz="1400" b="0" dirty="0">
                <a:solidFill>
                  <a:srgbClr val="000000"/>
                </a:solidFill>
                <a:effectLst/>
                <a:latin typeface="Consolas" panose="020B0609020204030204" pitchFamily="49" charset="0"/>
              </a:rPr>
              <a:t> {</a:t>
            </a:r>
          </a:p>
          <a:p>
            <a:pPr marL="800100" lvl="1" indent="-342900">
              <a:buFont typeface="+mj-lt"/>
              <a:buAutoNum type="arabicPeriod"/>
            </a:pP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border</a:t>
            </a:r>
            <a:r>
              <a:rPr lang="en-US" sz="1400" b="0" dirty="0">
                <a:solidFill>
                  <a:srgbClr val="000000"/>
                </a:solidFill>
                <a:effectLst/>
                <a:latin typeface="Consolas" panose="020B0609020204030204" pitchFamily="49" charset="0"/>
              </a:rPr>
              <a:t>: </a:t>
            </a:r>
            <a:r>
              <a:rPr lang="en-US" sz="1400" b="0" dirty="0">
                <a:solidFill>
                  <a:srgbClr val="098658"/>
                </a:solidFill>
                <a:effectLst/>
                <a:latin typeface="Consolas" panose="020B0609020204030204" pitchFamily="49" charset="0"/>
              </a:rPr>
              <a:t>2px</a:t>
            </a:r>
            <a:r>
              <a:rPr lang="en-US" sz="1400" b="0" dirty="0">
                <a:solidFill>
                  <a:srgbClr val="000000"/>
                </a:solidFill>
                <a:effectLst/>
                <a:latin typeface="Consolas" panose="020B0609020204030204" pitchFamily="49" charset="0"/>
              </a:rPr>
              <a:t> </a:t>
            </a:r>
            <a:r>
              <a:rPr lang="en-US" sz="1400" b="0" dirty="0">
                <a:solidFill>
                  <a:srgbClr val="0451A5"/>
                </a:solidFill>
                <a:effectLst/>
                <a:latin typeface="Consolas" panose="020B0609020204030204" pitchFamily="49" charset="0"/>
              </a:rPr>
              <a:t>dashed</a:t>
            </a:r>
            <a:r>
              <a:rPr lang="en-US" sz="1400" b="0" dirty="0">
                <a:solidFill>
                  <a:srgbClr val="000000"/>
                </a:solidFill>
                <a:effectLst/>
                <a:latin typeface="Consolas" panose="020B0609020204030204" pitchFamily="49" charset="0"/>
              </a:rPr>
              <a:t> </a:t>
            </a:r>
            <a:r>
              <a:rPr lang="en-US" sz="1400" b="0" dirty="0">
                <a:solidFill>
                  <a:srgbClr val="0451A5"/>
                </a:solidFill>
                <a:effectLst/>
                <a:latin typeface="Consolas" panose="020B0609020204030204" pitchFamily="49" charset="0"/>
              </a:rPr>
              <a:t>blue</a:t>
            </a:r>
            <a:r>
              <a:rPr lang="en-US" sz="1400" b="0" dirty="0">
                <a:solidFill>
                  <a:srgbClr val="000000"/>
                </a:solidFill>
                <a:effectLst/>
                <a:latin typeface="Consolas" panose="020B0609020204030204" pitchFamily="49" charset="0"/>
              </a:rPr>
              <a:t>;</a:t>
            </a:r>
          </a:p>
          <a:p>
            <a:pPr marL="800100" lvl="1" indent="-342900">
              <a:buFont typeface="+mj-lt"/>
              <a:buAutoNum type="arabicPeriod"/>
            </a:pP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background-color</a:t>
            </a:r>
            <a:r>
              <a:rPr lang="en-US" sz="1400" b="0" dirty="0">
                <a:solidFill>
                  <a:srgbClr val="000000"/>
                </a:solidFill>
                <a:effectLst/>
                <a:latin typeface="Consolas" panose="020B0609020204030204" pitchFamily="49" charset="0"/>
              </a:rPr>
              <a:t>: </a:t>
            </a:r>
            <a:r>
              <a:rPr lang="en-US" sz="1400" b="0" dirty="0" err="1">
                <a:solidFill>
                  <a:srgbClr val="0451A5"/>
                </a:solidFill>
                <a:effectLst/>
                <a:latin typeface="Consolas" panose="020B0609020204030204" pitchFamily="49" charset="0"/>
              </a:rPr>
              <a:t>antiquewhite</a:t>
            </a:r>
            <a:r>
              <a:rPr lang="en-US" sz="1400" b="0" dirty="0">
                <a:solidFill>
                  <a:srgbClr val="000000"/>
                </a:solidFill>
                <a:effectLst/>
                <a:latin typeface="Consolas" panose="020B0609020204030204" pitchFamily="49" charset="0"/>
              </a:rPr>
              <a:t>;</a:t>
            </a:r>
          </a:p>
          <a:p>
            <a:pPr marL="800100" lvl="1" indent="-342900">
              <a:buFont typeface="+mj-lt"/>
              <a:buAutoNum type="arabicPeriod"/>
            </a:pPr>
            <a:r>
              <a:rPr lang="en-US" sz="1400" b="0" dirty="0">
                <a:solidFill>
                  <a:srgbClr val="000000"/>
                </a:solidFill>
                <a:effectLst/>
                <a:latin typeface="Consolas" panose="020B0609020204030204" pitchFamily="49" charset="0"/>
              </a:rPr>
              <a:t>}</a:t>
            </a:r>
            <a:endParaRPr lang="en-US" sz="1500" dirty="0">
              <a:solidFill>
                <a:srgbClr val="000000"/>
              </a:solidFill>
              <a:latin typeface="Roboto" panose="02000000000000000000" pitchFamily="2" charset="0"/>
            </a:endParaRPr>
          </a:p>
          <a:p>
            <a:pPr marL="0" indent="0">
              <a:buNone/>
            </a:pPr>
            <a:endParaRPr lang="en-US" dirty="0"/>
          </a:p>
        </p:txBody>
      </p:sp>
      <p:pic>
        <p:nvPicPr>
          <p:cNvPr id="5" name="Picture 4">
            <a:extLst>
              <a:ext uri="{FF2B5EF4-FFF2-40B4-BE49-F238E27FC236}">
                <a16:creationId xmlns:a16="http://schemas.microsoft.com/office/drawing/2014/main" id="{7324459E-3C42-F65A-C5EA-D46B722CA9D2}"/>
              </a:ext>
            </a:extLst>
          </p:cNvPr>
          <p:cNvPicPr>
            <a:picLocks noChangeAspect="1"/>
          </p:cNvPicPr>
          <p:nvPr/>
        </p:nvPicPr>
        <p:blipFill>
          <a:blip r:embed="rId2"/>
          <a:stretch>
            <a:fillRect/>
          </a:stretch>
        </p:blipFill>
        <p:spPr>
          <a:xfrm>
            <a:off x="6864058" y="2738437"/>
            <a:ext cx="1915958" cy="1381125"/>
          </a:xfrm>
          <a:prstGeom prst="rect">
            <a:avLst/>
          </a:prstGeom>
        </p:spPr>
      </p:pic>
      <p:pic>
        <p:nvPicPr>
          <p:cNvPr id="7" name="Picture 6">
            <a:extLst>
              <a:ext uri="{FF2B5EF4-FFF2-40B4-BE49-F238E27FC236}">
                <a16:creationId xmlns:a16="http://schemas.microsoft.com/office/drawing/2014/main" id="{B07D7564-ADE2-E0D8-6E43-73E386119585}"/>
              </a:ext>
            </a:extLst>
          </p:cNvPr>
          <p:cNvPicPr>
            <a:picLocks noChangeAspect="1"/>
          </p:cNvPicPr>
          <p:nvPr/>
        </p:nvPicPr>
        <p:blipFill>
          <a:blip r:embed="rId3"/>
          <a:stretch>
            <a:fillRect/>
          </a:stretch>
        </p:blipFill>
        <p:spPr>
          <a:xfrm>
            <a:off x="9283824" y="2705099"/>
            <a:ext cx="1981940" cy="1447800"/>
          </a:xfrm>
          <a:prstGeom prst="rect">
            <a:avLst/>
          </a:prstGeom>
        </p:spPr>
      </p:pic>
    </p:spTree>
    <p:extLst>
      <p:ext uri="{BB962C8B-B14F-4D97-AF65-F5344CB8AC3E}">
        <p14:creationId xmlns:p14="http://schemas.microsoft.com/office/powerpoint/2010/main" val="14420057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5AF9-FE30-79DD-B5F5-37DC41213980}"/>
              </a:ext>
            </a:extLst>
          </p:cNvPr>
          <p:cNvSpPr>
            <a:spLocks noGrp="1"/>
          </p:cNvSpPr>
          <p:nvPr>
            <p:ph type="title"/>
          </p:nvPr>
        </p:nvSpPr>
        <p:spPr>
          <a:xfrm>
            <a:off x="838200" y="0"/>
            <a:ext cx="10515600" cy="1055302"/>
          </a:xfrm>
        </p:spPr>
        <p:txBody>
          <a:bodyPr/>
          <a:lstStyle/>
          <a:p>
            <a:r>
              <a:rPr lang="en-US" dirty="0" err="1"/>
              <a:t>ngClass</a:t>
            </a:r>
            <a:endParaRPr lang="en-US" dirty="0"/>
          </a:p>
        </p:txBody>
      </p:sp>
      <p:sp>
        <p:nvSpPr>
          <p:cNvPr id="3" name="Content Placeholder 2">
            <a:extLst>
              <a:ext uri="{FF2B5EF4-FFF2-40B4-BE49-F238E27FC236}">
                <a16:creationId xmlns:a16="http://schemas.microsoft.com/office/drawing/2014/main" id="{91E4E242-F5C7-654C-4848-34DFBC7CE154}"/>
              </a:ext>
            </a:extLst>
          </p:cNvPr>
          <p:cNvSpPr>
            <a:spLocks noGrp="1"/>
          </p:cNvSpPr>
          <p:nvPr>
            <p:ph idx="1"/>
          </p:nvPr>
        </p:nvSpPr>
        <p:spPr>
          <a:xfrm>
            <a:off x="838200" y="1118586"/>
            <a:ext cx="10515600" cy="5739413"/>
          </a:xfrm>
        </p:spPr>
        <p:txBody>
          <a:bodyPr>
            <a:normAutofit fontScale="70000" lnSpcReduction="20000"/>
          </a:bodyPr>
          <a:lstStyle/>
          <a:p>
            <a:pPr marL="0" indent="0">
              <a:buNone/>
            </a:pPr>
            <a:r>
              <a:rPr lang="en-US" b="0" i="0" dirty="0">
                <a:solidFill>
                  <a:srgbClr val="000000"/>
                </a:solidFill>
                <a:effectLst/>
                <a:latin typeface="Roboto" panose="02000000000000000000" pitchFamily="2" charset="0"/>
              </a:rPr>
              <a:t>If you have </a:t>
            </a:r>
            <a:r>
              <a:rPr lang="en-US" b="1" i="0" dirty="0">
                <a:solidFill>
                  <a:srgbClr val="000000"/>
                </a:solidFill>
                <a:effectLst/>
                <a:latin typeface="Roboto" panose="02000000000000000000" pitchFamily="2" charset="0"/>
              </a:rPr>
              <a:t>more than one CSS classes to apply</a:t>
            </a:r>
            <a:r>
              <a:rPr lang="en-US" b="0" i="0" dirty="0">
                <a:solidFill>
                  <a:srgbClr val="000000"/>
                </a:solidFill>
                <a:effectLst/>
                <a:latin typeface="Roboto" panose="02000000000000000000" pitchFamily="2" charset="0"/>
              </a:rPr>
              <a:t>, then you can go for </a:t>
            </a:r>
            <a:r>
              <a:rPr lang="en-US" b="0" i="0" dirty="0" err="1">
                <a:solidFill>
                  <a:srgbClr val="000000"/>
                </a:solidFill>
                <a:effectLst/>
                <a:latin typeface="Roboto" panose="02000000000000000000" pitchFamily="2" charset="0"/>
              </a:rPr>
              <a:t>ngClass</a:t>
            </a:r>
            <a:r>
              <a:rPr lang="en-US" b="0" i="0" dirty="0">
                <a:solidFill>
                  <a:srgbClr val="000000"/>
                </a:solidFill>
                <a:effectLst/>
                <a:latin typeface="Roboto" panose="02000000000000000000" pitchFamily="2" charset="0"/>
              </a:rPr>
              <a:t> syntax.</a:t>
            </a:r>
          </a:p>
          <a:p>
            <a:pPr marL="457200" lvl="1" indent="0">
              <a:buNone/>
            </a:pPr>
            <a:r>
              <a:rPr lang="en-US" dirty="0">
                <a:solidFill>
                  <a:srgbClr val="FF3300"/>
                </a:solidFill>
              </a:rPr>
              <a:t>[</a:t>
            </a:r>
            <a:r>
              <a:rPr lang="en-US" dirty="0" err="1">
                <a:solidFill>
                  <a:srgbClr val="FF3300"/>
                </a:solidFill>
              </a:rPr>
              <a:t>ngClass</a:t>
            </a:r>
            <a:r>
              <a:rPr lang="en-US" dirty="0">
                <a:solidFill>
                  <a:srgbClr val="FF3300"/>
                </a:solidFill>
              </a:rPr>
              <a:t>]</a:t>
            </a:r>
            <a:r>
              <a:rPr lang="en-US" dirty="0"/>
              <a:t> = </a:t>
            </a:r>
            <a:r>
              <a:rPr lang="en-US" dirty="0">
                <a:solidFill>
                  <a:srgbClr val="008000"/>
                </a:solidFill>
              </a:rPr>
              <a:t>"{css_class_name1 : Boolean expression, css_class_name2: Boolean expression, ……}"</a:t>
            </a:r>
          </a:p>
          <a:p>
            <a:pPr marL="0" indent="0">
              <a:buNone/>
            </a:pPr>
            <a:r>
              <a:rPr lang="en-US" sz="2100" b="1" dirty="0" err="1"/>
              <a:t>app.component.ts</a:t>
            </a:r>
            <a:endParaRPr lang="en-US" sz="2100" b="1" dirty="0"/>
          </a:p>
          <a:p>
            <a:pPr marL="800100" lvl="1" indent="-342900">
              <a:lnSpc>
                <a:spcPct val="100000"/>
              </a:lnSpc>
              <a:spcBef>
                <a:spcPts val="0"/>
              </a:spcBef>
              <a:buFont typeface="+mj-lt"/>
              <a:buAutoNum type="arabicPeriod"/>
            </a:pPr>
            <a:r>
              <a:rPr lang="en-US" i="1" dirty="0"/>
              <a:t>...</a:t>
            </a:r>
          </a:p>
          <a:p>
            <a:pPr marL="800100" lvl="1" indent="-342900">
              <a:lnSpc>
                <a:spcPct val="100000"/>
              </a:lnSpc>
              <a:spcBef>
                <a:spcPts val="0"/>
              </a:spcBef>
              <a:buFont typeface="+mj-lt"/>
              <a:buAutoNum type="arabicPeriod"/>
            </a:pPr>
            <a:r>
              <a:rPr lang="en-US" i="1" dirty="0">
                <a:solidFill>
                  <a:srgbClr val="FF3300"/>
                </a:solidFill>
              </a:rPr>
              <a:t>export class </a:t>
            </a:r>
            <a:r>
              <a:rPr lang="en-US" i="1" dirty="0">
                <a:solidFill>
                  <a:srgbClr val="0000FF"/>
                </a:solidFill>
              </a:rPr>
              <a:t>AppComponent</a:t>
            </a:r>
            <a:r>
              <a:rPr lang="en-US" i="1" dirty="0"/>
              <a:t>  {</a:t>
            </a:r>
          </a:p>
          <a:p>
            <a:pPr marL="800100" lvl="1" indent="-342900">
              <a:lnSpc>
                <a:spcPct val="100000"/>
              </a:lnSpc>
              <a:spcBef>
                <a:spcPts val="0"/>
              </a:spcBef>
              <a:buFont typeface="+mj-lt"/>
              <a:buAutoNum type="arabicPeriod"/>
            </a:pPr>
            <a:r>
              <a:rPr lang="en-US" i="1" dirty="0"/>
              <a:t>   </a:t>
            </a:r>
            <a:r>
              <a:rPr lang="en-US" i="1" dirty="0" err="1"/>
              <a:t>isBordered</a:t>
            </a:r>
            <a:r>
              <a:rPr lang="en-US" i="1" dirty="0"/>
              <a:t> = </a:t>
            </a:r>
            <a:r>
              <a:rPr lang="en-US" i="1" dirty="0">
                <a:solidFill>
                  <a:srgbClr val="008000"/>
                </a:solidFill>
              </a:rPr>
              <a:t>true</a:t>
            </a:r>
            <a:r>
              <a:rPr lang="en-US" i="1" dirty="0"/>
              <a:t>;</a:t>
            </a:r>
          </a:p>
          <a:p>
            <a:pPr marL="800100" lvl="1" indent="-342900">
              <a:lnSpc>
                <a:spcPct val="100000"/>
              </a:lnSpc>
              <a:spcBef>
                <a:spcPts val="0"/>
              </a:spcBef>
              <a:buFont typeface="+mj-lt"/>
              <a:buAutoNum type="arabicPeriod"/>
            </a:pPr>
            <a:r>
              <a:rPr lang="en-US" i="1" dirty="0"/>
              <a:t>   </a:t>
            </a:r>
            <a:r>
              <a:rPr lang="en-US" i="1" dirty="0" err="1"/>
              <a:t>isColor</a:t>
            </a:r>
            <a:r>
              <a:rPr lang="en-US" i="1" dirty="0"/>
              <a:t> = </a:t>
            </a:r>
            <a:r>
              <a:rPr lang="en-US" i="1" dirty="0">
                <a:solidFill>
                  <a:srgbClr val="008000"/>
                </a:solidFill>
              </a:rPr>
              <a:t>true</a:t>
            </a:r>
            <a:r>
              <a:rPr lang="en-US" i="1" dirty="0"/>
              <a:t>;</a:t>
            </a:r>
          </a:p>
          <a:p>
            <a:pPr marL="800100" lvl="1" indent="-342900">
              <a:lnSpc>
                <a:spcPct val="100000"/>
              </a:lnSpc>
              <a:spcBef>
                <a:spcPts val="0"/>
              </a:spcBef>
              <a:buFont typeface="+mj-lt"/>
              <a:buAutoNum type="arabicPeriod"/>
            </a:pPr>
            <a:r>
              <a:rPr lang="en-US" i="1" dirty="0"/>
              <a:t>}</a:t>
            </a:r>
          </a:p>
          <a:p>
            <a:pPr marL="0" indent="0">
              <a:buNone/>
            </a:pPr>
            <a:r>
              <a:rPr lang="en-US" b="0" i="0" dirty="0">
                <a:solidFill>
                  <a:srgbClr val="000000"/>
                </a:solidFill>
                <a:effectLst/>
                <a:latin typeface="Roboto" panose="02000000000000000000" pitchFamily="2" charset="0"/>
              </a:rPr>
              <a:t>Line 3-4: Two Boolean properties called </a:t>
            </a:r>
            <a:r>
              <a:rPr lang="en-US" b="0" i="0" dirty="0" err="1">
                <a:solidFill>
                  <a:srgbClr val="000000"/>
                </a:solidFill>
                <a:effectLst/>
                <a:latin typeface="Roboto" panose="02000000000000000000" pitchFamily="2" charset="0"/>
              </a:rPr>
              <a:t>isBordered</a:t>
            </a:r>
            <a:r>
              <a:rPr lang="en-US" b="0" i="0" dirty="0">
                <a:solidFill>
                  <a:srgbClr val="000000"/>
                </a:solidFill>
                <a:effectLst/>
                <a:latin typeface="Roboto" panose="02000000000000000000" pitchFamily="2" charset="0"/>
              </a:rPr>
              <a:t> and </a:t>
            </a:r>
            <a:r>
              <a:rPr lang="en-US" b="0" i="0" dirty="0" err="1">
                <a:solidFill>
                  <a:srgbClr val="000000"/>
                </a:solidFill>
                <a:effectLst/>
                <a:latin typeface="Roboto" panose="02000000000000000000" pitchFamily="2" charset="0"/>
              </a:rPr>
              <a:t>isColor</a:t>
            </a:r>
            <a:r>
              <a:rPr lang="en-US" b="0" i="0" dirty="0">
                <a:solidFill>
                  <a:srgbClr val="000000"/>
                </a:solidFill>
                <a:effectLst/>
                <a:latin typeface="Roboto" panose="02000000000000000000" pitchFamily="2" charset="0"/>
              </a:rPr>
              <a:t> are initialized to true</a:t>
            </a:r>
          </a:p>
          <a:p>
            <a:pPr marL="0" indent="0">
              <a:buNone/>
            </a:pPr>
            <a:r>
              <a:rPr lang="en-US" b="1" dirty="0">
                <a:solidFill>
                  <a:srgbClr val="000000"/>
                </a:solidFill>
                <a:latin typeface="Roboto" panose="02000000000000000000" pitchFamily="2" charset="0"/>
              </a:rPr>
              <a:t>app.component.html</a:t>
            </a:r>
          </a:p>
          <a:p>
            <a:pPr marL="800100" lvl="1" indent="-342900">
              <a:lnSpc>
                <a:spcPct val="120000"/>
              </a:lnSpc>
              <a:spcBef>
                <a:spcPts val="0"/>
              </a:spcBef>
              <a:buFont typeface="+mj-lt"/>
              <a:buAutoNum type="arabicPeriod"/>
            </a:pPr>
            <a:r>
              <a:rPr lang="en-US" b="0" i="1" dirty="0">
                <a:solidFill>
                  <a:srgbClr val="800000"/>
                </a:solidFill>
                <a:effectLst/>
                <a:latin typeface="Consolas" panose="020B0609020204030204" pitchFamily="49" charset="0"/>
              </a:rPr>
              <a:t>&lt;div</a:t>
            </a:r>
            <a:r>
              <a:rPr lang="en-US" b="0" i="1" dirty="0">
                <a:solidFill>
                  <a:srgbClr val="000000"/>
                </a:solidFill>
                <a:effectLst/>
                <a:latin typeface="Consolas" panose="020B0609020204030204" pitchFamily="49" charset="0"/>
              </a:rPr>
              <a:t> </a:t>
            </a:r>
            <a:r>
              <a:rPr lang="en-US" b="0" i="1" dirty="0">
                <a:solidFill>
                  <a:srgbClr val="FF0000"/>
                </a:solidFill>
                <a:effectLst/>
                <a:latin typeface="Consolas" panose="020B0609020204030204" pitchFamily="49" charset="0"/>
              </a:rPr>
              <a:t>[</a:t>
            </a:r>
            <a:r>
              <a:rPr lang="en-US" b="0" i="1" dirty="0" err="1">
                <a:solidFill>
                  <a:srgbClr val="FF0000"/>
                </a:solidFill>
                <a:effectLst/>
                <a:latin typeface="Consolas" panose="020B0609020204030204" pitchFamily="49" charset="0"/>
              </a:rPr>
              <a:t>ngClass</a:t>
            </a:r>
            <a:r>
              <a:rPr lang="en-US" b="0" i="1" dirty="0">
                <a:solidFill>
                  <a:srgbClr val="FF0000"/>
                </a:solidFill>
                <a:effectLst/>
                <a:latin typeface="Consolas" panose="020B0609020204030204" pitchFamily="49" charset="0"/>
              </a:rPr>
              <a:t>]</a:t>
            </a:r>
            <a:r>
              <a:rPr lang="en-US" b="0" i="1" dirty="0">
                <a:solidFill>
                  <a:srgbClr val="000000"/>
                </a:solidFill>
                <a:effectLst/>
                <a:latin typeface="Consolas" panose="020B0609020204030204" pitchFamily="49" charset="0"/>
              </a:rPr>
              <a:t>=</a:t>
            </a:r>
            <a:r>
              <a:rPr lang="en-US" b="0" i="1" dirty="0">
                <a:solidFill>
                  <a:srgbClr val="A31515"/>
                </a:solidFill>
                <a:effectLst/>
                <a:latin typeface="Consolas" panose="020B0609020204030204" pitchFamily="49" charset="0"/>
              </a:rPr>
              <a:t>"</a:t>
            </a:r>
            <a:r>
              <a:rPr lang="en-US" b="0" i="1" dirty="0">
                <a:solidFill>
                  <a:srgbClr val="000000"/>
                </a:solidFill>
                <a:effectLst/>
                <a:latin typeface="Consolas" panose="020B0609020204030204" pitchFamily="49" charset="0"/>
              </a:rPr>
              <a:t>{</a:t>
            </a:r>
            <a:r>
              <a:rPr lang="en-US" b="0" i="1" dirty="0">
                <a:solidFill>
                  <a:srgbClr val="001080"/>
                </a:solidFill>
                <a:effectLst/>
                <a:latin typeface="Consolas" panose="020B0609020204030204" pitchFamily="49" charset="0"/>
              </a:rPr>
              <a:t>bordered</a:t>
            </a:r>
            <a:r>
              <a:rPr lang="en-US" b="0" i="1" dirty="0">
                <a:solidFill>
                  <a:srgbClr val="000000"/>
                </a:solidFill>
                <a:effectLst/>
                <a:latin typeface="Consolas" panose="020B0609020204030204" pitchFamily="49" charset="0"/>
              </a:rPr>
              <a:t>: </a:t>
            </a:r>
            <a:r>
              <a:rPr lang="en-US" b="0" i="1" dirty="0" err="1">
                <a:solidFill>
                  <a:srgbClr val="001080"/>
                </a:solidFill>
                <a:effectLst/>
                <a:latin typeface="Consolas" panose="020B0609020204030204" pitchFamily="49" charset="0"/>
              </a:rPr>
              <a:t>isBordered</a:t>
            </a:r>
            <a:r>
              <a:rPr lang="en-US" b="0" i="1" dirty="0">
                <a:solidFill>
                  <a:srgbClr val="000000"/>
                </a:solidFill>
                <a:effectLst/>
                <a:latin typeface="Consolas" panose="020B0609020204030204" pitchFamily="49" charset="0"/>
              </a:rPr>
              <a:t>, </a:t>
            </a:r>
            <a:r>
              <a:rPr lang="en-US" b="0" i="1" dirty="0">
                <a:solidFill>
                  <a:srgbClr val="001080"/>
                </a:solidFill>
                <a:effectLst/>
                <a:latin typeface="Consolas" panose="020B0609020204030204" pitchFamily="49" charset="0"/>
              </a:rPr>
              <a:t>txt</a:t>
            </a:r>
            <a:r>
              <a:rPr lang="en-US" b="0" i="1" dirty="0">
                <a:solidFill>
                  <a:srgbClr val="000000"/>
                </a:solidFill>
                <a:effectLst/>
                <a:latin typeface="Consolas" panose="020B0609020204030204" pitchFamily="49" charset="0"/>
              </a:rPr>
              <a:t>: </a:t>
            </a:r>
            <a:r>
              <a:rPr lang="en-US" b="0" i="1" dirty="0" err="1">
                <a:solidFill>
                  <a:srgbClr val="001080"/>
                </a:solidFill>
                <a:effectLst/>
                <a:latin typeface="Consolas" panose="020B0609020204030204" pitchFamily="49" charset="0"/>
              </a:rPr>
              <a:t>isText</a:t>
            </a:r>
            <a:r>
              <a:rPr lang="en-US" b="0" i="1" dirty="0">
                <a:solidFill>
                  <a:srgbClr val="000000"/>
                </a:solidFill>
                <a:effectLst/>
                <a:latin typeface="Consolas" panose="020B0609020204030204" pitchFamily="49" charset="0"/>
              </a:rPr>
              <a:t>}</a:t>
            </a:r>
            <a:r>
              <a:rPr lang="en-US" b="0" i="1" dirty="0">
                <a:solidFill>
                  <a:srgbClr val="A31515"/>
                </a:solidFill>
                <a:effectLst/>
                <a:latin typeface="Consolas" panose="020B0609020204030204" pitchFamily="49" charset="0"/>
              </a:rPr>
              <a:t>"</a:t>
            </a:r>
            <a:r>
              <a:rPr lang="en-US" b="0" i="1" dirty="0">
                <a:solidFill>
                  <a:srgbClr val="800000"/>
                </a:solidFill>
                <a:effectLst/>
                <a:latin typeface="Consolas" panose="020B0609020204030204" pitchFamily="49" charset="0"/>
              </a:rPr>
              <a:t>&gt;</a:t>
            </a:r>
            <a:endParaRPr lang="en-US" b="0" i="1" dirty="0">
              <a:solidFill>
                <a:srgbClr val="000000"/>
              </a:solidFill>
              <a:effectLst/>
              <a:latin typeface="Consolas" panose="020B0609020204030204" pitchFamily="49" charset="0"/>
            </a:endParaRPr>
          </a:p>
          <a:p>
            <a:pPr marL="800100" lvl="1" indent="-342900">
              <a:lnSpc>
                <a:spcPct val="120000"/>
              </a:lnSpc>
              <a:spcBef>
                <a:spcPts val="0"/>
              </a:spcBef>
              <a:buFont typeface="+mj-lt"/>
              <a:buAutoNum type="arabicPeriod"/>
            </a:pPr>
            <a:r>
              <a:rPr lang="en-US" b="0" i="1" dirty="0">
                <a:solidFill>
                  <a:srgbClr val="000000"/>
                </a:solidFill>
                <a:effectLst/>
                <a:latin typeface="Consolas" panose="020B0609020204030204" pitchFamily="49" charset="0"/>
              </a:rPr>
              <a:t>  Bordered {{</a:t>
            </a:r>
            <a:r>
              <a:rPr lang="en-US" b="0" i="1" dirty="0" err="1">
                <a:solidFill>
                  <a:srgbClr val="001080"/>
                </a:solidFill>
                <a:effectLst/>
                <a:latin typeface="Consolas" panose="020B0609020204030204" pitchFamily="49" charset="0"/>
              </a:rPr>
              <a:t>isBordered</a:t>
            </a:r>
            <a:r>
              <a:rPr lang="en-US" b="0" i="1" dirty="0">
                <a:solidFill>
                  <a:srgbClr val="000000"/>
                </a:solidFill>
                <a:effectLst/>
                <a:latin typeface="Consolas" panose="020B0609020204030204" pitchFamily="49" charset="0"/>
              </a:rPr>
              <a:t> ? </a:t>
            </a:r>
            <a:r>
              <a:rPr lang="en-US" b="0" i="1" dirty="0">
                <a:solidFill>
                  <a:srgbClr val="A31515"/>
                </a:solidFill>
                <a:effectLst/>
                <a:latin typeface="Consolas" panose="020B0609020204030204" pitchFamily="49" charset="0"/>
              </a:rPr>
              <a:t>" ON"</a:t>
            </a:r>
            <a:r>
              <a:rPr lang="en-US" b="0" i="1" dirty="0">
                <a:solidFill>
                  <a:srgbClr val="000000"/>
                </a:solidFill>
                <a:effectLst/>
                <a:latin typeface="Consolas" panose="020B0609020204030204" pitchFamily="49" charset="0"/>
              </a:rPr>
              <a:t> : </a:t>
            </a:r>
            <a:r>
              <a:rPr lang="en-US" b="0" i="1" dirty="0">
                <a:solidFill>
                  <a:srgbClr val="A31515"/>
                </a:solidFill>
                <a:effectLst/>
                <a:latin typeface="Consolas" panose="020B0609020204030204" pitchFamily="49" charset="0"/>
              </a:rPr>
              <a:t>" OFF"</a:t>
            </a:r>
            <a:r>
              <a:rPr lang="en-US" b="0" i="1" dirty="0">
                <a:solidFill>
                  <a:srgbClr val="000000"/>
                </a:solidFill>
                <a:effectLst/>
                <a:latin typeface="Consolas" panose="020B0609020204030204" pitchFamily="49" charset="0"/>
              </a:rPr>
              <a:t>}} &amp; Text {{</a:t>
            </a:r>
            <a:r>
              <a:rPr lang="en-US" b="0" i="1" dirty="0" err="1">
                <a:solidFill>
                  <a:srgbClr val="001080"/>
                </a:solidFill>
                <a:effectLst/>
                <a:latin typeface="Consolas" panose="020B0609020204030204" pitchFamily="49" charset="0"/>
              </a:rPr>
              <a:t>isText</a:t>
            </a:r>
            <a:r>
              <a:rPr lang="en-US" b="0" i="1" dirty="0">
                <a:solidFill>
                  <a:srgbClr val="000000"/>
                </a:solidFill>
                <a:effectLst/>
                <a:latin typeface="Consolas" panose="020B0609020204030204" pitchFamily="49" charset="0"/>
              </a:rPr>
              <a:t> ? </a:t>
            </a:r>
            <a:r>
              <a:rPr lang="en-US" b="0" i="1" dirty="0">
                <a:solidFill>
                  <a:srgbClr val="A31515"/>
                </a:solidFill>
                <a:effectLst/>
                <a:latin typeface="Consolas" panose="020B0609020204030204" pitchFamily="49" charset="0"/>
              </a:rPr>
              <a:t>" ON"</a:t>
            </a:r>
            <a:r>
              <a:rPr lang="en-US" b="0" i="1" dirty="0">
                <a:solidFill>
                  <a:srgbClr val="000000"/>
                </a:solidFill>
                <a:effectLst/>
                <a:latin typeface="Consolas" panose="020B0609020204030204" pitchFamily="49" charset="0"/>
              </a:rPr>
              <a:t>:</a:t>
            </a:r>
            <a:r>
              <a:rPr lang="en-US" b="0" i="1" dirty="0">
                <a:solidFill>
                  <a:srgbClr val="A31515"/>
                </a:solidFill>
                <a:effectLst/>
                <a:latin typeface="Consolas" panose="020B0609020204030204" pitchFamily="49" charset="0"/>
              </a:rPr>
              <a:t>" OFF"</a:t>
            </a:r>
            <a:r>
              <a:rPr lang="en-US"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i="1" dirty="0">
                <a:solidFill>
                  <a:srgbClr val="800000"/>
                </a:solidFill>
                <a:effectLst/>
                <a:latin typeface="Consolas" panose="020B0609020204030204" pitchFamily="49" charset="0"/>
              </a:rPr>
              <a:t>&lt;/div&gt;</a:t>
            </a:r>
            <a:endParaRPr lang="en-US" b="0" i="1" dirty="0">
              <a:solidFill>
                <a:srgbClr val="000000"/>
              </a:solidFill>
              <a:effectLst/>
              <a:latin typeface="Consolas" panose="020B0609020204030204" pitchFamily="49" charset="0"/>
            </a:endParaRPr>
          </a:p>
          <a:p>
            <a:pPr marL="800100" lvl="1" indent="-342900">
              <a:lnSpc>
                <a:spcPct val="120000"/>
              </a:lnSpc>
              <a:spcBef>
                <a:spcPts val="0"/>
              </a:spcBef>
              <a:buFont typeface="+mj-lt"/>
              <a:buAutoNum type="arabicPeriod"/>
            </a:pPr>
            <a:r>
              <a:rPr lang="en-US" b="0" i="1" dirty="0">
                <a:solidFill>
                  <a:srgbClr val="800000"/>
                </a:solidFill>
                <a:effectLst/>
                <a:latin typeface="Consolas" panose="020B0609020204030204" pitchFamily="49" charset="0"/>
              </a:rPr>
              <a:t>&lt;button</a:t>
            </a:r>
            <a:r>
              <a:rPr lang="en-US" b="0" i="1" dirty="0">
                <a:solidFill>
                  <a:srgbClr val="000000"/>
                </a:solidFill>
                <a:effectLst/>
                <a:latin typeface="Consolas" panose="020B0609020204030204" pitchFamily="49" charset="0"/>
              </a:rPr>
              <a:t> </a:t>
            </a:r>
            <a:r>
              <a:rPr lang="en-US" b="0" i="1" dirty="0">
                <a:solidFill>
                  <a:srgbClr val="FF0000"/>
                </a:solidFill>
                <a:effectLst/>
                <a:latin typeface="Consolas" panose="020B0609020204030204" pitchFamily="49" charset="0"/>
              </a:rPr>
              <a:t>class</a:t>
            </a:r>
            <a:r>
              <a:rPr lang="en-US" b="0" i="1" dirty="0">
                <a:solidFill>
                  <a:srgbClr val="000000"/>
                </a:solidFill>
                <a:effectLst/>
                <a:latin typeface="Consolas" panose="020B0609020204030204" pitchFamily="49" charset="0"/>
              </a:rPr>
              <a:t>=</a:t>
            </a:r>
            <a:r>
              <a:rPr lang="en-US" b="0" i="1" dirty="0">
                <a:solidFill>
                  <a:srgbClr val="0000FF"/>
                </a:solidFill>
                <a:effectLst/>
                <a:latin typeface="Consolas" panose="020B0609020204030204" pitchFamily="49" charset="0"/>
              </a:rPr>
              <a:t>"</a:t>
            </a:r>
            <a:r>
              <a:rPr lang="en-US" b="0" i="1" dirty="0" err="1">
                <a:solidFill>
                  <a:srgbClr val="0000FF"/>
                </a:solidFill>
                <a:effectLst/>
                <a:latin typeface="Consolas" panose="020B0609020204030204" pitchFamily="49" charset="0"/>
              </a:rPr>
              <a:t>btn</a:t>
            </a:r>
            <a:r>
              <a:rPr lang="en-US" b="0" i="1" dirty="0">
                <a:solidFill>
                  <a:srgbClr val="0000FF"/>
                </a:solidFill>
                <a:effectLst/>
                <a:latin typeface="Consolas" panose="020B0609020204030204" pitchFamily="49" charset="0"/>
              </a:rPr>
              <a:t> </a:t>
            </a:r>
            <a:r>
              <a:rPr lang="en-US" b="0" i="1" dirty="0" err="1">
                <a:solidFill>
                  <a:srgbClr val="0000FF"/>
                </a:solidFill>
                <a:effectLst/>
                <a:latin typeface="Consolas" panose="020B0609020204030204" pitchFamily="49" charset="0"/>
              </a:rPr>
              <a:t>btn</a:t>
            </a:r>
            <a:r>
              <a:rPr lang="en-US" b="0" i="1" dirty="0">
                <a:solidFill>
                  <a:srgbClr val="0000FF"/>
                </a:solidFill>
                <a:effectLst/>
                <a:latin typeface="Consolas" panose="020B0609020204030204" pitchFamily="49" charset="0"/>
              </a:rPr>
              <a:t>-primary"</a:t>
            </a:r>
            <a:r>
              <a:rPr lang="en-US" b="0" i="1" dirty="0">
                <a:solidFill>
                  <a:srgbClr val="000000"/>
                </a:solidFill>
                <a:effectLst/>
                <a:latin typeface="Consolas" panose="020B0609020204030204" pitchFamily="49" charset="0"/>
              </a:rPr>
              <a:t> </a:t>
            </a:r>
            <a:r>
              <a:rPr lang="en-US" b="0" i="1" dirty="0">
                <a:solidFill>
                  <a:srgbClr val="FF0000"/>
                </a:solidFill>
                <a:effectLst/>
                <a:latin typeface="Consolas" panose="020B0609020204030204" pitchFamily="49" charset="0"/>
              </a:rPr>
              <a:t>(click)</a:t>
            </a:r>
            <a:r>
              <a:rPr lang="en-US" b="0" i="1" dirty="0">
                <a:solidFill>
                  <a:srgbClr val="000000"/>
                </a:solidFill>
                <a:effectLst/>
                <a:latin typeface="Consolas" panose="020B0609020204030204" pitchFamily="49" charset="0"/>
              </a:rPr>
              <a:t>=</a:t>
            </a:r>
            <a:r>
              <a:rPr lang="en-US" b="0" i="1" dirty="0">
                <a:solidFill>
                  <a:srgbClr val="A31515"/>
                </a:solidFill>
                <a:effectLst/>
                <a:latin typeface="Consolas" panose="020B0609020204030204" pitchFamily="49" charset="0"/>
              </a:rPr>
              <a:t>"</a:t>
            </a:r>
            <a:r>
              <a:rPr lang="en-US" b="0" i="1" dirty="0" err="1">
                <a:solidFill>
                  <a:srgbClr val="001080"/>
                </a:solidFill>
                <a:effectLst/>
                <a:latin typeface="Consolas" panose="020B0609020204030204" pitchFamily="49" charset="0"/>
              </a:rPr>
              <a:t>isBordered</a:t>
            </a:r>
            <a:r>
              <a:rPr lang="en-US" b="0" i="1" dirty="0">
                <a:solidFill>
                  <a:srgbClr val="000000"/>
                </a:solidFill>
                <a:effectLst/>
                <a:latin typeface="Consolas" panose="020B0609020204030204" pitchFamily="49" charset="0"/>
              </a:rPr>
              <a:t>=!</a:t>
            </a:r>
            <a:r>
              <a:rPr lang="en-US" b="0" i="1" dirty="0" err="1">
                <a:solidFill>
                  <a:srgbClr val="001080"/>
                </a:solidFill>
                <a:effectLst/>
                <a:latin typeface="Consolas" panose="020B0609020204030204" pitchFamily="49" charset="0"/>
              </a:rPr>
              <a:t>isBordered</a:t>
            </a:r>
            <a:r>
              <a:rPr lang="en-US" b="0" i="1" dirty="0">
                <a:solidFill>
                  <a:srgbClr val="A31515"/>
                </a:solidFill>
                <a:effectLst/>
                <a:latin typeface="Consolas" panose="020B0609020204030204" pitchFamily="49" charset="0"/>
              </a:rPr>
              <a:t>"</a:t>
            </a:r>
            <a:r>
              <a:rPr lang="en-US" b="0" i="1" dirty="0">
                <a:solidFill>
                  <a:srgbClr val="800000"/>
                </a:solidFill>
                <a:effectLst/>
                <a:latin typeface="Consolas" panose="020B0609020204030204" pitchFamily="49" charset="0"/>
              </a:rPr>
              <a:t>&gt;</a:t>
            </a:r>
            <a:endParaRPr lang="en-US" b="0" i="1" dirty="0">
              <a:solidFill>
                <a:srgbClr val="000000"/>
              </a:solidFill>
              <a:effectLst/>
              <a:latin typeface="Consolas" panose="020B0609020204030204" pitchFamily="49" charset="0"/>
            </a:endParaRPr>
          </a:p>
          <a:p>
            <a:pPr marL="800100" lvl="1" indent="-342900">
              <a:lnSpc>
                <a:spcPct val="120000"/>
              </a:lnSpc>
              <a:spcBef>
                <a:spcPts val="0"/>
              </a:spcBef>
              <a:buFont typeface="+mj-lt"/>
              <a:buAutoNum type="arabicPeriod"/>
            </a:pPr>
            <a:r>
              <a:rPr lang="en-US" b="0" i="1" dirty="0">
                <a:solidFill>
                  <a:srgbClr val="000000"/>
                </a:solidFill>
                <a:effectLst/>
                <a:latin typeface="Consolas" panose="020B0609020204030204" pitchFamily="49" charset="0"/>
              </a:rPr>
              <a:t>  Border View</a:t>
            </a:r>
          </a:p>
          <a:p>
            <a:pPr marL="800100" lvl="1" indent="-342900">
              <a:lnSpc>
                <a:spcPct val="120000"/>
              </a:lnSpc>
              <a:spcBef>
                <a:spcPts val="0"/>
              </a:spcBef>
              <a:buFont typeface="+mj-lt"/>
              <a:buAutoNum type="arabicPeriod"/>
            </a:pPr>
            <a:r>
              <a:rPr lang="en-US" b="0" i="1" dirty="0">
                <a:solidFill>
                  <a:srgbClr val="800000"/>
                </a:solidFill>
                <a:effectLst/>
                <a:latin typeface="Consolas" panose="020B0609020204030204" pitchFamily="49" charset="0"/>
              </a:rPr>
              <a:t>&lt;/button&gt;</a:t>
            </a:r>
            <a:endParaRPr lang="en-US" b="0" i="1" dirty="0">
              <a:solidFill>
                <a:srgbClr val="000000"/>
              </a:solidFill>
              <a:effectLst/>
              <a:latin typeface="Consolas" panose="020B0609020204030204" pitchFamily="49" charset="0"/>
            </a:endParaRPr>
          </a:p>
          <a:p>
            <a:pPr marL="800100" lvl="1" indent="-342900">
              <a:lnSpc>
                <a:spcPct val="120000"/>
              </a:lnSpc>
              <a:spcBef>
                <a:spcPts val="0"/>
              </a:spcBef>
              <a:buFont typeface="+mj-lt"/>
              <a:buAutoNum type="arabicPeriod"/>
            </a:pPr>
            <a:r>
              <a:rPr lang="en-US" b="0" i="1" dirty="0">
                <a:solidFill>
                  <a:srgbClr val="800000"/>
                </a:solidFill>
                <a:effectLst/>
                <a:latin typeface="Consolas" panose="020B0609020204030204" pitchFamily="49" charset="0"/>
              </a:rPr>
              <a:t>&lt;button</a:t>
            </a:r>
            <a:r>
              <a:rPr lang="en-US" b="0" i="1" dirty="0">
                <a:solidFill>
                  <a:srgbClr val="000000"/>
                </a:solidFill>
                <a:effectLst/>
                <a:latin typeface="Consolas" panose="020B0609020204030204" pitchFamily="49" charset="0"/>
              </a:rPr>
              <a:t> </a:t>
            </a:r>
            <a:r>
              <a:rPr lang="en-US" b="0" i="1" dirty="0">
                <a:solidFill>
                  <a:srgbClr val="FF0000"/>
                </a:solidFill>
                <a:effectLst/>
                <a:latin typeface="Consolas" panose="020B0609020204030204" pitchFamily="49" charset="0"/>
              </a:rPr>
              <a:t>class</a:t>
            </a:r>
            <a:r>
              <a:rPr lang="en-US" b="0" i="1" dirty="0">
                <a:solidFill>
                  <a:srgbClr val="000000"/>
                </a:solidFill>
                <a:effectLst/>
                <a:latin typeface="Consolas" panose="020B0609020204030204" pitchFamily="49" charset="0"/>
              </a:rPr>
              <a:t>=</a:t>
            </a:r>
            <a:r>
              <a:rPr lang="en-US" b="0" i="1" dirty="0">
                <a:solidFill>
                  <a:srgbClr val="0000FF"/>
                </a:solidFill>
                <a:effectLst/>
                <a:latin typeface="Consolas" panose="020B0609020204030204" pitchFamily="49" charset="0"/>
              </a:rPr>
              <a:t>"</a:t>
            </a:r>
            <a:r>
              <a:rPr lang="en-US" b="0" i="1" dirty="0" err="1">
                <a:solidFill>
                  <a:srgbClr val="0000FF"/>
                </a:solidFill>
                <a:effectLst/>
                <a:latin typeface="Consolas" panose="020B0609020204030204" pitchFamily="49" charset="0"/>
              </a:rPr>
              <a:t>btn</a:t>
            </a:r>
            <a:r>
              <a:rPr lang="en-US" b="0" i="1" dirty="0">
                <a:solidFill>
                  <a:srgbClr val="0000FF"/>
                </a:solidFill>
                <a:effectLst/>
                <a:latin typeface="Consolas" panose="020B0609020204030204" pitchFamily="49" charset="0"/>
              </a:rPr>
              <a:t> </a:t>
            </a:r>
            <a:r>
              <a:rPr lang="en-US" b="0" i="1" dirty="0" err="1">
                <a:solidFill>
                  <a:srgbClr val="0000FF"/>
                </a:solidFill>
                <a:effectLst/>
                <a:latin typeface="Consolas" panose="020B0609020204030204" pitchFamily="49" charset="0"/>
              </a:rPr>
              <a:t>btn</a:t>
            </a:r>
            <a:r>
              <a:rPr lang="en-US" b="0" i="1" dirty="0">
                <a:solidFill>
                  <a:srgbClr val="0000FF"/>
                </a:solidFill>
                <a:effectLst/>
                <a:latin typeface="Consolas" panose="020B0609020204030204" pitchFamily="49" charset="0"/>
              </a:rPr>
              <a:t>-primary"</a:t>
            </a:r>
            <a:r>
              <a:rPr lang="en-US" b="0" i="1" dirty="0">
                <a:solidFill>
                  <a:srgbClr val="000000"/>
                </a:solidFill>
                <a:effectLst/>
                <a:latin typeface="Consolas" panose="020B0609020204030204" pitchFamily="49" charset="0"/>
              </a:rPr>
              <a:t> </a:t>
            </a:r>
            <a:r>
              <a:rPr lang="en-US" b="0" i="1" dirty="0">
                <a:solidFill>
                  <a:srgbClr val="FF0000"/>
                </a:solidFill>
                <a:effectLst/>
                <a:latin typeface="Consolas" panose="020B0609020204030204" pitchFamily="49" charset="0"/>
              </a:rPr>
              <a:t>(click)</a:t>
            </a:r>
            <a:r>
              <a:rPr lang="en-US" b="0" i="1" dirty="0">
                <a:solidFill>
                  <a:srgbClr val="000000"/>
                </a:solidFill>
                <a:effectLst/>
                <a:latin typeface="Consolas" panose="020B0609020204030204" pitchFamily="49" charset="0"/>
              </a:rPr>
              <a:t>=</a:t>
            </a:r>
            <a:r>
              <a:rPr lang="en-US" b="0" i="1" dirty="0">
                <a:solidFill>
                  <a:srgbClr val="A31515"/>
                </a:solidFill>
                <a:effectLst/>
                <a:latin typeface="Consolas" panose="020B0609020204030204" pitchFamily="49" charset="0"/>
              </a:rPr>
              <a:t>"</a:t>
            </a:r>
            <a:r>
              <a:rPr lang="en-US" b="0" i="1" dirty="0" err="1">
                <a:solidFill>
                  <a:srgbClr val="001080"/>
                </a:solidFill>
                <a:effectLst/>
                <a:latin typeface="Consolas" panose="020B0609020204030204" pitchFamily="49" charset="0"/>
              </a:rPr>
              <a:t>isText</a:t>
            </a:r>
            <a:r>
              <a:rPr lang="en-US" b="0" i="1" dirty="0">
                <a:solidFill>
                  <a:srgbClr val="000000"/>
                </a:solidFill>
                <a:effectLst/>
                <a:latin typeface="Consolas" panose="020B0609020204030204" pitchFamily="49" charset="0"/>
              </a:rPr>
              <a:t>=!</a:t>
            </a:r>
            <a:r>
              <a:rPr lang="en-US" b="0" i="1" dirty="0" err="1">
                <a:solidFill>
                  <a:srgbClr val="001080"/>
                </a:solidFill>
                <a:effectLst/>
                <a:latin typeface="Consolas" panose="020B0609020204030204" pitchFamily="49" charset="0"/>
              </a:rPr>
              <a:t>isText</a:t>
            </a:r>
            <a:r>
              <a:rPr lang="en-US" b="0" i="1" dirty="0">
                <a:solidFill>
                  <a:srgbClr val="A31515"/>
                </a:solidFill>
                <a:effectLst/>
                <a:latin typeface="Consolas" panose="020B0609020204030204" pitchFamily="49" charset="0"/>
              </a:rPr>
              <a:t>"</a:t>
            </a:r>
            <a:r>
              <a:rPr lang="en-US" b="0" i="1" dirty="0">
                <a:solidFill>
                  <a:srgbClr val="800000"/>
                </a:solidFill>
                <a:effectLst/>
                <a:latin typeface="Consolas" panose="020B0609020204030204" pitchFamily="49" charset="0"/>
              </a:rPr>
              <a:t>&gt;</a:t>
            </a:r>
            <a:endParaRPr lang="en-US" b="0" i="1" dirty="0">
              <a:solidFill>
                <a:srgbClr val="000000"/>
              </a:solidFill>
              <a:effectLst/>
              <a:latin typeface="Consolas" panose="020B0609020204030204" pitchFamily="49" charset="0"/>
            </a:endParaRPr>
          </a:p>
          <a:p>
            <a:pPr marL="800100" lvl="1" indent="-342900">
              <a:lnSpc>
                <a:spcPct val="120000"/>
              </a:lnSpc>
              <a:spcBef>
                <a:spcPts val="0"/>
              </a:spcBef>
              <a:buFont typeface="+mj-lt"/>
              <a:buAutoNum type="arabicPeriod"/>
            </a:pPr>
            <a:r>
              <a:rPr lang="en-US" b="0" i="1" dirty="0">
                <a:solidFill>
                  <a:srgbClr val="000000"/>
                </a:solidFill>
                <a:effectLst/>
                <a:latin typeface="Consolas" panose="020B0609020204030204" pitchFamily="49" charset="0"/>
              </a:rPr>
              <a:t>  Text View</a:t>
            </a:r>
          </a:p>
          <a:p>
            <a:pPr marL="800100" lvl="1" indent="-342900">
              <a:lnSpc>
                <a:spcPct val="120000"/>
              </a:lnSpc>
              <a:spcBef>
                <a:spcPts val="0"/>
              </a:spcBef>
              <a:buFont typeface="+mj-lt"/>
              <a:buAutoNum type="arabicPeriod"/>
            </a:pPr>
            <a:r>
              <a:rPr lang="en-US" b="0" i="1" dirty="0">
                <a:solidFill>
                  <a:srgbClr val="800000"/>
                </a:solidFill>
                <a:effectLst/>
                <a:latin typeface="Consolas" panose="020B0609020204030204" pitchFamily="49" charset="0"/>
              </a:rPr>
              <a:t>&lt;/button&gt;</a:t>
            </a:r>
            <a:endParaRPr lang="en-US" b="0" i="1" dirty="0">
              <a:solidFill>
                <a:srgbClr val="000000"/>
              </a:solidFill>
              <a:effectLst/>
              <a:latin typeface="Consolas" panose="020B0609020204030204" pitchFamily="49" charset="0"/>
            </a:endParaRPr>
          </a:p>
          <a:p>
            <a:pPr marL="0" indent="0" algn="just">
              <a:buNone/>
            </a:pPr>
            <a:r>
              <a:rPr lang="en-US" b="0" i="0" dirty="0">
                <a:solidFill>
                  <a:srgbClr val="000000"/>
                </a:solidFill>
                <a:effectLst/>
                <a:latin typeface="Roboto" panose="02000000000000000000" pitchFamily="2" charset="0"/>
              </a:rPr>
              <a:t>Line 1: Two CSS classes called bordered and color are applied to a div tag. Both the classes are </a:t>
            </a:r>
            <a:r>
              <a:rPr lang="en-US" b="0" i="0" dirty="0" err="1">
                <a:solidFill>
                  <a:srgbClr val="000000"/>
                </a:solidFill>
                <a:effectLst/>
                <a:latin typeface="Roboto" panose="02000000000000000000" pitchFamily="2" charset="0"/>
              </a:rPr>
              <a:t>binded</a:t>
            </a:r>
            <a:r>
              <a:rPr lang="en-US" b="0" i="0" dirty="0">
                <a:solidFill>
                  <a:srgbClr val="000000"/>
                </a:solidFill>
                <a:effectLst/>
                <a:latin typeface="Roboto" panose="02000000000000000000" pitchFamily="2" charset="0"/>
              </a:rPr>
              <a:t> with </a:t>
            </a:r>
            <a:r>
              <a:rPr lang="en-US" b="0" i="0" dirty="0" err="1">
                <a:solidFill>
                  <a:srgbClr val="000000"/>
                </a:solidFill>
                <a:effectLst/>
                <a:latin typeface="Roboto" panose="02000000000000000000" pitchFamily="2" charset="0"/>
              </a:rPr>
              <a:t>isBordered</a:t>
            </a:r>
            <a:r>
              <a:rPr lang="en-US" b="0" i="0" dirty="0">
                <a:solidFill>
                  <a:srgbClr val="000000"/>
                </a:solidFill>
                <a:effectLst/>
                <a:latin typeface="Roboto" panose="02000000000000000000" pitchFamily="2" charset="0"/>
              </a:rPr>
              <a:t> and </a:t>
            </a:r>
            <a:r>
              <a:rPr lang="en-US" b="0" i="0" dirty="0" err="1">
                <a:solidFill>
                  <a:srgbClr val="000000"/>
                </a:solidFill>
                <a:effectLst/>
                <a:latin typeface="Roboto" panose="02000000000000000000" pitchFamily="2" charset="0"/>
              </a:rPr>
              <a:t>isColor</a:t>
            </a:r>
            <a:r>
              <a:rPr lang="en-US" b="0" i="0" dirty="0">
                <a:solidFill>
                  <a:srgbClr val="000000"/>
                </a:solidFill>
                <a:effectLst/>
                <a:latin typeface="Roboto" panose="02000000000000000000" pitchFamily="2" charset="0"/>
              </a:rPr>
              <a:t> properties where the CSS classes will be applied to div tag only if the properties return true</a:t>
            </a:r>
          </a:p>
          <a:p>
            <a:pPr marL="0" indent="0" algn="just">
              <a:buNone/>
            </a:pPr>
            <a:r>
              <a:rPr lang="en-US" b="0" i="0" dirty="0">
                <a:solidFill>
                  <a:srgbClr val="000000"/>
                </a:solidFill>
                <a:effectLst/>
                <a:latin typeface="Roboto" panose="02000000000000000000" pitchFamily="2" charset="0"/>
              </a:rPr>
              <a:t> Add the following CSS classes in </a:t>
            </a:r>
            <a:r>
              <a:rPr lang="en-US" b="1" i="0" dirty="0">
                <a:solidFill>
                  <a:srgbClr val="000000"/>
                </a:solidFill>
                <a:effectLst/>
                <a:latin typeface="Roboto" panose="02000000000000000000" pitchFamily="2" charset="0"/>
              </a:rPr>
              <a:t>app.component.css</a:t>
            </a:r>
          </a:p>
          <a:p>
            <a:pPr marL="800100" lvl="1" indent="-342900">
              <a:lnSpc>
                <a:spcPct val="120000"/>
              </a:lnSpc>
              <a:spcBef>
                <a:spcPts val="0"/>
              </a:spcBef>
              <a:buFont typeface="+mj-lt"/>
              <a:buAutoNum type="arabicPeriod"/>
            </a:pPr>
            <a:r>
              <a:rPr lang="en-US" b="0" i="1" dirty="0">
                <a:solidFill>
                  <a:srgbClr val="800000"/>
                </a:solidFill>
                <a:effectLst/>
                <a:latin typeface="Consolas" panose="020B0609020204030204" pitchFamily="49" charset="0"/>
              </a:rPr>
              <a:t>.bordered</a:t>
            </a:r>
            <a:r>
              <a:rPr lang="en-US" b="0" i="1" dirty="0">
                <a:solidFill>
                  <a:srgbClr val="000000"/>
                </a:solidFill>
                <a:effectLst/>
                <a:latin typeface="Consolas" panose="020B0609020204030204" pitchFamily="49" charset="0"/>
              </a:rPr>
              <a:t> {</a:t>
            </a:r>
          </a:p>
          <a:p>
            <a:pPr marL="800100" lvl="1" indent="-342900">
              <a:lnSpc>
                <a:spcPct val="120000"/>
              </a:lnSpc>
              <a:spcBef>
                <a:spcPts val="0"/>
              </a:spcBef>
              <a:buFont typeface="+mj-lt"/>
              <a:buAutoNum type="arabicPeriod"/>
            </a:pPr>
            <a:r>
              <a:rPr lang="en-US" b="0" i="1" dirty="0">
                <a:solidFill>
                  <a:srgbClr val="000000"/>
                </a:solidFill>
                <a:effectLst/>
                <a:latin typeface="Consolas" panose="020B0609020204030204" pitchFamily="49" charset="0"/>
              </a:rPr>
              <a:t>  </a:t>
            </a:r>
            <a:r>
              <a:rPr lang="en-US" b="0" i="1" dirty="0">
                <a:solidFill>
                  <a:srgbClr val="FF0000"/>
                </a:solidFill>
                <a:effectLst/>
                <a:latin typeface="Consolas" panose="020B0609020204030204" pitchFamily="49" charset="0"/>
              </a:rPr>
              <a:t>border</a:t>
            </a:r>
            <a:r>
              <a:rPr lang="en-US" b="0" i="1" dirty="0">
                <a:solidFill>
                  <a:srgbClr val="000000"/>
                </a:solidFill>
                <a:effectLst/>
                <a:latin typeface="Consolas" panose="020B0609020204030204" pitchFamily="49" charset="0"/>
              </a:rPr>
              <a:t>: </a:t>
            </a:r>
            <a:r>
              <a:rPr lang="en-US" b="0" i="1" dirty="0">
                <a:solidFill>
                  <a:srgbClr val="098658"/>
                </a:solidFill>
                <a:effectLst/>
                <a:latin typeface="Consolas" panose="020B0609020204030204" pitchFamily="49" charset="0"/>
              </a:rPr>
              <a:t>2px</a:t>
            </a:r>
            <a:r>
              <a:rPr lang="en-US" b="0" i="1" dirty="0">
                <a:solidFill>
                  <a:srgbClr val="000000"/>
                </a:solidFill>
                <a:effectLst/>
                <a:latin typeface="Consolas" panose="020B0609020204030204" pitchFamily="49" charset="0"/>
              </a:rPr>
              <a:t> </a:t>
            </a:r>
            <a:r>
              <a:rPr lang="en-US" b="0" i="1" dirty="0">
                <a:solidFill>
                  <a:srgbClr val="0451A5"/>
                </a:solidFill>
                <a:effectLst/>
                <a:latin typeface="Consolas" panose="020B0609020204030204" pitchFamily="49" charset="0"/>
              </a:rPr>
              <a:t>dashed</a:t>
            </a:r>
            <a:r>
              <a:rPr lang="en-US" b="0" i="1" dirty="0">
                <a:solidFill>
                  <a:srgbClr val="000000"/>
                </a:solidFill>
                <a:effectLst/>
                <a:latin typeface="Consolas" panose="020B0609020204030204" pitchFamily="49" charset="0"/>
              </a:rPr>
              <a:t> </a:t>
            </a:r>
            <a:r>
              <a:rPr lang="en-US" b="0" i="1" dirty="0">
                <a:solidFill>
                  <a:srgbClr val="0451A5"/>
                </a:solidFill>
                <a:effectLst/>
                <a:latin typeface="Consolas" panose="020B0609020204030204" pitchFamily="49" charset="0"/>
              </a:rPr>
              <a:t>blue</a:t>
            </a:r>
            <a:r>
              <a:rPr lang="en-US"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i="1" dirty="0">
                <a:solidFill>
                  <a:srgbClr val="000000"/>
                </a:solidFill>
                <a:effectLst/>
                <a:latin typeface="Consolas" panose="020B0609020204030204" pitchFamily="49" charset="0"/>
              </a:rPr>
              <a:t>  </a:t>
            </a:r>
            <a:r>
              <a:rPr lang="en-US" b="0" i="1" dirty="0">
                <a:solidFill>
                  <a:srgbClr val="FF0000"/>
                </a:solidFill>
                <a:effectLst/>
                <a:latin typeface="Consolas" panose="020B0609020204030204" pitchFamily="49" charset="0"/>
              </a:rPr>
              <a:t>background-color</a:t>
            </a:r>
            <a:r>
              <a:rPr lang="en-US" b="0" i="1" dirty="0">
                <a:solidFill>
                  <a:srgbClr val="000000"/>
                </a:solidFill>
                <a:effectLst/>
                <a:latin typeface="Consolas" panose="020B0609020204030204" pitchFamily="49" charset="0"/>
              </a:rPr>
              <a:t>: </a:t>
            </a:r>
            <a:r>
              <a:rPr lang="en-US" b="0" i="1" dirty="0" err="1">
                <a:solidFill>
                  <a:srgbClr val="0451A5"/>
                </a:solidFill>
                <a:effectLst/>
                <a:latin typeface="Consolas" panose="020B0609020204030204" pitchFamily="49" charset="0"/>
              </a:rPr>
              <a:t>antiquewhite</a:t>
            </a:r>
            <a:r>
              <a:rPr lang="en-US"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i="1" dirty="0">
                <a:solidFill>
                  <a:srgbClr val="800000"/>
                </a:solidFill>
                <a:effectLst/>
                <a:latin typeface="Consolas" panose="020B0609020204030204" pitchFamily="49" charset="0"/>
              </a:rPr>
              <a:t>.txt</a:t>
            </a:r>
            <a:r>
              <a:rPr lang="en-US" b="0" i="1" dirty="0">
                <a:solidFill>
                  <a:srgbClr val="000000"/>
                </a:solidFill>
                <a:effectLst/>
                <a:latin typeface="Consolas" panose="020B0609020204030204" pitchFamily="49" charset="0"/>
              </a:rPr>
              <a:t> {</a:t>
            </a:r>
          </a:p>
          <a:p>
            <a:pPr marL="800100" lvl="1" indent="-342900">
              <a:lnSpc>
                <a:spcPct val="120000"/>
              </a:lnSpc>
              <a:spcBef>
                <a:spcPts val="0"/>
              </a:spcBef>
              <a:buFont typeface="+mj-lt"/>
              <a:buAutoNum type="arabicPeriod"/>
            </a:pPr>
            <a:r>
              <a:rPr lang="en-US" b="0" i="1" dirty="0">
                <a:solidFill>
                  <a:srgbClr val="000000"/>
                </a:solidFill>
                <a:effectLst/>
                <a:latin typeface="Consolas" panose="020B0609020204030204" pitchFamily="49" charset="0"/>
              </a:rPr>
              <a:t>  </a:t>
            </a:r>
            <a:r>
              <a:rPr lang="en-US" b="0" i="1" dirty="0">
                <a:solidFill>
                  <a:srgbClr val="FF0000"/>
                </a:solidFill>
                <a:effectLst/>
                <a:latin typeface="Consolas" panose="020B0609020204030204" pitchFamily="49" charset="0"/>
              </a:rPr>
              <a:t>color</a:t>
            </a:r>
            <a:r>
              <a:rPr lang="en-US" b="0" i="1" dirty="0">
                <a:solidFill>
                  <a:srgbClr val="000000"/>
                </a:solidFill>
                <a:effectLst/>
                <a:latin typeface="Consolas" panose="020B0609020204030204" pitchFamily="49" charset="0"/>
              </a:rPr>
              <a:t>: </a:t>
            </a:r>
            <a:r>
              <a:rPr lang="en-US" b="0" i="1" dirty="0">
                <a:solidFill>
                  <a:srgbClr val="0451A5"/>
                </a:solidFill>
                <a:effectLst/>
                <a:latin typeface="Consolas" panose="020B0609020204030204" pitchFamily="49" charset="0"/>
              </a:rPr>
              <a:t>red</a:t>
            </a:r>
            <a:r>
              <a:rPr lang="en-US"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i="1" dirty="0">
                <a:solidFill>
                  <a:srgbClr val="000000"/>
                </a:solidFill>
                <a:effectLst/>
                <a:latin typeface="Consolas" panose="020B0609020204030204" pitchFamily="49" charset="0"/>
              </a:rPr>
              <a:t>  </a:t>
            </a:r>
            <a:r>
              <a:rPr lang="en-US" b="0" i="1" dirty="0">
                <a:solidFill>
                  <a:srgbClr val="FF0000"/>
                </a:solidFill>
                <a:effectLst/>
                <a:latin typeface="Consolas" panose="020B0609020204030204" pitchFamily="49" charset="0"/>
              </a:rPr>
              <a:t>text-align</a:t>
            </a:r>
            <a:r>
              <a:rPr lang="en-US" b="0" i="1" dirty="0">
                <a:solidFill>
                  <a:srgbClr val="000000"/>
                </a:solidFill>
                <a:effectLst/>
                <a:latin typeface="Consolas" panose="020B0609020204030204" pitchFamily="49" charset="0"/>
              </a:rPr>
              <a:t>: </a:t>
            </a:r>
            <a:r>
              <a:rPr lang="en-US" b="0" i="1" dirty="0">
                <a:solidFill>
                  <a:srgbClr val="0451A5"/>
                </a:solidFill>
                <a:effectLst/>
                <a:latin typeface="Consolas" panose="020B0609020204030204" pitchFamily="49" charset="0"/>
              </a:rPr>
              <a:t>center</a:t>
            </a:r>
            <a:r>
              <a:rPr lang="en-US"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i="1" dirty="0">
                <a:solidFill>
                  <a:srgbClr val="000000"/>
                </a:solidFill>
                <a:effectLst/>
                <a:latin typeface="Consolas" panose="020B0609020204030204" pitchFamily="49" charset="0"/>
              </a:rPr>
              <a:t>}</a:t>
            </a:r>
          </a:p>
          <a:p>
            <a:pPr algn="just"/>
            <a:endParaRPr lang="en-US" b="0" i="0" dirty="0">
              <a:solidFill>
                <a:srgbClr val="000000"/>
              </a:solidFill>
              <a:effectLst/>
              <a:latin typeface="Roboto" panose="02000000000000000000" pitchFamily="2" charset="0"/>
            </a:endParaRPr>
          </a:p>
          <a:p>
            <a:endParaRPr lang="en-US" dirty="0"/>
          </a:p>
        </p:txBody>
      </p:sp>
      <p:pic>
        <p:nvPicPr>
          <p:cNvPr id="5" name="Picture 4">
            <a:extLst>
              <a:ext uri="{FF2B5EF4-FFF2-40B4-BE49-F238E27FC236}">
                <a16:creationId xmlns:a16="http://schemas.microsoft.com/office/drawing/2014/main" id="{D9647885-13FD-2641-E968-6B04DE1D95A8}"/>
              </a:ext>
            </a:extLst>
          </p:cNvPr>
          <p:cNvPicPr>
            <a:picLocks noChangeAspect="1"/>
          </p:cNvPicPr>
          <p:nvPr/>
        </p:nvPicPr>
        <p:blipFill>
          <a:blip r:embed="rId2"/>
          <a:stretch>
            <a:fillRect/>
          </a:stretch>
        </p:blipFill>
        <p:spPr>
          <a:xfrm>
            <a:off x="8973330" y="5101383"/>
            <a:ext cx="2240144" cy="1463798"/>
          </a:xfrm>
          <a:prstGeom prst="rect">
            <a:avLst/>
          </a:prstGeom>
        </p:spPr>
      </p:pic>
      <p:pic>
        <p:nvPicPr>
          <p:cNvPr id="7" name="Picture 6">
            <a:extLst>
              <a:ext uri="{FF2B5EF4-FFF2-40B4-BE49-F238E27FC236}">
                <a16:creationId xmlns:a16="http://schemas.microsoft.com/office/drawing/2014/main" id="{46591C28-8095-A981-43FC-013D2BBC378B}"/>
              </a:ext>
            </a:extLst>
          </p:cNvPr>
          <p:cNvPicPr>
            <a:picLocks noChangeAspect="1"/>
          </p:cNvPicPr>
          <p:nvPr/>
        </p:nvPicPr>
        <p:blipFill>
          <a:blip r:embed="rId3"/>
          <a:stretch>
            <a:fillRect/>
          </a:stretch>
        </p:blipFill>
        <p:spPr>
          <a:xfrm>
            <a:off x="6733187" y="5101383"/>
            <a:ext cx="2240144" cy="1397071"/>
          </a:xfrm>
          <a:prstGeom prst="rect">
            <a:avLst/>
          </a:prstGeom>
        </p:spPr>
      </p:pic>
      <p:pic>
        <p:nvPicPr>
          <p:cNvPr id="9" name="Picture 8">
            <a:extLst>
              <a:ext uri="{FF2B5EF4-FFF2-40B4-BE49-F238E27FC236}">
                <a16:creationId xmlns:a16="http://schemas.microsoft.com/office/drawing/2014/main" id="{54813270-D4D5-1CAB-4E13-1336020F1D6C}"/>
              </a:ext>
            </a:extLst>
          </p:cNvPr>
          <p:cNvPicPr>
            <a:picLocks noChangeAspect="1"/>
          </p:cNvPicPr>
          <p:nvPr/>
        </p:nvPicPr>
        <p:blipFill>
          <a:blip r:embed="rId4"/>
          <a:stretch>
            <a:fillRect/>
          </a:stretch>
        </p:blipFill>
        <p:spPr>
          <a:xfrm>
            <a:off x="7853258" y="2124088"/>
            <a:ext cx="2240144" cy="1241567"/>
          </a:xfrm>
          <a:prstGeom prst="rect">
            <a:avLst/>
          </a:prstGeom>
        </p:spPr>
      </p:pic>
    </p:spTree>
    <p:extLst>
      <p:ext uri="{BB962C8B-B14F-4D97-AF65-F5344CB8AC3E}">
        <p14:creationId xmlns:p14="http://schemas.microsoft.com/office/powerpoint/2010/main" val="22949948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0BA0-D16D-903D-8A74-00DA16D70494}"/>
              </a:ext>
            </a:extLst>
          </p:cNvPr>
          <p:cNvSpPr>
            <a:spLocks noGrp="1"/>
          </p:cNvSpPr>
          <p:nvPr>
            <p:ph type="title"/>
          </p:nvPr>
        </p:nvSpPr>
        <p:spPr/>
        <p:txBody>
          <a:bodyPr/>
          <a:lstStyle/>
          <a:p>
            <a:r>
              <a:rPr lang="en-US" dirty="0"/>
              <a:t>Custom Attribute Directive</a:t>
            </a:r>
          </a:p>
        </p:txBody>
      </p:sp>
      <p:sp>
        <p:nvSpPr>
          <p:cNvPr id="3" name="Content Placeholder 2">
            <a:extLst>
              <a:ext uri="{FF2B5EF4-FFF2-40B4-BE49-F238E27FC236}">
                <a16:creationId xmlns:a16="http://schemas.microsoft.com/office/drawing/2014/main" id="{378D7A4D-A7B9-5BAE-1528-B20A26B9BF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008590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FDE9-7DC1-C94C-366B-AE2F0D46E370}"/>
              </a:ext>
            </a:extLst>
          </p:cNvPr>
          <p:cNvSpPr>
            <a:spLocks noGrp="1"/>
          </p:cNvSpPr>
          <p:nvPr>
            <p:ph type="ctrTitle"/>
          </p:nvPr>
        </p:nvSpPr>
        <p:spPr/>
        <p:txBody>
          <a:bodyPr/>
          <a:lstStyle/>
          <a:p>
            <a:r>
              <a:rPr lang="en-US" dirty="0"/>
              <a:t>Data binding</a:t>
            </a:r>
          </a:p>
        </p:txBody>
      </p:sp>
      <p:sp>
        <p:nvSpPr>
          <p:cNvPr id="3" name="Subtitle 2">
            <a:extLst>
              <a:ext uri="{FF2B5EF4-FFF2-40B4-BE49-F238E27FC236}">
                <a16:creationId xmlns:a16="http://schemas.microsoft.com/office/drawing/2014/main" id="{04DE6AD2-6DEB-0663-047C-61A85BE78DB9}"/>
              </a:ext>
            </a:extLst>
          </p:cNvPr>
          <p:cNvSpPr>
            <a:spLocks noGrp="1"/>
          </p:cNvSpPr>
          <p:nvPr>
            <p:ph type="subTitle" idx="1"/>
          </p:nvPr>
        </p:nvSpPr>
        <p:spPr/>
        <p:txBody>
          <a:bodyPr/>
          <a:lstStyle/>
          <a:p>
            <a:r>
              <a:rPr lang="en-US" dirty="0"/>
              <a:t>Angular</a:t>
            </a:r>
          </a:p>
        </p:txBody>
      </p:sp>
    </p:spTree>
    <p:extLst>
      <p:ext uri="{BB962C8B-B14F-4D97-AF65-F5344CB8AC3E}">
        <p14:creationId xmlns:p14="http://schemas.microsoft.com/office/powerpoint/2010/main" val="11894802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27DA-CE79-87BE-A496-6EF758911680}"/>
              </a:ext>
            </a:extLst>
          </p:cNvPr>
          <p:cNvSpPr>
            <a:spLocks noGrp="1"/>
          </p:cNvSpPr>
          <p:nvPr>
            <p:ph type="title"/>
          </p:nvPr>
        </p:nvSpPr>
        <p:spPr/>
        <p:txBody>
          <a:bodyPr/>
          <a:lstStyle/>
          <a:p>
            <a:r>
              <a:rPr lang="en-US" dirty="0"/>
              <a:t>Why Data Binding?</a:t>
            </a:r>
          </a:p>
        </p:txBody>
      </p:sp>
      <p:sp>
        <p:nvSpPr>
          <p:cNvPr id="3" name="Content Placeholder 2">
            <a:extLst>
              <a:ext uri="{FF2B5EF4-FFF2-40B4-BE49-F238E27FC236}">
                <a16:creationId xmlns:a16="http://schemas.microsoft.com/office/drawing/2014/main" id="{63E340A6-7D76-A88D-DDE9-060161F3CA92}"/>
              </a:ext>
            </a:extLst>
          </p:cNvPr>
          <p:cNvSpPr>
            <a:spLocks noGrp="1"/>
          </p:cNvSpPr>
          <p:nvPr>
            <p:ph idx="1"/>
          </p:nvPr>
        </p:nvSpPr>
        <p:spPr/>
        <p:txBody>
          <a:bodyPr/>
          <a:lstStyle/>
          <a:p>
            <a:pPr marL="0" indent="0" algn="just">
              <a:buNone/>
            </a:pPr>
            <a:r>
              <a:rPr lang="en-US" b="0" i="0" dirty="0">
                <a:solidFill>
                  <a:srgbClr val="000000"/>
                </a:solidFill>
                <a:effectLst/>
                <a:latin typeface="Roboto" panose="02000000000000000000" pitchFamily="2" charset="0"/>
              </a:rPr>
              <a:t>While developing any web application, we will always need to display data dynamically because there must be some properties in the Component class for which the values will change probably due to any of the following reasons: </a:t>
            </a:r>
          </a:p>
          <a:p>
            <a:pPr lvl="1" algn="just"/>
            <a:r>
              <a:rPr lang="en-US" b="0" i="0" dirty="0">
                <a:solidFill>
                  <a:srgbClr val="000000"/>
                </a:solidFill>
                <a:effectLst/>
                <a:latin typeface="Roboto" panose="02000000000000000000" pitchFamily="2" charset="0"/>
              </a:rPr>
              <a:t>invoking a function that alter the value</a:t>
            </a:r>
          </a:p>
          <a:p>
            <a:pPr lvl="1" algn="just"/>
            <a:r>
              <a:rPr lang="en-US" b="0" i="0" dirty="0">
                <a:solidFill>
                  <a:srgbClr val="000000"/>
                </a:solidFill>
                <a:effectLst/>
                <a:latin typeface="Roboto" panose="02000000000000000000" pitchFamily="2" charset="0"/>
              </a:rPr>
              <a:t>some data coming from the server which gets assigned to the property</a:t>
            </a:r>
          </a:p>
          <a:p>
            <a:pPr lvl="1" algn="just"/>
            <a:r>
              <a:rPr lang="en-US" b="0" i="0" dirty="0">
                <a:solidFill>
                  <a:srgbClr val="000000"/>
                </a:solidFill>
                <a:effectLst/>
                <a:latin typeface="Roboto" panose="02000000000000000000" pitchFamily="2" charset="0"/>
              </a:rPr>
              <a:t>based on some calculations performed in the business logic</a:t>
            </a:r>
          </a:p>
          <a:p>
            <a:pPr marL="0" indent="0" algn="just">
              <a:buNone/>
            </a:pPr>
            <a:r>
              <a:rPr lang="en-US" b="0" i="0" dirty="0">
                <a:solidFill>
                  <a:srgbClr val="000000"/>
                </a:solidFill>
                <a:effectLst/>
                <a:latin typeface="Roboto" panose="02000000000000000000" pitchFamily="2" charset="0"/>
              </a:rPr>
              <a:t>Now, as we can only display the template to the user, hence there must be some way to communicate the property values to the Template i.e. HTML page. This is where </a:t>
            </a:r>
            <a:r>
              <a:rPr lang="en-US" b="0" i="1" dirty="0">
                <a:solidFill>
                  <a:srgbClr val="000000"/>
                </a:solidFill>
                <a:effectLst/>
                <a:latin typeface="Roboto" panose="02000000000000000000" pitchFamily="2" charset="0"/>
              </a:rPr>
              <a:t>Data Binding </a:t>
            </a:r>
            <a:r>
              <a:rPr lang="en-US" b="0" i="0" dirty="0">
                <a:solidFill>
                  <a:srgbClr val="000000"/>
                </a:solidFill>
                <a:effectLst/>
                <a:latin typeface="Roboto" panose="02000000000000000000" pitchFamily="2" charset="0"/>
              </a:rPr>
              <a:t>comes into play as it is responsible for this communication.</a:t>
            </a:r>
          </a:p>
          <a:p>
            <a:pPr marL="0" indent="0" algn="just">
              <a:buNone/>
            </a:pPr>
            <a:r>
              <a:rPr lang="en-US" b="0" i="0" dirty="0">
                <a:solidFill>
                  <a:srgbClr val="000000"/>
                </a:solidFill>
                <a:effectLst/>
                <a:latin typeface="Roboto" panose="02000000000000000000" pitchFamily="2" charset="0"/>
              </a:rPr>
              <a:t>As we know that angular is based on </a:t>
            </a:r>
            <a:r>
              <a:rPr lang="en-US" b="1" i="0" dirty="0">
                <a:solidFill>
                  <a:srgbClr val="000000"/>
                </a:solidFill>
                <a:effectLst/>
                <a:latin typeface="Roboto" panose="02000000000000000000" pitchFamily="2" charset="0"/>
              </a:rPr>
              <a:t>MVVM architecture, </a:t>
            </a:r>
            <a:r>
              <a:rPr lang="en-US" b="0" i="0" dirty="0">
                <a:solidFill>
                  <a:srgbClr val="000000"/>
                </a:solidFill>
                <a:effectLst/>
                <a:latin typeface="Roboto" panose="02000000000000000000" pitchFamily="2" charset="0"/>
              </a:rPr>
              <a:t>one must ensure that data is synchronized between models and views. This is done using </a:t>
            </a:r>
            <a:r>
              <a:rPr lang="en-US" b="1" i="1" dirty="0">
                <a:solidFill>
                  <a:srgbClr val="000000"/>
                </a:solidFill>
                <a:effectLst/>
                <a:latin typeface="Roboto" panose="02000000000000000000" pitchFamily="2" charset="0"/>
              </a:rPr>
              <a:t>Data Binding</a:t>
            </a:r>
            <a:r>
              <a:rPr lang="en-US" b="0" i="0" dirty="0">
                <a:solidFill>
                  <a:srgbClr val="000000"/>
                </a:solidFill>
                <a:effectLst/>
                <a:latin typeface="Roboto" panose="02000000000000000000" pitchFamily="2" charset="0"/>
              </a:rPr>
              <a:t> in angular. Data binding has been a part of Angular since AngularJS to the latest Angular version i.e. </a:t>
            </a:r>
            <a:r>
              <a:rPr lang="en-US" b="1" i="0" dirty="0">
                <a:solidFill>
                  <a:srgbClr val="000000"/>
                </a:solidFill>
                <a:effectLst/>
                <a:latin typeface="Roboto" panose="02000000000000000000" pitchFamily="2" charset="0"/>
              </a:rPr>
              <a:t>Angular 10.</a:t>
            </a:r>
            <a:endParaRPr lang="en-US" b="0" i="0" dirty="0">
              <a:solidFill>
                <a:srgbClr val="000000"/>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5318581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5479-7709-FB84-CE05-8328110C7F06}"/>
              </a:ext>
            </a:extLst>
          </p:cNvPr>
          <p:cNvSpPr>
            <a:spLocks noGrp="1"/>
          </p:cNvSpPr>
          <p:nvPr>
            <p:ph type="title"/>
          </p:nvPr>
        </p:nvSpPr>
        <p:spPr/>
        <p:txBody>
          <a:bodyPr/>
          <a:lstStyle/>
          <a:p>
            <a:r>
              <a:rPr lang="en-US" dirty="0"/>
              <a:t>Understanding Data Binding</a:t>
            </a:r>
          </a:p>
        </p:txBody>
      </p:sp>
      <p:sp>
        <p:nvSpPr>
          <p:cNvPr id="3" name="Content Placeholder 2">
            <a:extLst>
              <a:ext uri="{FF2B5EF4-FFF2-40B4-BE49-F238E27FC236}">
                <a16:creationId xmlns:a16="http://schemas.microsoft.com/office/drawing/2014/main" id="{46C9F4AD-ADC3-8598-2D76-791FA8B248E9}"/>
              </a:ext>
            </a:extLst>
          </p:cNvPr>
          <p:cNvSpPr>
            <a:spLocks noGrp="1"/>
          </p:cNvSpPr>
          <p:nvPr>
            <p:ph idx="1"/>
          </p:nvPr>
        </p:nvSpPr>
        <p:spPr/>
        <p:txBody>
          <a:bodyPr/>
          <a:lstStyle/>
          <a:p>
            <a:pPr marL="0" indent="0" algn="just">
              <a:buNone/>
            </a:pPr>
            <a:r>
              <a:rPr lang="en-US" b="0" i="0" dirty="0">
                <a:solidFill>
                  <a:srgbClr val="000000"/>
                </a:solidFill>
                <a:effectLst/>
                <a:latin typeface="Roboto" panose="02000000000000000000" pitchFamily="2" charset="0"/>
              </a:rPr>
              <a:t>In simple words, we can understand data binding as a communication. A communication that happens between the Typescript Code of the component i.e. Business Logic and the template </a:t>
            </a:r>
            <a:r>
              <a:rPr lang="en-US" b="0" i="0" dirty="0" err="1">
                <a:solidFill>
                  <a:srgbClr val="000000"/>
                </a:solidFill>
                <a:effectLst/>
                <a:latin typeface="Roboto" panose="02000000000000000000" pitchFamily="2" charset="0"/>
              </a:rPr>
              <a:t>i.e</a:t>
            </a:r>
            <a:r>
              <a:rPr lang="en-US" b="0" i="0" dirty="0">
                <a:solidFill>
                  <a:srgbClr val="000000"/>
                </a:solidFill>
                <a:effectLst/>
                <a:latin typeface="Roboto" panose="02000000000000000000" pitchFamily="2" charset="0"/>
              </a:rPr>
              <a:t> what the user sees in the screen.</a:t>
            </a:r>
          </a:p>
          <a:p>
            <a:pPr marL="0" indent="0" algn="just">
              <a:buNone/>
            </a:pPr>
            <a:r>
              <a:rPr lang="en-US" b="0" i="0" dirty="0">
                <a:solidFill>
                  <a:srgbClr val="000000"/>
                </a:solidFill>
                <a:effectLst/>
                <a:latin typeface="Roboto" panose="02000000000000000000" pitchFamily="2" charset="0"/>
              </a:rPr>
              <a:t>As a developer, we need to declare bindings between binding sources and HTML target elements. Using Data Binding, users can manipulate the elements present on the website using the Browser.</a:t>
            </a:r>
          </a:p>
          <a:p>
            <a:pPr marL="0" indent="0">
              <a:buNone/>
            </a:pPr>
            <a:r>
              <a:rPr lang="en-US" b="1" i="0" dirty="0">
                <a:solidFill>
                  <a:srgbClr val="000000"/>
                </a:solidFill>
                <a:effectLst/>
                <a:latin typeface="Roboto" panose="02000000000000000000" pitchFamily="2" charset="0"/>
              </a:rPr>
              <a:t>Types of Data Binding:</a:t>
            </a:r>
          </a:p>
          <a:p>
            <a:pPr marL="0" indent="0">
              <a:buNone/>
            </a:pPr>
            <a:r>
              <a:rPr lang="en-US" b="0" i="0" dirty="0">
                <a:solidFill>
                  <a:srgbClr val="000000"/>
                </a:solidFill>
                <a:effectLst/>
                <a:latin typeface="Roboto" panose="02000000000000000000" pitchFamily="2" charset="0"/>
              </a:rPr>
              <a:t>Angular provides us different ways for the communication between the Component Class and its Template. The following diagram demonstrates the different types of data binding in angular</a:t>
            </a:r>
            <a:endParaRPr lang="en-US" dirty="0"/>
          </a:p>
        </p:txBody>
      </p:sp>
      <p:pic>
        <p:nvPicPr>
          <p:cNvPr id="1026" name="Picture 2">
            <a:extLst>
              <a:ext uri="{FF2B5EF4-FFF2-40B4-BE49-F238E27FC236}">
                <a16:creationId xmlns:a16="http://schemas.microsoft.com/office/drawing/2014/main" id="{0E1A5E2C-BDA8-77BB-1CEA-7EFA9C9D5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298" y="4267462"/>
            <a:ext cx="5631403" cy="246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0656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DF68-F384-BE6F-757C-F38B3B039C23}"/>
              </a:ext>
            </a:extLst>
          </p:cNvPr>
          <p:cNvSpPr>
            <a:spLocks noGrp="1"/>
          </p:cNvSpPr>
          <p:nvPr>
            <p:ph type="title"/>
          </p:nvPr>
        </p:nvSpPr>
        <p:spPr>
          <a:xfrm>
            <a:off x="838200" y="0"/>
            <a:ext cx="10515600" cy="1055302"/>
          </a:xfrm>
        </p:spPr>
        <p:txBody>
          <a:bodyPr/>
          <a:lstStyle/>
          <a:p>
            <a:r>
              <a:rPr lang="en-US" dirty="0"/>
              <a:t>Types of Data Binding</a:t>
            </a:r>
          </a:p>
        </p:txBody>
      </p:sp>
      <p:sp>
        <p:nvSpPr>
          <p:cNvPr id="3" name="Content Placeholder 2">
            <a:extLst>
              <a:ext uri="{FF2B5EF4-FFF2-40B4-BE49-F238E27FC236}">
                <a16:creationId xmlns:a16="http://schemas.microsoft.com/office/drawing/2014/main" id="{D5A0D5CD-D631-B500-3CC5-0EAA227D54F1}"/>
              </a:ext>
            </a:extLst>
          </p:cNvPr>
          <p:cNvSpPr>
            <a:spLocks noGrp="1"/>
          </p:cNvSpPr>
          <p:nvPr>
            <p:ph idx="1"/>
          </p:nvPr>
        </p:nvSpPr>
        <p:spPr>
          <a:xfrm>
            <a:off x="838200" y="1142045"/>
            <a:ext cx="10515600" cy="4351338"/>
          </a:xfrm>
        </p:spPr>
        <p:txBody>
          <a:bodyPr/>
          <a:lstStyle/>
          <a:p>
            <a:pPr algn="just"/>
            <a:r>
              <a:rPr lang="en-US" b="1" i="0" dirty="0">
                <a:solidFill>
                  <a:srgbClr val="000000"/>
                </a:solidFill>
                <a:effectLst/>
                <a:latin typeface="Roboto" panose="02000000000000000000" pitchFamily="2" charset="0"/>
              </a:rPr>
              <a:t>One Way Data Binding </a:t>
            </a:r>
            <a:r>
              <a:rPr lang="en-US" b="0" i="0" dirty="0">
                <a:solidFill>
                  <a:srgbClr val="000000"/>
                </a:solidFill>
                <a:effectLst/>
                <a:latin typeface="Roboto" panose="02000000000000000000" pitchFamily="2" charset="0"/>
              </a:rPr>
              <a:t>allows either updating the view using the model or updating the model through view whereas Two Way Data Binding allows us to synchronize the data both ways.</a:t>
            </a:r>
          </a:p>
          <a:p>
            <a:pPr algn="just"/>
            <a:r>
              <a:rPr lang="en-US" b="0" i="0" dirty="0">
                <a:solidFill>
                  <a:srgbClr val="000000"/>
                </a:solidFill>
                <a:effectLst/>
                <a:latin typeface="Roboto" panose="02000000000000000000" pitchFamily="2" charset="0"/>
              </a:rPr>
              <a:t>Binding types other than interpolation have a target name to the left side of equal sign surrounded by [ ] or ( ) or preceded by a prefix (bind-, on-, </a:t>
            </a:r>
            <a:r>
              <a:rPr lang="en-US" b="0" i="0" dirty="0" err="1">
                <a:solidFill>
                  <a:srgbClr val="000000"/>
                </a:solidFill>
                <a:effectLst/>
                <a:latin typeface="Roboto" panose="02000000000000000000" pitchFamily="2" charset="0"/>
              </a:rPr>
              <a:t>bindon</a:t>
            </a:r>
            <a:r>
              <a:rPr lang="en-US" b="0" i="0" dirty="0">
                <a:solidFill>
                  <a:srgbClr val="000000"/>
                </a:solidFill>
                <a:effectLst/>
                <a:latin typeface="Roboto" panose="02000000000000000000" pitchFamily="2" charset="0"/>
              </a:rPr>
              <a:t>-)</a:t>
            </a:r>
          </a:p>
          <a:p>
            <a:pPr algn="just"/>
            <a:r>
              <a:rPr lang="en-US" b="0" i="0" dirty="0">
                <a:solidFill>
                  <a:srgbClr val="000000"/>
                </a:solidFill>
                <a:effectLst/>
                <a:latin typeface="Roboto" panose="02000000000000000000" pitchFamily="2" charset="0"/>
              </a:rPr>
              <a:t>The </a:t>
            </a:r>
            <a:r>
              <a:rPr lang="en-US" b="1" i="1" dirty="0">
                <a:solidFill>
                  <a:srgbClr val="000000"/>
                </a:solidFill>
                <a:effectLst/>
                <a:latin typeface="Roboto" panose="02000000000000000000" pitchFamily="2" charset="0"/>
              </a:rPr>
              <a:t>target </a:t>
            </a:r>
            <a:r>
              <a:rPr lang="en-US" b="0" i="0" dirty="0">
                <a:solidFill>
                  <a:srgbClr val="000000"/>
                </a:solidFill>
                <a:effectLst/>
                <a:latin typeface="Roboto" panose="02000000000000000000" pitchFamily="2" charset="0"/>
              </a:rPr>
              <a:t>of data binding can be an (element or component or directive) property, an (element or component or directive) event, or rarely an attribute name.</a:t>
            </a:r>
          </a:p>
          <a:p>
            <a:endParaRPr lang="en-US" dirty="0"/>
          </a:p>
        </p:txBody>
      </p:sp>
      <p:graphicFrame>
        <p:nvGraphicFramePr>
          <p:cNvPr id="4" name="Table 4">
            <a:extLst>
              <a:ext uri="{FF2B5EF4-FFF2-40B4-BE49-F238E27FC236}">
                <a16:creationId xmlns:a16="http://schemas.microsoft.com/office/drawing/2014/main" id="{1777885E-060F-8879-A049-138559F27C50}"/>
              </a:ext>
            </a:extLst>
          </p:cNvPr>
          <p:cNvGraphicFramePr>
            <a:graphicFrameLocks noGrp="1"/>
          </p:cNvGraphicFramePr>
          <p:nvPr>
            <p:extLst>
              <p:ext uri="{D42A27DB-BD31-4B8C-83A1-F6EECF244321}">
                <p14:modId xmlns:p14="http://schemas.microsoft.com/office/powerpoint/2010/main" val="472356090"/>
              </p:ext>
            </p:extLst>
          </p:nvPr>
        </p:nvGraphicFramePr>
        <p:xfrm>
          <a:off x="838200" y="2983471"/>
          <a:ext cx="10515600" cy="3354771"/>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441519441"/>
                    </a:ext>
                  </a:extLst>
                </a:gridCol>
                <a:gridCol w="3505200">
                  <a:extLst>
                    <a:ext uri="{9D8B030D-6E8A-4147-A177-3AD203B41FA5}">
                      <a16:colId xmlns:a16="http://schemas.microsoft.com/office/drawing/2014/main" val="1501356456"/>
                    </a:ext>
                  </a:extLst>
                </a:gridCol>
                <a:gridCol w="3505200">
                  <a:extLst>
                    <a:ext uri="{9D8B030D-6E8A-4147-A177-3AD203B41FA5}">
                      <a16:colId xmlns:a16="http://schemas.microsoft.com/office/drawing/2014/main" val="1812618476"/>
                    </a:ext>
                  </a:extLst>
                </a:gridCol>
              </a:tblGrid>
              <a:tr h="514331">
                <a:tc>
                  <a:txBody>
                    <a:bodyPr/>
                    <a:lstStyle/>
                    <a:p>
                      <a:pPr algn="ctr"/>
                      <a:r>
                        <a:rPr lang="en-US" sz="1800" dirty="0"/>
                        <a:t>Data Direction</a:t>
                      </a:r>
                    </a:p>
                  </a:txBody>
                  <a:tcPr anchor="ctr"/>
                </a:tc>
                <a:tc>
                  <a:txBody>
                    <a:bodyPr/>
                    <a:lstStyle/>
                    <a:p>
                      <a:pPr algn="ctr"/>
                      <a:r>
                        <a:rPr lang="en-US" sz="1800" dirty="0"/>
                        <a:t>Syntax</a:t>
                      </a:r>
                    </a:p>
                  </a:txBody>
                  <a:tcPr anchor="ctr"/>
                </a:tc>
                <a:tc>
                  <a:txBody>
                    <a:bodyPr/>
                    <a:lstStyle/>
                    <a:p>
                      <a:pPr algn="ctr"/>
                      <a:r>
                        <a:rPr lang="en-US" sz="1800" dirty="0"/>
                        <a:t>Data Binding Type</a:t>
                      </a:r>
                    </a:p>
                  </a:txBody>
                  <a:tcPr anchor="ctr"/>
                </a:tc>
                <a:extLst>
                  <a:ext uri="{0D108BD9-81ED-4DB2-BD59-A6C34878D82A}">
                    <a16:rowId xmlns:a16="http://schemas.microsoft.com/office/drawing/2014/main" val="1081884755"/>
                  </a:ext>
                </a:extLst>
              </a:tr>
              <a:tr h="688700">
                <a:tc>
                  <a:txBody>
                    <a:bodyPr/>
                    <a:lstStyle/>
                    <a:p>
                      <a:r>
                        <a:rPr lang="en-US" sz="1800" dirty="0"/>
                        <a:t>One-way (class </a:t>
                      </a:r>
                      <a:r>
                        <a:rPr lang="en-US" sz="1800" dirty="0">
                          <a:sym typeface="Wingdings" panose="05000000000000000000" pitchFamily="2" charset="2"/>
                        </a:rPr>
                        <a:t> view)</a:t>
                      </a:r>
                      <a:endParaRPr lang="en-US" sz="1800" dirty="0"/>
                    </a:p>
                  </a:txBody>
                  <a:tcPr/>
                </a:tc>
                <a:tc>
                  <a:txBody>
                    <a:bodyPr/>
                    <a:lstStyle/>
                    <a:p>
                      <a:r>
                        <a:rPr lang="en-US" sz="1800" dirty="0"/>
                        <a:t>{{ expression }}</a:t>
                      </a:r>
                    </a:p>
                    <a:p>
                      <a:r>
                        <a:rPr lang="en-US" sz="1800" dirty="0"/>
                        <a:t>[target] = “expression”</a:t>
                      </a:r>
                    </a:p>
                    <a:p>
                      <a:r>
                        <a:rPr lang="en-US" sz="1800" dirty="0"/>
                        <a:t>bind-target = “expression”</a:t>
                      </a:r>
                    </a:p>
                  </a:txBody>
                  <a:tcPr/>
                </a:tc>
                <a:tc>
                  <a:txBody>
                    <a:bodyPr/>
                    <a:lstStyle/>
                    <a:p>
                      <a:r>
                        <a:rPr lang="en-US" sz="1800" dirty="0"/>
                        <a:t>Interpolation</a:t>
                      </a:r>
                    </a:p>
                    <a:p>
                      <a:r>
                        <a:rPr lang="en-US" sz="1800" dirty="0"/>
                        <a:t>Property</a:t>
                      </a:r>
                    </a:p>
                    <a:p>
                      <a:r>
                        <a:rPr lang="en-US" sz="1800" dirty="0"/>
                        <a:t>Attribute</a:t>
                      </a:r>
                    </a:p>
                    <a:p>
                      <a:r>
                        <a:rPr lang="en-US" sz="1800" dirty="0"/>
                        <a:t>Class</a:t>
                      </a:r>
                    </a:p>
                    <a:p>
                      <a:r>
                        <a:rPr lang="en-US" sz="1800" dirty="0"/>
                        <a:t>Style</a:t>
                      </a:r>
                    </a:p>
                  </a:txBody>
                  <a:tcPr/>
                </a:tc>
                <a:extLst>
                  <a:ext uri="{0D108BD9-81ED-4DB2-BD59-A6C34878D82A}">
                    <a16:rowId xmlns:a16="http://schemas.microsoft.com/office/drawing/2014/main" val="3071319962"/>
                  </a:ext>
                </a:extLst>
              </a:tr>
              <a:tr h="6887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One-way (view </a:t>
                      </a:r>
                      <a:r>
                        <a:rPr lang="en-US" sz="1800" dirty="0">
                          <a:sym typeface="Wingdings" panose="05000000000000000000" pitchFamily="2" charset="2"/>
                        </a:rPr>
                        <a:t> class)</a:t>
                      </a:r>
                      <a:endParaRPr lang="en-US" sz="1800" dirty="0"/>
                    </a:p>
                    <a:p>
                      <a:endParaRPr lang="en-US" sz="1800" dirty="0"/>
                    </a:p>
                  </a:txBody>
                  <a:tcPr/>
                </a:tc>
                <a:tc>
                  <a:txBody>
                    <a:bodyPr/>
                    <a:lstStyle/>
                    <a:p>
                      <a:r>
                        <a:rPr lang="en-US" sz="1800" dirty="0"/>
                        <a:t>(target) = “statement”</a:t>
                      </a:r>
                    </a:p>
                    <a:p>
                      <a:r>
                        <a:rPr lang="en-US" sz="1800" dirty="0"/>
                        <a:t>on-target = “statement”</a:t>
                      </a:r>
                    </a:p>
                  </a:txBody>
                  <a:tcPr/>
                </a:tc>
                <a:tc>
                  <a:txBody>
                    <a:bodyPr/>
                    <a:lstStyle/>
                    <a:p>
                      <a:r>
                        <a:rPr lang="en-US" sz="1800" dirty="0"/>
                        <a:t>Event</a:t>
                      </a:r>
                    </a:p>
                  </a:txBody>
                  <a:tcPr/>
                </a:tc>
                <a:extLst>
                  <a:ext uri="{0D108BD9-81ED-4DB2-BD59-A6C34878D82A}">
                    <a16:rowId xmlns:a16="http://schemas.microsoft.com/office/drawing/2014/main" val="726702191"/>
                  </a:ext>
                </a:extLst>
              </a:tr>
              <a:tr h="688700">
                <a:tc>
                  <a:txBody>
                    <a:bodyPr/>
                    <a:lstStyle/>
                    <a:p>
                      <a:r>
                        <a:rPr lang="en-US" sz="1800" dirty="0"/>
                        <a:t>Two-way</a:t>
                      </a:r>
                    </a:p>
                  </a:txBody>
                  <a:tcPr/>
                </a:tc>
                <a:tc>
                  <a:txBody>
                    <a:bodyPr/>
                    <a:lstStyle/>
                    <a:p>
                      <a:r>
                        <a:rPr lang="en-US" sz="1800" dirty="0"/>
                        <a:t>[(target)] = “expression”</a:t>
                      </a:r>
                    </a:p>
                    <a:p>
                      <a:r>
                        <a:rPr lang="en-US" sz="1800" dirty="0" err="1"/>
                        <a:t>Bindon</a:t>
                      </a:r>
                      <a:r>
                        <a:rPr lang="en-US" sz="1800" dirty="0"/>
                        <a:t>-target = “expression”</a:t>
                      </a:r>
                    </a:p>
                  </a:txBody>
                  <a:tcPr/>
                </a:tc>
                <a:tc>
                  <a:txBody>
                    <a:bodyPr/>
                    <a:lstStyle/>
                    <a:p>
                      <a:r>
                        <a:rPr lang="en-US" sz="1800" dirty="0"/>
                        <a:t>Two way</a:t>
                      </a:r>
                    </a:p>
                  </a:txBody>
                  <a:tcPr/>
                </a:tc>
                <a:extLst>
                  <a:ext uri="{0D108BD9-81ED-4DB2-BD59-A6C34878D82A}">
                    <a16:rowId xmlns:a16="http://schemas.microsoft.com/office/drawing/2014/main" val="3729547633"/>
                  </a:ext>
                </a:extLst>
              </a:tr>
            </a:tbl>
          </a:graphicData>
        </a:graphic>
      </p:graphicFrame>
    </p:spTree>
    <p:extLst>
      <p:ext uri="{BB962C8B-B14F-4D97-AF65-F5344CB8AC3E}">
        <p14:creationId xmlns:p14="http://schemas.microsoft.com/office/powerpoint/2010/main" val="146330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1491-475A-70BD-A877-57D4BA99F8D7}"/>
              </a:ext>
            </a:extLst>
          </p:cNvPr>
          <p:cNvSpPr>
            <a:spLocks noGrp="1"/>
          </p:cNvSpPr>
          <p:nvPr>
            <p:ph type="title"/>
          </p:nvPr>
        </p:nvSpPr>
        <p:spPr/>
        <p:txBody>
          <a:bodyPr/>
          <a:lstStyle/>
          <a:p>
            <a:r>
              <a:rPr lang="en-US" dirty="0"/>
              <a:t>Why Angular?</a:t>
            </a:r>
          </a:p>
        </p:txBody>
      </p:sp>
      <p:sp>
        <p:nvSpPr>
          <p:cNvPr id="3" name="Content Placeholder 2">
            <a:extLst>
              <a:ext uri="{FF2B5EF4-FFF2-40B4-BE49-F238E27FC236}">
                <a16:creationId xmlns:a16="http://schemas.microsoft.com/office/drawing/2014/main" id="{E954C6A8-96C7-74EC-9AD3-85D1AFA83DE2}"/>
              </a:ext>
            </a:extLst>
          </p:cNvPr>
          <p:cNvSpPr>
            <a:spLocks noGrp="1"/>
          </p:cNvSpPr>
          <p:nvPr>
            <p:ph idx="1"/>
          </p:nvPr>
        </p:nvSpPr>
        <p:spPr/>
        <p:txBody>
          <a:bodyPr>
            <a:normAutofit lnSpcReduction="10000"/>
          </a:bodyPr>
          <a:lstStyle/>
          <a:p>
            <a:pPr marL="0" indent="0" algn="just">
              <a:buNone/>
            </a:pPr>
            <a:r>
              <a:rPr lang="en-US" b="1" i="0" dirty="0">
                <a:solidFill>
                  <a:srgbClr val="000000"/>
                </a:solidFill>
                <a:effectLst/>
                <a:latin typeface="Roboto" panose="02000000000000000000" pitchFamily="2" charset="0"/>
              </a:rPr>
              <a:t>Web Components Support</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Component-based development is pretty much the future of web development. Angular is focused on component-based development. The use of components helps in creating loosely coupled units of application that can be developed, maintained, and tested easily.</a:t>
            </a:r>
          </a:p>
          <a:p>
            <a:pPr marL="0" indent="0" algn="just">
              <a:buNone/>
            </a:pPr>
            <a:r>
              <a:rPr lang="en-US" b="0" i="0" dirty="0">
                <a:solidFill>
                  <a:srgbClr val="000000"/>
                </a:solidFill>
                <a:effectLst/>
                <a:latin typeface="Roboto" panose="02000000000000000000" pitchFamily="2" charset="0"/>
              </a:rPr>
              <a:t> </a:t>
            </a:r>
          </a:p>
          <a:p>
            <a:pPr marL="0" indent="0" algn="just">
              <a:buNone/>
            </a:pPr>
            <a:r>
              <a:rPr lang="en-US" b="1" i="0" dirty="0">
                <a:solidFill>
                  <a:srgbClr val="000000"/>
                </a:solidFill>
                <a:effectLst/>
                <a:latin typeface="Roboto" panose="02000000000000000000" pitchFamily="2" charset="0"/>
              </a:rPr>
              <a:t>Better support for Mobile App Development</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Desktop and mobile applications have separate concerns and addressing these concerns using a single framework becomes a challenge. Angular 1 had to address the concerns of a mobile application using additional plugins. However, the Angular framework, addresses the concerns of both mobile as well as desktop applications.</a:t>
            </a:r>
          </a:p>
          <a:p>
            <a:pPr marL="0" indent="0" algn="just">
              <a:buNone/>
            </a:pPr>
            <a:r>
              <a:rPr lang="en-US" b="0" i="0" dirty="0">
                <a:solidFill>
                  <a:srgbClr val="000000"/>
                </a:solidFill>
                <a:effectLst/>
                <a:latin typeface="Roboto" panose="02000000000000000000" pitchFamily="2" charset="0"/>
              </a:rPr>
              <a:t> </a:t>
            </a:r>
          </a:p>
          <a:p>
            <a:pPr marL="0" indent="0" algn="just">
              <a:buNone/>
            </a:pPr>
            <a:r>
              <a:rPr lang="en-US" b="1" i="0" dirty="0">
                <a:solidFill>
                  <a:srgbClr val="000000"/>
                </a:solidFill>
                <a:effectLst/>
                <a:latin typeface="Roboto" panose="02000000000000000000" pitchFamily="2" charset="0"/>
              </a:rPr>
              <a:t>Better performance</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The Angular framework is better in its performance in terms of browser rendering, animation, and accessibility across all the components. This is due to the modern approach of handling issues compared to earlier Angular version 1.x.</a:t>
            </a:r>
          </a:p>
          <a:p>
            <a:endParaRPr lang="en-US" dirty="0"/>
          </a:p>
        </p:txBody>
      </p:sp>
    </p:spTree>
    <p:extLst>
      <p:ext uri="{BB962C8B-B14F-4D97-AF65-F5344CB8AC3E}">
        <p14:creationId xmlns:p14="http://schemas.microsoft.com/office/powerpoint/2010/main" val="29491893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2BEF-7770-409C-5ABB-1D4195F02A54}"/>
              </a:ext>
            </a:extLst>
          </p:cNvPr>
          <p:cNvSpPr>
            <a:spLocks noGrp="1"/>
          </p:cNvSpPr>
          <p:nvPr>
            <p:ph type="title"/>
          </p:nvPr>
        </p:nvSpPr>
        <p:spPr/>
        <p:txBody>
          <a:bodyPr/>
          <a:lstStyle/>
          <a:p>
            <a:r>
              <a:rPr lang="en-US" dirty="0"/>
              <a:t>Property Binding</a:t>
            </a:r>
          </a:p>
        </p:txBody>
      </p:sp>
      <p:sp>
        <p:nvSpPr>
          <p:cNvPr id="3" name="Content Placeholder 2">
            <a:extLst>
              <a:ext uri="{FF2B5EF4-FFF2-40B4-BE49-F238E27FC236}">
                <a16:creationId xmlns:a16="http://schemas.microsoft.com/office/drawing/2014/main" id="{A386AFFE-DF1D-8E1B-590C-0984CBF377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619010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A65A3-413C-E39D-8E88-809C6637021A}"/>
              </a:ext>
            </a:extLst>
          </p:cNvPr>
          <p:cNvSpPr>
            <a:spLocks noGrp="1"/>
          </p:cNvSpPr>
          <p:nvPr>
            <p:ph type="title"/>
          </p:nvPr>
        </p:nvSpPr>
        <p:spPr/>
        <p:txBody>
          <a:bodyPr/>
          <a:lstStyle/>
          <a:p>
            <a:r>
              <a:rPr lang="en-US" dirty="0"/>
              <a:t>Attribute Binding</a:t>
            </a:r>
          </a:p>
        </p:txBody>
      </p:sp>
      <p:sp>
        <p:nvSpPr>
          <p:cNvPr id="3" name="Content Placeholder 2">
            <a:extLst>
              <a:ext uri="{FF2B5EF4-FFF2-40B4-BE49-F238E27FC236}">
                <a16:creationId xmlns:a16="http://schemas.microsoft.com/office/drawing/2014/main" id="{B0CE2F33-3791-4D81-5786-63FB5579B0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136014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D8818-3EBD-3527-3365-9396A8B35344}"/>
              </a:ext>
            </a:extLst>
          </p:cNvPr>
          <p:cNvSpPr>
            <a:spLocks noGrp="1"/>
          </p:cNvSpPr>
          <p:nvPr>
            <p:ph type="title"/>
          </p:nvPr>
        </p:nvSpPr>
        <p:spPr/>
        <p:txBody>
          <a:bodyPr/>
          <a:lstStyle/>
          <a:p>
            <a:r>
              <a:rPr lang="en-US" dirty="0"/>
              <a:t>Class Binding</a:t>
            </a:r>
          </a:p>
        </p:txBody>
      </p:sp>
      <p:sp>
        <p:nvSpPr>
          <p:cNvPr id="3" name="Content Placeholder 2">
            <a:extLst>
              <a:ext uri="{FF2B5EF4-FFF2-40B4-BE49-F238E27FC236}">
                <a16:creationId xmlns:a16="http://schemas.microsoft.com/office/drawing/2014/main" id="{E9AE839D-0AC3-5326-2494-46EE4A0524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51935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8E17-CBD9-1BCE-D962-FB68D93E2398}"/>
              </a:ext>
            </a:extLst>
          </p:cNvPr>
          <p:cNvSpPr>
            <a:spLocks noGrp="1"/>
          </p:cNvSpPr>
          <p:nvPr>
            <p:ph type="title"/>
          </p:nvPr>
        </p:nvSpPr>
        <p:spPr/>
        <p:txBody>
          <a:bodyPr/>
          <a:lstStyle/>
          <a:p>
            <a:r>
              <a:rPr lang="en-US" dirty="0"/>
              <a:t>Style Binding</a:t>
            </a:r>
          </a:p>
        </p:txBody>
      </p:sp>
      <p:sp>
        <p:nvSpPr>
          <p:cNvPr id="3" name="Content Placeholder 2">
            <a:extLst>
              <a:ext uri="{FF2B5EF4-FFF2-40B4-BE49-F238E27FC236}">
                <a16:creationId xmlns:a16="http://schemas.microsoft.com/office/drawing/2014/main" id="{D5292714-93F3-E2E9-6221-D2C1351521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042496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9D0E-0113-6FAE-044B-45A2BB9FC68D}"/>
              </a:ext>
            </a:extLst>
          </p:cNvPr>
          <p:cNvSpPr>
            <a:spLocks noGrp="1"/>
          </p:cNvSpPr>
          <p:nvPr>
            <p:ph type="title"/>
          </p:nvPr>
        </p:nvSpPr>
        <p:spPr/>
        <p:txBody>
          <a:bodyPr/>
          <a:lstStyle/>
          <a:p>
            <a:r>
              <a:rPr lang="en-US" dirty="0"/>
              <a:t>Event Binding</a:t>
            </a:r>
          </a:p>
        </p:txBody>
      </p:sp>
      <p:sp>
        <p:nvSpPr>
          <p:cNvPr id="3" name="Content Placeholder 2">
            <a:extLst>
              <a:ext uri="{FF2B5EF4-FFF2-40B4-BE49-F238E27FC236}">
                <a16:creationId xmlns:a16="http://schemas.microsoft.com/office/drawing/2014/main" id="{CE2D1DEF-6A2C-C799-9722-0C27C9C43D9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71516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2677-B610-CE92-C219-4B2D1732EC55}"/>
              </a:ext>
            </a:extLst>
          </p:cNvPr>
          <p:cNvSpPr>
            <a:spLocks noGrp="1"/>
          </p:cNvSpPr>
          <p:nvPr>
            <p:ph type="title"/>
          </p:nvPr>
        </p:nvSpPr>
        <p:spPr/>
        <p:txBody>
          <a:bodyPr/>
          <a:lstStyle/>
          <a:p>
            <a:r>
              <a:rPr lang="en-US" dirty="0"/>
              <a:t>Two-way Binding</a:t>
            </a:r>
          </a:p>
        </p:txBody>
      </p:sp>
      <p:sp>
        <p:nvSpPr>
          <p:cNvPr id="3" name="Content Placeholder 2">
            <a:extLst>
              <a:ext uri="{FF2B5EF4-FFF2-40B4-BE49-F238E27FC236}">
                <a16:creationId xmlns:a16="http://schemas.microsoft.com/office/drawing/2014/main" id="{EF29F2A3-D2D4-5E3F-D0A0-D6D48376AE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749251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FDE9-7DC1-C94C-366B-AE2F0D46E370}"/>
              </a:ext>
            </a:extLst>
          </p:cNvPr>
          <p:cNvSpPr>
            <a:spLocks noGrp="1"/>
          </p:cNvSpPr>
          <p:nvPr>
            <p:ph type="ctrTitle"/>
          </p:nvPr>
        </p:nvSpPr>
        <p:spPr/>
        <p:txBody>
          <a:bodyPr/>
          <a:lstStyle/>
          <a:p>
            <a:r>
              <a:rPr lang="en-US" dirty="0"/>
              <a:t>Pipes</a:t>
            </a:r>
          </a:p>
        </p:txBody>
      </p:sp>
      <p:sp>
        <p:nvSpPr>
          <p:cNvPr id="3" name="Subtitle 2">
            <a:extLst>
              <a:ext uri="{FF2B5EF4-FFF2-40B4-BE49-F238E27FC236}">
                <a16:creationId xmlns:a16="http://schemas.microsoft.com/office/drawing/2014/main" id="{04DE6AD2-6DEB-0663-047C-61A85BE78DB9}"/>
              </a:ext>
            </a:extLst>
          </p:cNvPr>
          <p:cNvSpPr>
            <a:spLocks noGrp="1"/>
          </p:cNvSpPr>
          <p:nvPr>
            <p:ph type="subTitle" idx="1"/>
          </p:nvPr>
        </p:nvSpPr>
        <p:spPr/>
        <p:txBody>
          <a:bodyPr/>
          <a:lstStyle/>
          <a:p>
            <a:r>
              <a:rPr lang="en-US" dirty="0"/>
              <a:t>Angular</a:t>
            </a:r>
          </a:p>
        </p:txBody>
      </p:sp>
    </p:spTree>
    <p:extLst>
      <p:ext uri="{BB962C8B-B14F-4D97-AF65-F5344CB8AC3E}">
        <p14:creationId xmlns:p14="http://schemas.microsoft.com/office/powerpoint/2010/main" val="22379829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A490-00DE-6738-4EF2-EC46E0D3C9A3}"/>
              </a:ext>
            </a:extLst>
          </p:cNvPr>
          <p:cNvSpPr>
            <a:spLocks noGrp="1"/>
          </p:cNvSpPr>
          <p:nvPr>
            <p:ph type="title"/>
          </p:nvPr>
        </p:nvSpPr>
        <p:spPr/>
        <p:txBody>
          <a:bodyPr/>
          <a:lstStyle/>
          <a:p>
            <a:r>
              <a:rPr lang="en-US" dirty="0"/>
              <a:t>Introduction to Pipes</a:t>
            </a:r>
          </a:p>
        </p:txBody>
      </p:sp>
      <p:sp>
        <p:nvSpPr>
          <p:cNvPr id="3" name="Content Placeholder 2">
            <a:extLst>
              <a:ext uri="{FF2B5EF4-FFF2-40B4-BE49-F238E27FC236}">
                <a16:creationId xmlns:a16="http://schemas.microsoft.com/office/drawing/2014/main" id="{6A02D665-FE8C-0695-0549-9227C356EC9E}"/>
              </a:ext>
            </a:extLst>
          </p:cNvPr>
          <p:cNvSpPr>
            <a:spLocks noGrp="1"/>
          </p:cNvSpPr>
          <p:nvPr>
            <p:ph idx="1"/>
          </p:nvPr>
        </p:nvSpPr>
        <p:spPr/>
        <p:txBody>
          <a:bodyPr/>
          <a:lstStyle/>
          <a:p>
            <a:pPr marL="0" indent="0" algn="just">
              <a:buNone/>
            </a:pPr>
            <a:r>
              <a:rPr lang="en-US" b="0" i="0" dirty="0">
                <a:solidFill>
                  <a:srgbClr val="000000"/>
                </a:solidFill>
                <a:effectLst/>
                <a:latin typeface="Roboto" panose="02000000000000000000" pitchFamily="2" charset="0"/>
              </a:rPr>
              <a:t>Pipes are used to format the data before displaying it to the user. A pipe takes data as input and transforms it into the desired output.</a:t>
            </a:r>
          </a:p>
          <a:p>
            <a:pPr marL="0" indent="0" algn="just">
              <a:buNone/>
            </a:pPr>
            <a:r>
              <a:rPr lang="en-US" b="1" i="0" dirty="0">
                <a:solidFill>
                  <a:srgbClr val="000000"/>
                </a:solidFill>
                <a:effectLst/>
                <a:latin typeface="Roboto" panose="02000000000000000000" pitchFamily="2" charset="0"/>
              </a:rPr>
              <a:t>Syntax</a:t>
            </a:r>
            <a:r>
              <a:rPr lang="en-US" b="0" i="0" dirty="0">
                <a:solidFill>
                  <a:srgbClr val="000000"/>
                </a:solidFill>
                <a:effectLst/>
                <a:latin typeface="Roboto" panose="02000000000000000000" pitchFamily="2" charset="0"/>
              </a:rPr>
              <a:t>:</a:t>
            </a:r>
          </a:p>
          <a:p>
            <a:pPr marL="457200" lvl="1" indent="0">
              <a:buNone/>
            </a:pPr>
            <a:r>
              <a:rPr lang="en-US" dirty="0"/>
              <a:t>{{ </a:t>
            </a:r>
            <a:r>
              <a:rPr lang="en-US" dirty="0">
                <a:solidFill>
                  <a:srgbClr val="008000"/>
                </a:solidFill>
              </a:rPr>
              <a:t>expression</a:t>
            </a:r>
            <a:r>
              <a:rPr lang="en-US" dirty="0"/>
              <a:t> | pipe }}</a:t>
            </a:r>
          </a:p>
          <a:p>
            <a:pPr marL="0" indent="0">
              <a:buNone/>
            </a:pPr>
            <a:r>
              <a:rPr lang="en-US" b="1" i="0" dirty="0">
                <a:solidFill>
                  <a:srgbClr val="000000"/>
                </a:solidFill>
                <a:effectLst/>
                <a:latin typeface="Roboto" panose="02000000000000000000" pitchFamily="2" charset="0"/>
              </a:rPr>
              <a:t>Example</a:t>
            </a:r>
            <a:r>
              <a:rPr lang="en-US" b="0" i="0" dirty="0">
                <a:solidFill>
                  <a:srgbClr val="000000"/>
                </a:solidFill>
                <a:effectLst/>
                <a:latin typeface="Roboto" panose="02000000000000000000" pitchFamily="2" charset="0"/>
              </a:rPr>
              <a:t>:</a:t>
            </a:r>
          </a:p>
          <a:p>
            <a:pPr marL="457200" lvl="1" indent="0">
              <a:buNone/>
            </a:pPr>
            <a:r>
              <a:rPr lang="en-US" dirty="0"/>
              <a:t>{{ "</a:t>
            </a:r>
            <a:r>
              <a:rPr lang="en-US" dirty="0">
                <a:solidFill>
                  <a:srgbClr val="008000"/>
                </a:solidFill>
              </a:rPr>
              <a:t>Technology</a:t>
            </a:r>
            <a:r>
              <a:rPr lang="en-US" dirty="0"/>
              <a:t>" | uppercase }} </a:t>
            </a:r>
          </a:p>
          <a:p>
            <a:pPr marL="0" indent="0" algn="just">
              <a:buNone/>
            </a:pPr>
            <a:r>
              <a:rPr lang="en-US" b="0" i="0" dirty="0">
                <a:solidFill>
                  <a:srgbClr val="000000"/>
                </a:solidFill>
                <a:effectLst/>
                <a:latin typeface="Roboto" panose="02000000000000000000" pitchFamily="2" charset="0"/>
              </a:rPr>
              <a:t>This will display </a:t>
            </a:r>
            <a:r>
              <a:rPr lang="en-US" b="0" i="0" dirty="0">
                <a:solidFill>
                  <a:srgbClr val="008000"/>
                </a:solidFill>
                <a:effectLst/>
                <a:latin typeface="Roboto" panose="02000000000000000000" pitchFamily="2" charset="0"/>
              </a:rPr>
              <a:t>TECHNOLOGY</a:t>
            </a:r>
            <a:r>
              <a:rPr lang="en-US" b="0" i="0" dirty="0">
                <a:solidFill>
                  <a:srgbClr val="000000"/>
                </a:solidFill>
                <a:effectLst/>
                <a:latin typeface="Roboto" panose="02000000000000000000" pitchFamily="2" charset="0"/>
              </a:rPr>
              <a:t> </a:t>
            </a:r>
          </a:p>
          <a:p>
            <a:pPr marL="0" indent="0" algn="just">
              <a:buNone/>
            </a:pPr>
            <a:r>
              <a:rPr lang="en-US" b="0" i="0" dirty="0">
                <a:solidFill>
                  <a:srgbClr val="000000"/>
                </a:solidFill>
                <a:effectLst/>
                <a:latin typeface="Roboto" panose="02000000000000000000" pitchFamily="2" charset="0"/>
              </a:rPr>
              <a:t>Following table displays the  built-in pipes available:</a:t>
            </a:r>
          </a:p>
          <a:p>
            <a:endParaRPr lang="en-US" dirty="0"/>
          </a:p>
        </p:txBody>
      </p:sp>
      <p:graphicFrame>
        <p:nvGraphicFramePr>
          <p:cNvPr id="4" name="Table 4">
            <a:extLst>
              <a:ext uri="{FF2B5EF4-FFF2-40B4-BE49-F238E27FC236}">
                <a16:creationId xmlns:a16="http://schemas.microsoft.com/office/drawing/2014/main" id="{925A3C44-F039-2E4E-97D8-20EF53CCCAC5}"/>
              </a:ext>
            </a:extLst>
          </p:cNvPr>
          <p:cNvGraphicFramePr>
            <a:graphicFrameLocks noGrp="1"/>
          </p:cNvGraphicFramePr>
          <p:nvPr>
            <p:extLst>
              <p:ext uri="{D42A27DB-BD31-4B8C-83A1-F6EECF244321}">
                <p14:modId xmlns:p14="http://schemas.microsoft.com/office/powerpoint/2010/main" val="792746575"/>
              </p:ext>
            </p:extLst>
          </p:nvPr>
        </p:nvGraphicFramePr>
        <p:xfrm>
          <a:off x="2032000" y="4524375"/>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70359251"/>
                    </a:ext>
                  </a:extLst>
                </a:gridCol>
                <a:gridCol w="2709333">
                  <a:extLst>
                    <a:ext uri="{9D8B030D-6E8A-4147-A177-3AD203B41FA5}">
                      <a16:colId xmlns:a16="http://schemas.microsoft.com/office/drawing/2014/main" val="1202784253"/>
                    </a:ext>
                  </a:extLst>
                </a:gridCol>
                <a:gridCol w="2709333">
                  <a:extLst>
                    <a:ext uri="{9D8B030D-6E8A-4147-A177-3AD203B41FA5}">
                      <a16:colId xmlns:a16="http://schemas.microsoft.com/office/drawing/2014/main" val="397059088"/>
                    </a:ext>
                  </a:extLst>
                </a:gridCol>
              </a:tblGrid>
              <a:tr h="370840">
                <a:tc gridSpan="3">
                  <a:txBody>
                    <a:bodyPr/>
                    <a:lstStyle/>
                    <a:p>
                      <a:pPr algn="ctr"/>
                      <a:r>
                        <a:rPr lang="en-US" dirty="0"/>
                        <a:t>Built-in Pipes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515516016"/>
                  </a:ext>
                </a:extLst>
              </a:tr>
              <a:tr h="370840">
                <a:tc>
                  <a:txBody>
                    <a:bodyPr/>
                    <a:lstStyle/>
                    <a:p>
                      <a:r>
                        <a:rPr lang="en-US" dirty="0"/>
                        <a:t>uppercase</a:t>
                      </a:r>
                    </a:p>
                  </a:txBody>
                  <a:tcPr/>
                </a:tc>
                <a:tc>
                  <a:txBody>
                    <a:bodyPr/>
                    <a:lstStyle/>
                    <a:p>
                      <a:r>
                        <a:rPr lang="en-US" dirty="0"/>
                        <a:t>lowercase</a:t>
                      </a:r>
                    </a:p>
                  </a:txBody>
                  <a:tcPr/>
                </a:tc>
                <a:tc>
                  <a:txBody>
                    <a:bodyPr/>
                    <a:lstStyle/>
                    <a:p>
                      <a:r>
                        <a:rPr lang="en-US" dirty="0" err="1"/>
                        <a:t>titlecase</a:t>
                      </a:r>
                      <a:endParaRPr lang="en-US" dirty="0"/>
                    </a:p>
                  </a:txBody>
                  <a:tcPr/>
                </a:tc>
                <a:extLst>
                  <a:ext uri="{0D108BD9-81ED-4DB2-BD59-A6C34878D82A}">
                    <a16:rowId xmlns:a16="http://schemas.microsoft.com/office/drawing/2014/main" val="537507227"/>
                  </a:ext>
                </a:extLst>
              </a:tr>
              <a:tr h="370840">
                <a:tc>
                  <a:txBody>
                    <a:bodyPr/>
                    <a:lstStyle/>
                    <a:p>
                      <a:r>
                        <a:rPr lang="en-US" dirty="0"/>
                        <a:t>currency</a:t>
                      </a:r>
                    </a:p>
                  </a:txBody>
                  <a:tcPr/>
                </a:tc>
                <a:tc>
                  <a:txBody>
                    <a:bodyPr/>
                    <a:lstStyle/>
                    <a:p>
                      <a:r>
                        <a:rPr lang="en-US" dirty="0"/>
                        <a:t>date</a:t>
                      </a:r>
                    </a:p>
                  </a:txBody>
                  <a:tcPr/>
                </a:tc>
                <a:tc>
                  <a:txBody>
                    <a:bodyPr/>
                    <a:lstStyle/>
                    <a:p>
                      <a:r>
                        <a:rPr lang="en-US" dirty="0"/>
                        <a:t>percent</a:t>
                      </a:r>
                    </a:p>
                  </a:txBody>
                  <a:tcPr/>
                </a:tc>
                <a:extLst>
                  <a:ext uri="{0D108BD9-81ED-4DB2-BD59-A6C34878D82A}">
                    <a16:rowId xmlns:a16="http://schemas.microsoft.com/office/drawing/2014/main" val="230144328"/>
                  </a:ext>
                </a:extLst>
              </a:tr>
              <a:tr h="370840">
                <a:tc>
                  <a:txBody>
                    <a:bodyPr/>
                    <a:lstStyle/>
                    <a:p>
                      <a:r>
                        <a:rPr lang="en-US" dirty="0"/>
                        <a:t>slice</a:t>
                      </a:r>
                    </a:p>
                  </a:txBody>
                  <a:tcPr/>
                </a:tc>
                <a:tc>
                  <a:txBody>
                    <a:bodyPr/>
                    <a:lstStyle/>
                    <a:p>
                      <a:r>
                        <a:rPr lang="en-US" dirty="0"/>
                        <a:t>decimal</a:t>
                      </a:r>
                    </a:p>
                  </a:txBody>
                  <a:tcPr/>
                </a:tc>
                <a:tc>
                  <a:txBody>
                    <a:bodyPr/>
                    <a:lstStyle/>
                    <a:p>
                      <a:r>
                        <a:rPr lang="en-US" dirty="0" err="1"/>
                        <a:t>json</a:t>
                      </a:r>
                      <a:endParaRPr lang="en-US" dirty="0"/>
                    </a:p>
                  </a:txBody>
                  <a:tcPr/>
                </a:tc>
                <a:extLst>
                  <a:ext uri="{0D108BD9-81ED-4DB2-BD59-A6C34878D82A}">
                    <a16:rowId xmlns:a16="http://schemas.microsoft.com/office/drawing/2014/main" val="4143246541"/>
                  </a:ext>
                </a:extLst>
              </a:tr>
              <a:tr h="370840">
                <a:tc>
                  <a:txBody>
                    <a:bodyPr/>
                    <a:lstStyle/>
                    <a:p>
                      <a:r>
                        <a:rPr lang="en-US" dirty="0"/>
                        <a:t>I18nplural</a:t>
                      </a:r>
                    </a:p>
                  </a:txBody>
                  <a:tcPr/>
                </a:tc>
                <a:tc>
                  <a:txBody>
                    <a:bodyPr/>
                    <a:lstStyle/>
                    <a:p>
                      <a:r>
                        <a:rPr lang="en-US" dirty="0"/>
                        <a:t>i18nselect</a:t>
                      </a:r>
                    </a:p>
                  </a:txBody>
                  <a:tcPr/>
                </a:tc>
                <a:tc>
                  <a:txBody>
                    <a:bodyPr/>
                    <a:lstStyle/>
                    <a:p>
                      <a:endParaRPr lang="en-US" dirty="0"/>
                    </a:p>
                  </a:txBody>
                  <a:tcPr/>
                </a:tc>
                <a:extLst>
                  <a:ext uri="{0D108BD9-81ED-4DB2-BD59-A6C34878D82A}">
                    <a16:rowId xmlns:a16="http://schemas.microsoft.com/office/drawing/2014/main" val="2061496770"/>
                  </a:ext>
                </a:extLst>
              </a:tr>
            </a:tbl>
          </a:graphicData>
        </a:graphic>
      </p:graphicFrame>
    </p:spTree>
    <p:extLst>
      <p:ext uri="{BB962C8B-B14F-4D97-AF65-F5344CB8AC3E}">
        <p14:creationId xmlns:p14="http://schemas.microsoft.com/office/powerpoint/2010/main" val="19841068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D198-607B-6AD8-26A7-B5A1B7A60DD6}"/>
              </a:ext>
            </a:extLst>
          </p:cNvPr>
          <p:cNvSpPr>
            <a:spLocks noGrp="1"/>
          </p:cNvSpPr>
          <p:nvPr>
            <p:ph type="title"/>
          </p:nvPr>
        </p:nvSpPr>
        <p:spPr/>
        <p:txBody>
          <a:bodyPr/>
          <a:lstStyle/>
          <a:p>
            <a:r>
              <a:rPr lang="en-US" dirty="0"/>
              <a:t>Custom Pipes</a:t>
            </a:r>
          </a:p>
        </p:txBody>
      </p:sp>
      <p:sp>
        <p:nvSpPr>
          <p:cNvPr id="3" name="Content Placeholder 2">
            <a:extLst>
              <a:ext uri="{FF2B5EF4-FFF2-40B4-BE49-F238E27FC236}">
                <a16:creationId xmlns:a16="http://schemas.microsoft.com/office/drawing/2014/main" id="{792C5309-A6B7-58E3-7577-77353E351897}"/>
              </a:ext>
            </a:extLst>
          </p:cNvPr>
          <p:cNvSpPr>
            <a:spLocks noGrp="1"/>
          </p:cNvSpPr>
          <p:nvPr>
            <p:ph idx="1"/>
          </p:nvPr>
        </p:nvSpPr>
        <p:spPr/>
        <p:txBody>
          <a:bodyPr/>
          <a:lstStyle/>
          <a:p>
            <a:pPr marL="0" indent="0" algn="just">
              <a:buNone/>
            </a:pPr>
            <a:r>
              <a:rPr lang="en-US" b="0" i="0" dirty="0">
                <a:solidFill>
                  <a:srgbClr val="000000"/>
                </a:solidFill>
                <a:effectLst/>
                <a:latin typeface="Roboto" panose="02000000000000000000" pitchFamily="2" charset="0"/>
              </a:rPr>
              <a:t>We have explored built-in pipes so far. But if we want to implement functionalities such as sorting, filtering, etc., we should go for custom pipes as there are no corresponding built-in pipes available</a:t>
            </a:r>
          </a:p>
          <a:p>
            <a:pPr marL="0" indent="0" algn="just">
              <a:buNone/>
            </a:pPr>
            <a:r>
              <a:rPr lang="en-US" b="0" i="0" dirty="0">
                <a:solidFill>
                  <a:srgbClr val="000000"/>
                </a:solidFill>
                <a:effectLst/>
                <a:latin typeface="Roboto" panose="02000000000000000000" pitchFamily="2" charset="0"/>
              </a:rPr>
              <a:t>We can create our own custom pipe by inheriting </a:t>
            </a:r>
            <a:r>
              <a:rPr lang="en-US" b="0" i="0" dirty="0" err="1">
                <a:solidFill>
                  <a:srgbClr val="000000"/>
                </a:solidFill>
                <a:effectLst/>
                <a:latin typeface="Roboto" panose="02000000000000000000" pitchFamily="2" charset="0"/>
              </a:rPr>
              <a:t>PipeTransform</a:t>
            </a:r>
            <a:r>
              <a:rPr lang="en-US" b="0" i="0" dirty="0">
                <a:solidFill>
                  <a:srgbClr val="000000"/>
                </a:solidFill>
                <a:effectLst/>
                <a:latin typeface="Roboto" panose="02000000000000000000" pitchFamily="2" charset="0"/>
              </a:rPr>
              <a:t> interface</a:t>
            </a:r>
          </a:p>
          <a:p>
            <a:pPr marL="0" indent="0" algn="just">
              <a:buNone/>
            </a:pPr>
            <a:r>
              <a:rPr lang="en-US" b="1" i="0" dirty="0" err="1">
                <a:solidFill>
                  <a:srgbClr val="000000"/>
                </a:solidFill>
                <a:effectLst/>
                <a:latin typeface="Roboto" panose="02000000000000000000" pitchFamily="2" charset="0"/>
              </a:rPr>
              <a:t>PipeTransform</a:t>
            </a:r>
            <a:r>
              <a:rPr lang="en-US" b="1" i="0"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interface has a transform() method where we need to write custom pipe functionality</a:t>
            </a:r>
          </a:p>
          <a:p>
            <a:pPr marL="0" indent="0">
              <a:buNone/>
            </a:pPr>
            <a:r>
              <a:rPr lang="en-US" b="1" i="0" dirty="0">
                <a:solidFill>
                  <a:srgbClr val="000000"/>
                </a:solidFill>
                <a:effectLst/>
                <a:latin typeface="Roboto" panose="02000000000000000000" pitchFamily="2" charset="0"/>
              </a:rPr>
              <a:t>Syntax</a:t>
            </a:r>
            <a:r>
              <a:rPr lang="en-US" b="0" i="0" dirty="0">
                <a:solidFill>
                  <a:srgbClr val="000000"/>
                </a:solidFill>
                <a:effectLst/>
                <a:latin typeface="Roboto" panose="02000000000000000000" pitchFamily="2" charset="0"/>
              </a:rPr>
              <a:t>:</a:t>
            </a:r>
          </a:p>
          <a:p>
            <a:pPr marL="800100" lvl="1" indent="-342900">
              <a:lnSpc>
                <a:spcPct val="100000"/>
              </a:lnSpc>
              <a:spcBef>
                <a:spcPts val="0"/>
              </a:spcBef>
              <a:buFont typeface="+mj-lt"/>
              <a:buAutoNum type="arabicPeriod"/>
            </a:pPr>
            <a:r>
              <a:rPr lang="en-US" i="1" dirty="0">
                <a:solidFill>
                  <a:srgbClr val="0000FF"/>
                </a:solidFill>
              </a:rPr>
              <a:t>@Pipe</a:t>
            </a:r>
            <a:r>
              <a:rPr lang="en-US" i="1" dirty="0"/>
              <a:t>({</a:t>
            </a:r>
          </a:p>
          <a:p>
            <a:pPr marL="800100" lvl="1" indent="-342900">
              <a:lnSpc>
                <a:spcPct val="100000"/>
              </a:lnSpc>
              <a:spcBef>
                <a:spcPts val="0"/>
              </a:spcBef>
              <a:buFont typeface="+mj-lt"/>
              <a:buAutoNum type="arabicPeriod"/>
            </a:pPr>
            <a:r>
              <a:rPr lang="en-US" i="1" dirty="0"/>
              <a:t>  name: </a:t>
            </a:r>
            <a:r>
              <a:rPr lang="en-US" i="1" dirty="0">
                <a:solidFill>
                  <a:srgbClr val="008000"/>
                </a:solidFill>
              </a:rPr>
              <a:t>'</a:t>
            </a:r>
            <a:r>
              <a:rPr lang="en-US" i="1" dirty="0" err="1">
                <a:solidFill>
                  <a:srgbClr val="008000"/>
                </a:solidFill>
              </a:rPr>
              <a:t>pipename</a:t>
            </a:r>
            <a:r>
              <a:rPr lang="en-US" i="1" dirty="0">
                <a:solidFill>
                  <a:srgbClr val="008000"/>
                </a:solidFill>
              </a:rPr>
              <a:t>'</a:t>
            </a:r>
          </a:p>
          <a:p>
            <a:pPr marL="800100" lvl="1" indent="-342900">
              <a:lnSpc>
                <a:spcPct val="100000"/>
              </a:lnSpc>
              <a:spcBef>
                <a:spcPts val="0"/>
              </a:spcBef>
              <a:buFont typeface="+mj-lt"/>
              <a:buAutoNum type="arabicPeriod"/>
            </a:pPr>
            <a:r>
              <a:rPr lang="en-US" i="1" dirty="0"/>
              <a:t>})</a:t>
            </a:r>
          </a:p>
          <a:p>
            <a:pPr marL="800100" lvl="1" indent="-342900">
              <a:lnSpc>
                <a:spcPct val="100000"/>
              </a:lnSpc>
              <a:spcBef>
                <a:spcPts val="0"/>
              </a:spcBef>
              <a:buFont typeface="+mj-lt"/>
              <a:buAutoNum type="arabicPeriod"/>
            </a:pPr>
            <a:r>
              <a:rPr lang="en-US" i="1" dirty="0">
                <a:solidFill>
                  <a:srgbClr val="FF8C00"/>
                </a:solidFill>
              </a:rPr>
              <a:t>export class</a:t>
            </a:r>
            <a:r>
              <a:rPr lang="en-US" i="1" dirty="0"/>
              <a:t> </a:t>
            </a:r>
            <a:r>
              <a:rPr lang="en-US" i="1" dirty="0" err="1"/>
              <a:t>classname</a:t>
            </a:r>
            <a:r>
              <a:rPr lang="en-US" i="1" dirty="0"/>
              <a:t> </a:t>
            </a:r>
            <a:r>
              <a:rPr lang="en-US" i="1" dirty="0">
                <a:solidFill>
                  <a:srgbClr val="FF8C00"/>
                </a:solidFill>
              </a:rPr>
              <a:t>implements</a:t>
            </a:r>
            <a:r>
              <a:rPr lang="en-US" i="1" dirty="0"/>
              <a:t> </a:t>
            </a:r>
            <a:r>
              <a:rPr lang="en-US" i="1" dirty="0" err="1">
                <a:solidFill>
                  <a:srgbClr val="0000FF"/>
                </a:solidFill>
              </a:rPr>
              <a:t>PipeTransform</a:t>
            </a:r>
            <a:r>
              <a:rPr lang="en-US" i="1" dirty="0"/>
              <a:t> {</a:t>
            </a:r>
          </a:p>
          <a:p>
            <a:pPr marL="800100" lvl="1" indent="-342900">
              <a:lnSpc>
                <a:spcPct val="100000"/>
              </a:lnSpc>
              <a:spcBef>
                <a:spcPts val="0"/>
              </a:spcBef>
              <a:buFont typeface="+mj-lt"/>
              <a:buAutoNum type="arabicPeriod"/>
            </a:pPr>
            <a:r>
              <a:rPr lang="en-US" i="1" dirty="0"/>
              <a:t>  transform(value: any, ...</a:t>
            </a:r>
            <a:r>
              <a:rPr lang="en-US" i="1" dirty="0" err="1"/>
              <a:t>args:any</a:t>
            </a:r>
            <a:r>
              <a:rPr lang="en-US" i="1" dirty="0"/>
              <a:t>[]): any {</a:t>
            </a:r>
          </a:p>
          <a:p>
            <a:pPr marL="800100" lvl="1" indent="-342900">
              <a:lnSpc>
                <a:spcPct val="100000"/>
              </a:lnSpc>
              <a:spcBef>
                <a:spcPts val="0"/>
              </a:spcBef>
              <a:buFont typeface="+mj-lt"/>
              <a:buAutoNum type="arabicPeriod"/>
            </a:pPr>
            <a:r>
              <a:rPr lang="en-US" i="1" dirty="0"/>
              <a:t>  }</a:t>
            </a:r>
          </a:p>
          <a:p>
            <a:pPr marL="800100" lvl="1" indent="-342900">
              <a:lnSpc>
                <a:spcPct val="100000"/>
              </a:lnSpc>
              <a:spcBef>
                <a:spcPts val="0"/>
              </a:spcBef>
              <a:buFont typeface="+mj-lt"/>
              <a:buAutoNum type="arabicPeriod"/>
            </a:pPr>
            <a:r>
              <a:rPr lang="en-US" i="1" dirty="0"/>
              <a:t>}</a:t>
            </a:r>
          </a:p>
          <a:p>
            <a:pPr marL="0" indent="0">
              <a:buNone/>
            </a:pPr>
            <a:r>
              <a:rPr lang="en-US" b="1" i="0" dirty="0">
                <a:solidFill>
                  <a:srgbClr val="000000"/>
                </a:solidFill>
                <a:effectLst/>
                <a:latin typeface="Roboto" panose="02000000000000000000" pitchFamily="2" charset="0"/>
              </a:rPr>
              <a:t>transform() </a:t>
            </a:r>
            <a:r>
              <a:rPr lang="en-US" b="0" i="0" dirty="0">
                <a:solidFill>
                  <a:srgbClr val="000000"/>
                </a:solidFill>
                <a:effectLst/>
                <a:latin typeface="Roboto" panose="02000000000000000000" pitchFamily="2" charset="0"/>
              </a:rPr>
              <a:t>method has two arguments, first one is the value of the expression passed to the pipe and the second is a variable "arguments". We can have multiple arguments based on the number of parameters passed to the pipe. The transform method should return the final value.</a:t>
            </a:r>
            <a:endParaRPr lang="en-US" dirty="0"/>
          </a:p>
        </p:txBody>
      </p:sp>
    </p:spTree>
    <p:extLst>
      <p:ext uri="{BB962C8B-B14F-4D97-AF65-F5344CB8AC3E}">
        <p14:creationId xmlns:p14="http://schemas.microsoft.com/office/powerpoint/2010/main" val="621081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FDE9-7DC1-C94C-366B-AE2F0D46E370}"/>
              </a:ext>
            </a:extLst>
          </p:cNvPr>
          <p:cNvSpPr>
            <a:spLocks noGrp="1"/>
          </p:cNvSpPr>
          <p:nvPr>
            <p:ph type="ctrTitle"/>
          </p:nvPr>
        </p:nvSpPr>
        <p:spPr/>
        <p:txBody>
          <a:bodyPr/>
          <a:lstStyle/>
          <a:p>
            <a:r>
              <a:rPr lang="en-US" dirty="0"/>
              <a:t>Nested Components</a:t>
            </a:r>
          </a:p>
        </p:txBody>
      </p:sp>
      <p:sp>
        <p:nvSpPr>
          <p:cNvPr id="3" name="Subtitle 2">
            <a:extLst>
              <a:ext uri="{FF2B5EF4-FFF2-40B4-BE49-F238E27FC236}">
                <a16:creationId xmlns:a16="http://schemas.microsoft.com/office/drawing/2014/main" id="{04DE6AD2-6DEB-0663-047C-61A85BE78DB9}"/>
              </a:ext>
            </a:extLst>
          </p:cNvPr>
          <p:cNvSpPr>
            <a:spLocks noGrp="1"/>
          </p:cNvSpPr>
          <p:nvPr>
            <p:ph type="subTitle" idx="1"/>
          </p:nvPr>
        </p:nvSpPr>
        <p:spPr/>
        <p:txBody>
          <a:bodyPr/>
          <a:lstStyle/>
          <a:p>
            <a:r>
              <a:rPr lang="en-US" dirty="0"/>
              <a:t>Angular</a:t>
            </a:r>
          </a:p>
        </p:txBody>
      </p:sp>
    </p:spTree>
    <p:extLst>
      <p:ext uri="{BB962C8B-B14F-4D97-AF65-F5344CB8AC3E}">
        <p14:creationId xmlns:p14="http://schemas.microsoft.com/office/powerpoint/2010/main" val="360783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C418-5C31-C82B-EB21-7D8F33900A01}"/>
              </a:ext>
            </a:extLst>
          </p:cNvPr>
          <p:cNvSpPr>
            <a:spLocks noGrp="1"/>
          </p:cNvSpPr>
          <p:nvPr>
            <p:ph type="title"/>
          </p:nvPr>
        </p:nvSpPr>
        <p:spPr/>
        <p:txBody>
          <a:bodyPr/>
          <a:lstStyle/>
          <a:p>
            <a:r>
              <a:rPr lang="en-US" dirty="0"/>
              <a:t>Single Page Application</a:t>
            </a:r>
          </a:p>
        </p:txBody>
      </p:sp>
      <p:sp>
        <p:nvSpPr>
          <p:cNvPr id="3" name="Content Placeholder 2">
            <a:extLst>
              <a:ext uri="{FF2B5EF4-FFF2-40B4-BE49-F238E27FC236}">
                <a16:creationId xmlns:a16="http://schemas.microsoft.com/office/drawing/2014/main" id="{D4620485-89C4-53B5-61D2-C0D78656C35B}"/>
              </a:ext>
            </a:extLst>
          </p:cNvPr>
          <p:cNvSpPr>
            <a:spLocks noGrp="1"/>
          </p:cNvSpPr>
          <p:nvPr>
            <p:ph idx="1"/>
          </p:nvPr>
        </p:nvSpPr>
        <p:spPr/>
        <p:txBody>
          <a:bodyPr>
            <a:normAutofit/>
          </a:bodyPr>
          <a:lstStyle/>
          <a:p>
            <a:pPr marL="0" indent="0" algn="just">
              <a:buNone/>
            </a:pPr>
            <a:r>
              <a:rPr lang="en-US" sz="1600" b="0" i="0" dirty="0">
                <a:solidFill>
                  <a:srgbClr val="000000"/>
                </a:solidFill>
                <a:effectLst/>
                <a:latin typeface="Roboto" panose="02000000000000000000" pitchFamily="2" charset="0"/>
              </a:rPr>
              <a:t>A Single Page Application (SPA) is a web application that interacts with the user by dynamically redrawing any part of the UI without requesting an entire new page from the server.</a:t>
            </a:r>
          </a:p>
          <a:p>
            <a:pPr marL="0" indent="0" algn="just">
              <a:buNone/>
            </a:pPr>
            <a:r>
              <a:rPr lang="en-US" sz="1600" b="0" i="0" dirty="0">
                <a:solidFill>
                  <a:srgbClr val="000000"/>
                </a:solidFill>
                <a:effectLst/>
                <a:latin typeface="Roboto" panose="02000000000000000000" pitchFamily="2" charset="0"/>
              </a:rPr>
              <a:t>For example, have a look at the Amazon web application. When you click on the various links present in the navbar present in any of the web pages of this application, the whole page gets refreshed. This is because visibly, a new request is sent for the new page for almost each user click. You may hence observe that it is not a SPA.</a:t>
            </a:r>
          </a:p>
          <a:p>
            <a:pPr marL="0" indent="0" algn="just">
              <a:buNone/>
            </a:pPr>
            <a:r>
              <a:rPr lang="en-US" sz="1600" b="0" i="0" dirty="0">
                <a:solidFill>
                  <a:srgbClr val="000000"/>
                </a:solidFill>
                <a:effectLst/>
                <a:latin typeface="Roboto" panose="02000000000000000000" pitchFamily="2" charset="0"/>
              </a:rPr>
              <a:t>But, if you look at the Gmail web application, you will observe that all user interactions are being handled without completely refreshing the page. </a:t>
            </a:r>
          </a:p>
          <a:p>
            <a:pPr marL="0" indent="0" algn="just">
              <a:buNone/>
            </a:pPr>
            <a:endParaRPr lang="en-US" sz="1600" b="0" i="0" dirty="0">
              <a:solidFill>
                <a:srgbClr val="000000"/>
              </a:solidFill>
              <a:effectLst/>
              <a:latin typeface="Roboto" panose="02000000000000000000" pitchFamily="2" charset="0"/>
            </a:endParaRPr>
          </a:p>
          <a:p>
            <a:pPr marL="0" indent="0">
              <a:buNone/>
            </a:pPr>
            <a:r>
              <a:rPr lang="en-US" sz="1600" b="0" i="0" dirty="0">
                <a:solidFill>
                  <a:srgbClr val="000000"/>
                </a:solidFill>
                <a:effectLst/>
                <a:latin typeface="Roboto" panose="02000000000000000000" pitchFamily="2" charset="0"/>
              </a:rPr>
              <a:t>Modern web applications are generally SPAs. SPAs provide a good user experience by communicating  asynchronously (a preferable way of communication) with a remote web server (generally using HTTP protocol) to dynamically check the user inputs or interactions and give constant feedback to the user in case of any errors, or wrongful/invalid user interaction. They are built block-by-block making all the functionalities independent of each other. All desktop apps are SPAs in the sense that only the required area gets changed based on user requests.</a:t>
            </a:r>
          </a:p>
          <a:p>
            <a:pPr marL="0" indent="0" algn="just">
              <a:buNone/>
            </a:pPr>
            <a:r>
              <a:rPr lang="en-US" sz="1600" b="0" i="0" dirty="0">
                <a:solidFill>
                  <a:srgbClr val="000000"/>
                </a:solidFill>
                <a:effectLst/>
                <a:latin typeface="Roboto" panose="02000000000000000000" pitchFamily="2" charset="0"/>
              </a:rPr>
              <a:t>Angular helps to create SPAs that will dynamically load contents in a single HTML file, giving the user an illusion that the application is just a single page.</a:t>
            </a:r>
          </a:p>
          <a:p>
            <a:endParaRPr lang="en-US" dirty="0"/>
          </a:p>
        </p:txBody>
      </p:sp>
    </p:spTree>
    <p:extLst>
      <p:ext uri="{BB962C8B-B14F-4D97-AF65-F5344CB8AC3E}">
        <p14:creationId xmlns:p14="http://schemas.microsoft.com/office/powerpoint/2010/main" val="26487271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6B86D-9B75-DB55-4A1F-A68668236B67}"/>
              </a:ext>
            </a:extLst>
          </p:cNvPr>
          <p:cNvSpPr>
            <a:spLocks noGrp="1"/>
          </p:cNvSpPr>
          <p:nvPr>
            <p:ph type="title"/>
          </p:nvPr>
        </p:nvSpPr>
        <p:spPr/>
        <p:txBody>
          <a:bodyPr/>
          <a:lstStyle/>
          <a:p>
            <a:r>
              <a:rPr lang="en-US" dirty="0"/>
              <a:t>Nesting of Component</a:t>
            </a:r>
          </a:p>
        </p:txBody>
      </p:sp>
      <p:sp>
        <p:nvSpPr>
          <p:cNvPr id="3" name="Content Placeholder 2">
            <a:extLst>
              <a:ext uri="{FF2B5EF4-FFF2-40B4-BE49-F238E27FC236}">
                <a16:creationId xmlns:a16="http://schemas.microsoft.com/office/drawing/2014/main" id="{29363171-75CD-89CB-1D38-65482C2BFA44}"/>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Roboto" panose="02000000000000000000" pitchFamily="2" charset="0"/>
              </a:rPr>
              <a:t>Nested component is a component that is loaded into another component</a:t>
            </a:r>
          </a:p>
          <a:p>
            <a:pPr algn="just">
              <a:buFont typeface="Arial" panose="020B0604020202020204" pitchFamily="34" charset="0"/>
              <a:buChar char="•"/>
            </a:pPr>
            <a:r>
              <a:rPr lang="en-US" b="0" i="0" dirty="0">
                <a:solidFill>
                  <a:srgbClr val="000000"/>
                </a:solidFill>
                <a:effectLst/>
                <a:latin typeface="Roboto" panose="02000000000000000000" pitchFamily="2" charset="0"/>
              </a:rPr>
              <a:t>The component where another component is loaded onto is called a container component/parent component.</a:t>
            </a:r>
          </a:p>
          <a:p>
            <a:pPr algn="just">
              <a:buFont typeface="Arial" panose="020B0604020202020204" pitchFamily="34" charset="0"/>
              <a:buChar char="•"/>
            </a:pPr>
            <a:r>
              <a:rPr lang="en-US" b="0" i="0" dirty="0">
                <a:solidFill>
                  <a:srgbClr val="000000"/>
                </a:solidFill>
                <a:effectLst/>
                <a:latin typeface="Roboto" panose="02000000000000000000" pitchFamily="2" charset="0"/>
              </a:rPr>
              <a:t>The root component is loaded in the index.html page using its selector name. Similarly, to load one component into a parent component, use the selector name of the component in the template i.e., the HTML page of the container component</a:t>
            </a:r>
          </a:p>
          <a:p>
            <a:endParaRPr lang="en-US" dirty="0"/>
          </a:p>
        </p:txBody>
      </p:sp>
    </p:spTree>
    <p:extLst>
      <p:ext uri="{BB962C8B-B14F-4D97-AF65-F5344CB8AC3E}">
        <p14:creationId xmlns:p14="http://schemas.microsoft.com/office/powerpoint/2010/main" val="11421017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FDE9-7DC1-C94C-366B-AE2F0D46E370}"/>
              </a:ext>
            </a:extLst>
          </p:cNvPr>
          <p:cNvSpPr>
            <a:spLocks noGrp="1"/>
          </p:cNvSpPr>
          <p:nvPr>
            <p:ph type="ctrTitle"/>
          </p:nvPr>
        </p:nvSpPr>
        <p:spPr/>
        <p:txBody>
          <a:bodyPr/>
          <a:lstStyle/>
          <a:p>
            <a:r>
              <a:rPr lang="en-US" dirty="0"/>
              <a:t>Services</a:t>
            </a:r>
          </a:p>
        </p:txBody>
      </p:sp>
      <p:sp>
        <p:nvSpPr>
          <p:cNvPr id="3" name="Subtitle 2">
            <a:extLst>
              <a:ext uri="{FF2B5EF4-FFF2-40B4-BE49-F238E27FC236}">
                <a16:creationId xmlns:a16="http://schemas.microsoft.com/office/drawing/2014/main" id="{04DE6AD2-6DEB-0663-047C-61A85BE78DB9}"/>
              </a:ext>
            </a:extLst>
          </p:cNvPr>
          <p:cNvSpPr>
            <a:spLocks noGrp="1"/>
          </p:cNvSpPr>
          <p:nvPr>
            <p:ph type="subTitle" idx="1"/>
          </p:nvPr>
        </p:nvSpPr>
        <p:spPr/>
        <p:txBody>
          <a:bodyPr/>
          <a:lstStyle/>
          <a:p>
            <a:r>
              <a:rPr lang="en-US" dirty="0"/>
              <a:t>Angular</a:t>
            </a:r>
          </a:p>
        </p:txBody>
      </p:sp>
    </p:spTree>
    <p:extLst>
      <p:ext uri="{BB962C8B-B14F-4D97-AF65-F5344CB8AC3E}">
        <p14:creationId xmlns:p14="http://schemas.microsoft.com/office/powerpoint/2010/main" val="29866844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5D05-CFAE-2BE5-9D65-813AE5D218E7}"/>
              </a:ext>
            </a:extLst>
          </p:cNvPr>
          <p:cNvSpPr>
            <a:spLocks noGrp="1"/>
          </p:cNvSpPr>
          <p:nvPr>
            <p:ph type="title"/>
          </p:nvPr>
        </p:nvSpPr>
        <p:spPr/>
        <p:txBody>
          <a:bodyPr/>
          <a:lstStyle/>
          <a:p>
            <a:r>
              <a:rPr lang="en-US" dirty="0"/>
              <a:t>Dependency Injection</a:t>
            </a:r>
          </a:p>
        </p:txBody>
      </p:sp>
      <p:sp>
        <p:nvSpPr>
          <p:cNvPr id="3" name="Content Placeholder 2">
            <a:extLst>
              <a:ext uri="{FF2B5EF4-FFF2-40B4-BE49-F238E27FC236}">
                <a16:creationId xmlns:a16="http://schemas.microsoft.com/office/drawing/2014/main" id="{7B40DA6E-9073-4198-204E-EE66A4A5FE19}"/>
              </a:ext>
            </a:extLst>
          </p:cNvPr>
          <p:cNvSpPr>
            <a:spLocks noGrp="1"/>
          </p:cNvSpPr>
          <p:nvPr>
            <p:ph idx="1"/>
          </p:nvPr>
        </p:nvSpPr>
        <p:spPr/>
        <p:txBody>
          <a:bodyPr/>
          <a:lstStyle/>
          <a:p>
            <a:pPr marL="0" indent="0" algn="just">
              <a:buNone/>
            </a:pPr>
            <a:r>
              <a:rPr lang="en-US" b="0" i="0" dirty="0">
                <a:solidFill>
                  <a:srgbClr val="000000"/>
                </a:solidFill>
                <a:effectLst/>
                <a:latin typeface="Roboto" panose="02000000000000000000" pitchFamily="2" charset="0"/>
              </a:rPr>
              <a:t>Dependency Injection (DI) is a mechanism where the required resources will be injected into the code automatically.</a:t>
            </a:r>
          </a:p>
          <a:p>
            <a:pPr marL="0" indent="0" algn="just">
              <a:buNone/>
            </a:pPr>
            <a:r>
              <a:rPr lang="en-US" b="0" i="0" dirty="0">
                <a:solidFill>
                  <a:srgbClr val="000000"/>
                </a:solidFill>
                <a:effectLst/>
                <a:latin typeface="Roboto" panose="02000000000000000000" pitchFamily="2" charset="0"/>
              </a:rPr>
              <a:t>Angular comes with an in-built dependency injection subsystem.</a:t>
            </a:r>
          </a:p>
          <a:p>
            <a:pPr marL="0" indent="0" algn="just">
              <a:buNone/>
            </a:pPr>
            <a:r>
              <a:rPr lang="en-US" b="0" i="0" dirty="0">
                <a:solidFill>
                  <a:srgbClr val="000000"/>
                </a:solidFill>
                <a:effectLst/>
                <a:latin typeface="Roboto" panose="02000000000000000000" pitchFamily="2" charset="0"/>
              </a:rPr>
              <a:t> </a:t>
            </a:r>
          </a:p>
          <a:p>
            <a:pPr marL="0" indent="0" algn="just">
              <a:buNone/>
            </a:pPr>
            <a:r>
              <a:rPr lang="en-US" b="1" i="0" dirty="0">
                <a:solidFill>
                  <a:srgbClr val="000000"/>
                </a:solidFill>
                <a:effectLst/>
                <a:latin typeface="Roboto" panose="02000000000000000000" pitchFamily="2" charset="0"/>
              </a:rPr>
              <a:t>Why Dependency Injection?</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It is because DI:</a:t>
            </a:r>
          </a:p>
          <a:p>
            <a:pPr lvl="1" algn="just"/>
            <a:r>
              <a:rPr lang="en-US" b="0" i="0" dirty="0">
                <a:solidFill>
                  <a:srgbClr val="000000"/>
                </a:solidFill>
                <a:effectLst/>
                <a:latin typeface="Roboto" panose="02000000000000000000" pitchFamily="2" charset="0"/>
              </a:rPr>
              <a:t>allows developers to reuse the code across applications.</a:t>
            </a:r>
          </a:p>
          <a:p>
            <a:pPr lvl="1" algn="just"/>
            <a:r>
              <a:rPr lang="en-US" b="0" i="0" dirty="0">
                <a:solidFill>
                  <a:srgbClr val="000000"/>
                </a:solidFill>
                <a:effectLst/>
                <a:latin typeface="Roboto" panose="02000000000000000000" pitchFamily="2" charset="0"/>
              </a:rPr>
              <a:t>makes the code loosely coupled.</a:t>
            </a:r>
          </a:p>
          <a:p>
            <a:pPr lvl="1" algn="just"/>
            <a:r>
              <a:rPr lang="en-US" b="0" i="0" dirty="0">
                <a:solidFill>
                  <a:srgbClr val="000000"/>
                </a:solidFill>
                <a:effectLst/>
                <a:latin typeface="Roboto" panose="02000000000000000000" pitchFamily="2" charset="0"/>
              </a:rPr>
              <a:t>makes application development and testing much easier.</a:t>
            </a:r>
          </a:p>
          <a:p>
            <a:pPr lvl="1" algn="just"/>
            <a:r>
              <a:rPr lang="en-US" b="0" i="0" dirty="0">
                <a:solidFill>
                  <a:srgbClr val="000000"/>
                </a:solidFill>
                <a:effectLst/>
                <a:latin typeface="Roboto" panose="02000000000000000000" pitchFamily="2" charset="0"/>
              </a:rPr>
              <a:t>allows the developer to ask for the dependencies from Angular. There is no need for the developer to explicitly create/instantiate them.</a:t>
            </a:r>
          </a:p>
          <a:p>
            <a:endParaRPr lang="en-US" dirty="0"/>
          </a:p>
        </p:txBody>
      </p:sp>
    </p:spTree>
    <p:extLst>
      <p:ext uri="{BB962C8B-B14F-4D97-AF65-F5344CB8AC3E}">
        <p14:creationId xmlns:p14="http://schemas.microsoft.com/office/powerpoint/2010/main" val="13435643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4DDD0-70E7-112D-A25E-AC06413EC0BB}"/>
              </a:ext>
            </a:extLst>
          </p:cNvPr>
          <p:cNvSpPr>
            <a:spLocks noGrp="1"/>
          </p:cNvSpPr>
          <p:nvPr>
            <p:ph type="title"/>
          </p:nvPr>
        </p:nvSpPr>
        <p:spPr>
          <a:xfrm>
            <a:off x="904875" y="0"/>
            <a:ext cx="10515600" cy="987425"/>
          </a:xfrm>
        </p:spPr>
        <p:txBody>
          <a:bodyPr/>
          <a:lstStyle/>
          <a:p>
            <a:r>
              <a:rPr lang="en-US" dirty="0"/>
              <a:t>Services</a:t>
            </a:r>
          </a:p>
        </p:txBody>
      </p:sp>
      <p:sp>
        <p:nvSpPr>
          <p:cNvPr id="3" name="Content Placeholder 2">
            <a:extLst>
              <a:ext uri="{FF2B5EF4-FFF2-40B4-BE49-F238E27FC236}">
                <a16:creationId xmlns:a16="http://schemas.microsoft.com/office/drawing/2014/main" id="{DDE2FF67-2C98-FEEA-3968-A13C225B7682}"/>
              </a:ext>
            </a:extLst>
          </p:cNvPr>
          <p:cNvSpPr>
            <a:spLocks noGrp="1"/>
          </p:cNvSpPr>
          <p:nvPr>
            <p:ph idx="1"/>
          </p:nvPr>
        </p:nvSpPr>
        <p:spPr>
          <a:xfrm>
            <a:off x="904875" y="987425"/>
            <a:ext cx="10515600" cy="5870575"/>
          </a:xfrm>
        </p:spPr>
        <p:txBody>
          <a:bodyPr>
            <a:normAutofit fontScale="92500" lnSpcReduction="10000"/>
          </a:bodyPr>
          <a:lstStyle/>
          <a:p>
            <a:pPr marL="0" indent="0">
              <a:buNone/>
            </a:pPr>
            <a:r>
              <a:rPr lang="en-US" sz="1900" b="0" i="0" dirty="0">
                <a:solidFill>
                  <a:srgbClr val="000000"/>
                </a:solidFill>
                <a:effectLst/>
                <a:latin typeface="Roboto" panose="02000000000000000000" pitchFamily="2" charset="0"/>
              </a:rPr>
              <a:t>A service in Angular is a class that contains some functionality that can be reused across the application. A service is a singleton object. Angular services are a mechanism of abstracting shared code and functionality throughout the application.</a:t>
            </a:r>
          </a:p>
          <a:p>
            <a:pPr marL="0" indent="0" algn="just">
              <a:buNone/>
            </a:pPr>
            <a:r>
              <a:rPr lang="en-US" sz="1900" b="0" i="0" dirty="0">
                <a:solidFill>
                  <a:srgbClr val="000000"/>
                </a:solidFill>
                <a:effectLst/>
                <a:latin typeface="Roboto" panose="02000000000000000000" pitchFamily="2" charset="0"/>
              </a:rPr>
              <a:t>Angular Services come as objects which are wired together using dependency injection.</a:t>
            </a:r>
          </a:p>
          <a:p>
            <a:pPr marL="0" indent="0" algn="just">
              <a:buNone/>
            </a:pPr>
            <a:r>
              <a:rPr lang="en-US" sz="1900" b="0" i="0" dirty="0">
                <a:solidFill>
                  <a:srgbClr val="000000"/>
                </a:solidFill>
                <a:effectLst/>
                <a:latin typeface="Roboto" panose="02000000000000000000" pitchFamily="2" charset="0"/>
              </a:rPr>
              <a:t>Angular provides a few inbuilt services also can create custom services.</a:t>
            </a:r>
          </a:p>
          <a:p>
            <a:pPr marL="0" indent="0" algn="just">
              <a:buNone/>
            </a:pPr>
            <a:r>
              <a:rPr lang="en-US" b="1" i="0" dirty="0">
                <a:solidFill>
                  <a:srgbClr val="000000"/>
                </a:solidFill>
                <a:effectLst/>
                <a:latin typeface="Roboto" panose="02000000000000000000" pitchFamily="2" charset="0"/>
              </a:rPr>
              <a:t>Why Services?</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Services can be used to:</a:t>
            </a:r>
          </a:p>
          <a:p>
            <a:pPr lvl="1" algn="just"/>
            <a:r>
              <a:rPr lang="en-US" b="0" i="0" dirty="0">
                <a:solidFill>
                  <a:srgbClr val="000000"/>
                </a:solidFill>
                <a:effectLst/>
                <a:latin typeface="Roboto" panose="02000000000000000000" pitchFamily="2" charset="0"/>
              </a:rPr>
              <a:t>share the code across components of an application. </a:t>
            </a:r>
          </a:p>
          <a:p>
            <a:pPr lvl="1" algn="just"/>
            <a:r>
              <a:rPr lang="en-US" b="0" i="0" dirty="0">
                <a:solidFill>
                  <a:srgbClr val="000000"/>
                </a:solidFill>
                <a:effectLst/>
                <a:latin typeface="Roboto" panose="02000000000000000000" pitchFamily="2" charset="0"/>
              </a:rPr>
              <a:t>make HTTP requests.</a:t>
            </a:r>
          </a:p>
          <a:p>
            <a:pPr marL="0" indent="0" algn="just">
              <a:buNone/>
            </a:pPr>
            <a:r>
              <a:rPr lang="en-US" b="1" i="0" dirty="0">
                <a:solidFill>
                  <a:srgbClr val="000000"/>
                </a:solidFill>
                <a:effectLst/>
                <a:latin typeface="Roboto" panose="02000000000000000000" pitchFamily="2" charset="0"/>
              </a:rPr>
              <a:t>Creating a Service</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To create a service class, use the following command:</a:t>
            </a:r>
          </a:p>
          <a:p>
            <a:pPr marL="457200" lvl="1" indent="0" algn="just">
              <a:buNone/>
            </a:pPr>
            <a:r>
              <a:rPr lang="en-US" b="0" i="1" dirty="0">
                <a:solidFill>
                  <a:srgbClr val="0000FF"/>
                </a:solidFill>
                <a:effectLst/>
                <a:latin typeface="Roboto" panose="02000000000000000000" pitchFamily="2" charset="0"/>
              </a:rPr>
              <a:t>ng generate service book</a:t>
            </a:r>
          </a:p>
          <a:p>
            <a:pPr marL="0" indent="0" algn="just">
              <a:buNone/>
            </a:pPr>
            <a:r>
              <a:rPr lang="en-US" b="0" i="0" dirty="0">
                <a:solidFill>
                  <a:srgbClr val="000000"/>
                </a:solidFill>
                <a:effectLst/>
                <a:latin typeface="Roboto" panose="02000000000000000000" pitchFamily="2" charset="0"/>
              </a:rPr>
              <a:t>The above command will create a service class as shown below:</a:t>
            </a:r>
          </a:p>
          <a:p>
            <a:pPr marL="800100" lvl="1" indent="-342900">
              <a:lnSpc>
                <a:spcPct val="120000"/>
              </a:lnSpc>
              <a:spcBef>
                <a:spcPts val="0"/>
              </a:spcBef>
              <a:buFont typeface="+mj-lt"/>
              <a:buAutoNum type="arabicPeriod"/>
            </a:pPr>
            <a:r>
              <a:rPr lang="en-US" i="1" dirty="0">
                <a:solidFill>
                  <a:srgbClr val="0000FF"/>
                </a:solidFill>
              </a:rPr>
              <a:t>@Injectable</a:t>
            </a:r>
            <a:r>
              <a:rPr lang="en-US" i="1" dirty="0"/>
              <a:t>({</a:t>
            </a:r>
          </a:p>
          <a:p>
            <a:pPr marL="800100" lvl="1" indent="-342900">
              <a:lnSpc>
                <a:spcPct val="120000"/>
              </a:lnSpc>
              <a:spcBef>
                <a:spcPts val="0"/>
              </a:spcBef>
              <a:buFont typeface="+mj-lt"/>
              <a:buAutoNum type="arabicPeriod"/>
            </a:pPr>
            <a:r>
              <a:rPr lang="en-US" i="1" dirty="0"/>
              <a:t>   </a:t>
            </a:r>
            <a:r>
              <a:rPr lang="en-US" i="1" dirty="0" err="1"/>
              <a:t>providedIn</a:t>
            </a:r>
            <a:r>
              <a:rPr lang="en-US" i="1" dirty="0"/>
              <a:t>:</a:t>
            </a:r>
            <a:r>
              <a:rPr lang="en-US" i="1" dirty="0">
                <a:solidFill>
                  <a:srgbClr val="008000"/>
                </a:solidFill>
              </a:rPr>
              <a:t>'root'</a:t>
            </a:r>
          </a:p>
          <a:p>
            <a:pPr marL="800100" lvl="1" indent="-342900">
              <a:lnSpc>
                <a:spcPct val="120000"/>
              </a:lnSpc>
              <a:spcBef>
                <a:spcPts val="0"/>
              </a:spcBef>
              <a:buFont typeface="+mj-lt"/>
              <a:buAutoNum type="arabicPeriod"/>
            </a:pPr>
            <a:r>
              <a:rPr lang="en-US" i="1" dirty="0"/>
              <a:t>})</a:t>
            </a:r>
          </a:p>
          <a:p>
            <a:pPr marL="800100" lvl="1" indent="-342900">
              <a:lnSpc>
                <a:spcPct val="120000"/>
              </a:lnSpc>
              <a:spcBef>
                <a:spcPts val="0"/>
              </a:spcBef>
              <a:buFont typeface="+mj-lt"/>
              <a:buAutoNum type="arabicPeriod"/>
            </a:pPr>
            <a:r>
              <a:rPr lang="en-US" i="1" dirty="0">
                <a:solidFill>
                  <a:srgbClr val="FF8C00"/>
                </a:solidFill>
              </a:rPr>
              <a:t>export</a:t>
            </a:r>
            <a:r>
              <a:rPr lang="en-US" i="1" dirty="0"/>
              <a:t> </a:t>
            </a:r>
            <a:r>
              <a:rPr lang="en-US" i="1" dirty="0">
                <a:solidFill>
                  <a:srgbClr val="FF8C00"/>
                </a:solidFill>
              </a:rPr>
              <a:t>class</a:t>
            </a:r>
            <a:r>
              <a:rPr lang="en-US" i="1" dirty="0"/>
              <a:t> </a:t>
            </a:r>
            <a:r>
              <a:rPr lang="en-US" i="1" dirty="0" err="1"/>
              <a:t>BookService</a:t>
            </a:r>
            <a:endParaRPr lang="en-US" i="1" dirty="0"/>
          </a:p>
          <a:p>
            <a:pPr marL="800100" lvl="1" indent="-342900">
              <a:lnSpc>
                <a:spcPct val="120000"/>
              </a:lnSpc>
              <a:spcBef>
                <a:spcPts val="0"/>
              </a:spcBef>
              <a:buFont typeface="+mj-lt"/>
              <a:buAutoNum type="arabicPeriod"/>
            </a:pPr>
            <a:r>
              <a:rPr lang="en-US" i="1" dirty="0"/>
              <a:t>{</a:t>
            </a:r>
          </a:p>
          <a:p>
            <a:pPr marL="800100" lvl="1" indent="-342900">
              <a:lnSpc>
                <a:spcPct val="120000"/>
              </a:lnSpc>
              <a:spcBef>
                <a:spcPts val="0"/>
              </a:spcBef>
              <a:buFont typeface="+mj-lt"/>
              <a:buAutoNum type="arabicPeriod"/>
            </a:pPr>
            <a:r>
              <a:rPr lang="en-US" i="1" dirty="0"/>
              <a:t>}</a:t>
            </a:r>
          </a:p>
          <a:p>
            <a:pPr marL="0" indent="0">
              <a:buNone/>
            </a:pPr>
            <a:r>
              <a:rPr lang="en-US" b="0" i="0" dirty="0">
                <a:solidFill>
                  <a:srgbClr val="000000"/>
                </a:solidFill>
                <a:effectLst/>
                <a:latin typeface="Roboto" panose="02000000000000000000" pitchFamily="2" charset="0"/>
              </a:rPr>
              <a:t>@Injectable() decorator makes the class injectable into application components.</a:t>
            </a:r>
            <a:endParaRPr lang="en-US" dirty="0"/>
          </a:p>
        </p:txBody>
      </p:sp>
    </p:spTree>
    <p:extLst>
      <p:ext uri="{BB962C8B-B14F-4D97-AF65-F5344CB8AC3E}">
        <p14:creationId xmlns:p14="http://schemas.microsoft.com/office/powerpoint/2010/main" val="36593188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FDE9-7DC1-C94C-366B-AE2F0D46E370}"/>
              </a:ext>
            </a:extLst>
          </p:cNvPr>
          <p:cNvSpPr>
            <a:spLocks noGrp="1"/>
          </p:cNvSpPr>
          <p:nvPr>
            <p:ph type="ctrTitle"/>
          </p:nvPr>
        </p:nvSpPr>
        <p:spPr/>
        <p:txBody>
          <a:bodyPr/>
          <a:lstStyle/>
          <a:p>
            <a:r>
              <a:rPr lang="en-US" dirty="0" err="1"/>
              <a:t>RxJS</a:t>
            </a:r>
            <a:r>
              <a:rPr lang="en-US" dirty="0"/>
              <a:t> – Observable and Operators</a:t>
            </a:r>
          </a:p>
        </p:txBody>
      </p:sp>
      <p:sp>
        <p:nvSpPr>
          <p:cNvPr id="3" name="Subtitle 2">
            <a:extLst>
              <a:ext uri="{FF2B5EF4-FFF2-40B4-BE49-F238E27FC236}">
                <a16:creationId xmlns:a16="http://schemas.microsoft.com/office/drawing/2014/main" id="{04DE6AD2-6DEB-0663-047C-61A85BE78DB9}"/>
              </a:ext>
            </a:extLst>
          </p:cNvPr>
          <p:cNvSpPr>
            <a:spLocks noGrp="1"/>
          </p:cNvSpPr>
          <p:nvPr>
            <p:ph type="subTitle" idx="1"/>
          </p:nvPr>
        </p:nvSpPr>
        <p:spPr/>
        <p:txBody>
          <a:bodyPr/>
          <a:lstStyle/>
          <a:p>
            <a:r>
              <a:rPr lang="en-US" dirty="0"/>
              <a:t>Angular</a:t>
            </a:r>
          </a:p>
        </p:txBody>
      </p:sp>
    </p:spTree>
    <p:extLst>
      <p:ext uri="{BB962C8B-B14F-4D97-AF65-F5344CB8AC3E}">
        <p14:creationId xmlns:p14="http://schemas.microsoft.com/office/powerpoint/2010/main" val="3812631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0A54-AEDA-A58A-80A1-7A8F60455F0F}"/>
              </a:ext>
            </a:extLst>
          </p:cNvPr>
          <p:cNvSpPr>
            <a:spLocks noGrp="1"/>
          </p:cNvSpPr>
          <p:nvPr>
            <p:ph type="title"/>
          </p:nvPr>
        </p:nvSpPr>
        <p:spPr/>
        <p:txBody>
          <a:bodyPr/>
          <a:lstStyle/>
          <a:p>
            <a:r>
              <a:rPr lang="en-US" dirty="0"/>
              <a:t>What is </a:t>
            </a:r>
            <a:r>
              <a:rPr lang="en-US" dirty="0" err="1"/>
              <a:t>RxJS</a:t>
            </a:r>
            <a:r>
              <a:rPr lang="en-US" dirty="0"/>
              <a:t>?</a:t>
            </a:r>
          </a:p>
        </p:txBody>
      </p:sp>
      <p:sp>
        <p:nvSpPr>
          <p:cNvPr id="3" name="Content Placeholder 2">
            <a:extLst>
              <a:ext uri="{FF2B5EF4-FFF2-40B4-BE49-F238E27FC236}">
                <a16:creationId xmlns:a16="http://schemas.microsoft.com/office/drawing/2014/main" id="{333FFEA2-B3B9-7E81-7407-9AAFADB6809E}"/>
              </a:ext>
            </a:extLst>
          </p:cNvPr>
          <p:cNvSpPr>
            <a:spLocks noGrp="1"/>
          </p:cNvSpPr>
          <p:nvPr>
            <p:ph idx="1"/>
          </p:nvPr>
        </p:nvSpPr>
        <p:spPr/>
        <p:txBody>
          <a:bodyPr/>
          <a:lstStyle/>
          <a:p>
            <a:pPr algn="just"/>
            <a:r>
              <a:rPr lang="en-US" b="0" i="0" dirty="0">
                <a:solidFill>
                  <a:srgbClr val="000000"/>
                </a:solidFill>
                <a:effectLst/>
                <a:latin typeface="Roboto" panose="02000000000000000000" pitchFamily="2" charset="0"/>
              </a:rPr>
              <a:t>Reactive Extensions for JavaScript (</a:t>
            </a:r>
            <a:r>
              <a:rPr lang="en-US" b="0" i="0" dirty="0" err="1">
                <a:solidFill>
                  <a:srgbClr val="000000"/>
                </a:solidFill>
                <a:effectLst/>
                <a:latin typeface="Roboto" panose="02000000000000000000" pitchFamily="2" charset="0"/>
              </a:rPr>
              <a:t>RxJS</a:t>
            </a:r>
            <a:r>
              <a:rPr lang="en-US" b="0" i="0" dirty="0">
                <a:solidFill>
                  <a:srgbClr val="000000"/>
                </a:solidFill>
                <a:effectLst/>
                <a:latin typeface="Roboto" panose="02000000000000000000" pitchFamily="2" charset="0"/>
              </a:rPr>
              <a:t>) is a third-party library used by the Angular team.</a:t>
            </a:r>
          </a:p>
          <a:p>
            <a:pPr algn="just"/>
            <a:r>
              <a:rPr lang="en-US" b="0" i="0" dirty="0" err="1">
                <a:solidFill>
                  <a:srgbClr val="000000"/>
                </a:solidFill>
                <a:effectLst/>
                <a:latin typeface="Roboto" panose="02000000000000000000" pitchFamily="2" charset="0"/>
              </a:rPr>
              <a:t>RxJS</a:t>
            </a:r>
            <a:r>
              <a:rPr lang="en-US" b="0" i="0" dirty="0">
                <a:solidFill>
                  <a:srgbClr val="000000"/>
                </a:solidFill>
                <a:effectLst/>
                <a:latin typeface="Roboto" panose="02000000000000000000" pitchFamily="2" charset="0"/>
              </a:rPr>
              <a:t> is a reactive streams library used to work with asynchronous streams of data.</a:t>
            </a:r>
          </a:p>
          <a:p>
            <a:pPr algn="just"/>
            <a:r>
              <a:rPr lang="en-US" b="0" i="0" dirty="0">
                <a:solidFill>
                  <a:srgbClr val="000000"/>
                </a:solidFill>
                <a:effectLst/>
                <a:latin typeface="Roboto" panose="02000000000000000000" pitchFamily="2" charset="0"/>
              </a:rPr>
              <a:t>Observables, in </a:t>
            </a:r>
            <a:r>
              <a:rPr lang="en-US" b="0" i="0" dirty="0" err="1">
                <a:solidFill>
                  <a:srgbClr val="000000"/>
                </a:solidFill>
                <a:effectLst/>
                <a:latin typeface="Roboto" panose="02000000000000000000" pitchFamily="2" charset="0"/>
              </a:rPr>
              <a:t>RxJS</a:t>
            </a:r>
            <a:r>
              <a:rPr lang="en-US" b="0" i="0" dirty="0">
                <a:solidFill>
                  <a:srgbClr val="000000"/>
                </a:solidFill>
                <a:effectLst/>
                <a:latin typeface="Roboto" panose="02000000000000000000" pitchFamily="2" charset="0"/>
              </a:rPr>
              <a:t>, are used to represent asynchronous streams of data. Observables are a more advanced version of Promises in JavaScript</a:t>
            </a:r>
          </a:p>
          <a:p>
            <a:endParaRPr lang="en-US" dirty="0"/>
          </a:p>
        </p:txBody>
      </p:sp>
    </p:spTree>
    <p:extLst>
      <p:ext uri="{BB962C8B-B14F-4D97-AF65-F5344CB8AC3E}">
        <p14:creationId xmlns:p14="http://schemas.microsoft.com/office/powerpoint/2010/main" val="13382521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FDE9-7DC1-C94C-366B-AE2F0D46E370}"/>
              </a:ext>
            </a:extLst>
          </p:cNvPr>
          <p:cNvSpPr>
            <a:spLocks noGrp="1"/>
          </p:cNvSpPr>
          <p:nvPr>
            <p:ph type="ctrTitle"/>
          </p:nvPr>
        </p:nvSpPr>
        <p:spPr/>
        <p:txBody>
          <a:bodyPr/>
          <a:lstStyle/>
          <a:p>
            <a:r>
              <a:rPr lang="en-US" dirty="0"/>
              <a:t>Forms</a:t>
            </a:r>
          </a:p>
        </p:txBody>
      </p:sp>
      <p:sp>
        <p:nvSpPr>
          <p:cNvPr id="3" name="Subtitle 2">
            <a:extLst>
              <a:ext uri="{FF2B5EF4-FFF2-40B4-BE49-F238E27FC236}">
                <a16:creationId xmlns:a16="http://schemas.microsoft.com/office/drawing/2014/main" id="{04DE6AD2-6DEB-0663-047C-61A85BE78DB9}"/>
              </a:ext>
            </a:extLst>
          </p:cNvPr>
          <p:cNvSpPr>
            <a:spLocks noGrp="1"/>
          </p:cNvSpPr>
          <p:nvPr>
            <p:ph type="subTitle" idx="1"/>
          </p:nvPr>
        </p:nvSpPr>
        <p:spPr/>
        <p:txBody>
          <a:bodyPr/>
          <a:lstStyle/>
          <a:p>
            <a:r>
              <a:rPr lang="en-US" dirty="0"/>
              <a:t>Angular</a:t>
            </a:r>
          </a:p>
        </p:txBody>
      </p:sp>
    </p:spTree>
    <p:extLst>
      <p:ext uri="{BB962C8B-B14F-4D97-AF65-F5344CB8AC3E}">
        <p14:creationId xmlns:p14="http://schemas.microsoft.com/office/powerpoint/2010/main" val="33960449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0423-3323-25A8-51CA-5E184DDD8F0A}"/>
              </a:ext>
            </a:extLst>
          </p:cNvPr>
          <p:cNvSpPr>
            <a:spLocks noGrp="1"/>
          </p:cNvSpPr>
          <p:nvPr>
            <p:ph type="title"/>
          </p:nvPr>
        </p:nvSpPr>
        <p:spPr/>
        <p:txBody>
          <a:bodyPr/>
          <a:lstStyle/>
          <a:p>
            <a:r>
              <a:rPr lang="en-US" dirty="0"/>
              <a:t>Introduction to Forms in Angular</a:t>
            </a:r>
          </a:p>
        </p:txBody>
      </p:sp>
      <p:sp>
        <p:nvSpPr>
          <p:cNvPr id="3" name="Content Placeholder 2">
            <a:extLst>
              <a:ext uri="{FF2B5EF4-FFF2-40B4-BE49-F238E27FC236}">
                <a16:creationId xmlns:a16="http://schemas.microsoft.com/office/drawing/2014/main" id="{53B91499-4967-0A88-4D43-E78560DED759}"/>
              </a:ext>
            </a:extLst>
          </p:cNvPr>
          <p:cNvSpPr>
            <a:spLocks noGrp="1"/>
          </p:cNvSpPr>
          <p:nvPr>
            <p:ph idx="1"/>
          </p:nvPr>
        </p:nvSpPr>
        <p:spPr/>
        <p:txBody>
          <a:bodyPr>
            <a:normAutofit fontScale="92500" lnSpcReduction="10000"/>
          </a:bodyPr>
          <a:lstStyle/>
          <a:p>
            <a:pPr marL="0" indent="0">
              <a:buNone/>
            </a:pPr>
            <a:r>
              <a:rPr lang="en-US" b="0" i="0" dirty="0">
                <a:solidFill>
                  <a:srgbClr val="000000"/>
                </a:solidFill>
                <a:effectLst/>
                <a:latin typeface="Roboto" panose="02000000000000000000" pitchFamily="2" charset="0"/>
              </a:rPr>
              <a:t>Forms are crucial part of web applications. Forms enable users to provide data input into the application in contexts like performing user registration, user sign-in, updating profile, entering sensitive information like payment information and for performing other data-entry based tasks.</a:t>
            </a:r>
          </a:p>
          <a:p>
            <a:pPr marL="0" indent="0" algn="just">
              <a:buNone/>
            </a:pPr>
            <a:r>
              <a:rPr lang="en-US" b="1" i="0" dirty="0">
                <a:solidFill>
                  <a:srgbClr val="000000"/>
                </a:solidFill>
                <a:effectLst/>
                <a:latin typeface="Roboto" panose="02000000000000000000" pitchFamily="2" charset="0"/>
              </a:rPr>
              <a:t>Forms in Angular:</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Angular has two different approaches in dealing with forms: </a:t>
            </a:r>
            <a:r>
              <a:rPr lang="en-US" b="0" i="1" dirty="0">
                <a:solidFill>
                  <a:srgbClr val="000000"/>
                </a:solidFill>
                <a:effectLst/>
                <a:latin typeface="Roboto" panose="02000000000000000000" pitchFamily="2" charset="0"/>
              </a:rPr>
              <a:t>reactive forms</a:t>
            </a:r>
            <a:r>
              <a:rPr lang="en-US" b="0" i="0" dirty="0">
                <a:solidFill>
                  <a:srgbClr val="000000"/>
                </a:solidFill>
                <a:effectLst/>
                <a:latin typeface="Roboto" panose="02000000000000000000" pitchFamily="2" charset="0"/>
              </a:rPr>
              <a:t> and </a:t>
            </a:r>
            <a:r>
              <a:rPr lang="en-US" b="0" i="1" dirty="0">
                <a:solidFill>
                  <a:srgbClr val="000000"/>
                </a:solidFill>
                <a:effectLst/>
                <a:latin typeface="Roboto" panose="02000000000000000000" pitchFamily="2" charset="0"/>
              </a:rPr>
              <a:t>template-driven forms</a:t>
            </a:r>
            <a:r>
              <a:rPr lang="en-US" b="0" i="0" dirty="0">
                <a:solidFill>
                  <a:srgbClr val="000000"/>
                </a:solidFill>
                <a:effectLst/>
                <a:latin typeface="Roboto" panose="02000000000000000000" pitchFamily="2" charset="0"/>
              </a:rPr>
              <a:t>.</a:t>
            </a:r>
          </a:p>
          <a:p>
            <a:pPr marL="0" indent="0" algn="just">
              <a:buNone/>
            </a:pPr>
            <a:r>
              <a:rPr lang="en-US" b="0" i="0" dirty="0">
                <a:solidFill>
                  <a:srgbClr val="000000"/>
                </a:solidFill>
                <a:effectLst/>
                <a:latin typeface="Roboto" panose="02000000000000000000" pitchFamily="2" charset="0"/>
              </a:rPr>
              <a:t>Both reactive forms and template-driven forms:</a:t>
            </a:r>
          </a:p>
          <a:p>
            <a:pPr lvl="1" algn="just"/>
            <a:r>
              <a:rPr lang="en-US" b="0" i="0" dirty="0">
                <a:solidFill>
                  <a:srgbClr val="000000"/>
                </a:solidFill>
                <a:effectLst/>
                <a:latin typeface="Roboto" panose="02000000000000000000" pitchFamily="2" charset="0"/>
              </a:rPr>
              <a:t>can capture user-provided data,</a:t>
            </a:r>
          </a:p>
          <a:p>
            <a:pPr lvl="1" algn="just"/>
            <a:r>
              <a:rPr lang="en-US" b="0" i="0" dirty="0">
                <a:solidFill>
                  <a:srgbClr val="000000"/>
                </a:solidFill>
                <a:effectLst/>
                <a:latin typeface="Roboto" panose="02000000000000000000" pitchFamily="2" charset="0"/>
              </a:rPr>
              <a:t>can capture user input events,</a:t>
            </a:r>
          </a:p>
          <a:p>
            <a:pPr lvl="1" algn="just"/>
            <a:r>
              <a:rPr lang="en-US" b="0" i="0" dirty="0">
                <a:solidFill>
                  <a:srgbClr val="000000"/>
                </a:solidFill>
                <a:effectLst/>
                <a:latin typeface="Roboto" panose="02000000000000000000" pitchFamily="2" charset="0"/>
              </a:rPr>
              <a:t>can validate the user input, etc.</a:t>
            </a:r>
          </a:p>
          <a:p>
            <a:pPr lvl="1" algn="just"/>
            <a:r>
              <a:rPr lang="en-US" b="0" i="0" dirty="0">
                <a:solidFill>
                  <a:srgbClr val="000000"/>
                </a:solidFill>
                <a:effectLst/>
                <a:latin typeface="Roboto" panose="02000000000000000000" pitchFamily="2" charset="0"/>
              </a:rPr>
              <a:t>have their own approaches of processing and managing the form data:</a:t>
            </a:r>
          </a:p>
          <a:p>
            <a:pPr lvl="2" algn="just"/>
            <a:r>
              <a:rPr lang="en-US" b="0" i="0" dirty="0">
                <a:solidFill>
                  <a:srgbClr val="000000"/>
                </a:solidFill>
                <a:effectLst/>
                <a:latin typeface="Roboto" panose="02000000000000000000" pitchFamily="2" charset="0"/>
              </a:rPr>
              <a:t>In template-driven forms, you will create the form completely in the template and need to rely on directives to create and manipulate the underlying form object model. Since the template-driven forms do not scale that well, they are more suitable only when you want to add a simple small form to the application. For example: a signup form.</a:t>
            </a:r>
          </a:p>
          <a:p>
            <a:pPr lvl="2" algn="just"/>
            <a:r>
              <a:rPr lang="en-US" b="0" i="0" dirty="0">
                <a:solidFill>
                  <a:srgbClr val="000000"/>
                </a:solidFill>
                <a:effectLst/>
                <a:latin typeface="Roboto" panose="02000000000000000000" pitchFamily="2" charset="0"/>
              </a:rPr>
              <a:t>In reactive forms, you can control the form completely from the component class and hence you will get direct, explicit access to the underlying forms object model. Hence, reactive forms are also known as </a:t>
            </a:r>
            <a:r>
              <a:rPr lang="en-US" b="0" i="1" dirty="0">
                <a:solidFill>
                  <a:srgbClr val="000000"/>
                </a:solidFill>
                <a:effectLst/>
                <a:latin typeface="Roboto" panose="02000000000000000000" pitchFamily="2" charset="0"/>
              </a:rPr>
              <a:t>'model-driven forms'</a:t>
            </a:r>
            <a:r>
              <a:rPr lang="en-US" b="0" i="0" dirty="0">
                <a:solidFill>
                  <a:srgbClr val="000000"/>
                </a:solidFill>
                <a:effectLst/>
                <a:latin typeface="Roboto" panose="02000000000000000000" pitchFamily="2" charset="0"/>
              </a:rPr>
              <a:t>. As reactive forms are more robust and scalable, they are more suitable for creating all kind of forms in an application, irrespective of the size of form.</a:t>
            </a:r>
          </a:p>
          <a:p>
            <a:endParaRPr lang="en-US" dirty="0"/>
          </a:p>
        </p:txBody>
      </p:sp>
    </p:spTree>
    <p:extLst>
      <p:ext uri="{BB962C8B-B14F-4D97-AF65-F5344CB8AC3E}">
        <p14:creationId xmlns:p14="http://schemas.microsoft.com/office/powerpoint/2010/main" val="25623480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0A98E-D894-40E7-F652-BB6F58EF2699}"/>
              </a:ext>
            </a:extLst>
          </p:cNvPr>
          <p:cNvSpPr>
            <a:spLocks noGrp="1"/>
          </p:cNvSpPr>
          <p:nvPr>
            <p:ph type="title"/>
          </p:nvPr>
        </p:nvSpPr>
        <p:spPr/>
        <p:txBody>
          <a:bodyPr/>
          <a:lstStyle/>
          <a:p>
            <a:r>
              <a:rPr lang="en-US" dirty="0"/>
              <a:t>State of forms and form controls in Angular</a:t>
            </a:r>
          </a:p>
        </p:txBody>
      </p:sp>
      <p:sp>
        <p:nvSpPr>
          <p:cNvPr id="3" name="Content Placeholder 2">
            <a:extLst>
              <a:ext uri="{FF2B5EF4-FFF2-40B4-BE49-F238E27FC236}">
                <a16:creationId xmlns:a16="http://schemas.microsoft.com/office/drawing/2014/main" id="{3CB2B756-5877-59B9-DEB9-6276DBD49877}"/>
              </a:ext>
            </a:extLst>
          </p:cNvPr>
          <p:cNvSpPr>
            <a:spLocks noGrp="1"/>
          </p:cNvSpPr>
          <p:nvPr>
            <p:ph idx="1"/>
          </p:nvPr>
        </p:nvSpPr>
        <p:spPr/>
        <p:txBody>
          <a:bodyPr/>
          <a:lstStyle/>
          <a:p>
            <a:pPr marL="0" indent="0">
              <a:buNone/>
            </a:pPr>
            <a:r>
              <a:rPr lang="en-US" b="0" i="0" dirty="0">
                <a:solidFill>
                  <a:srgbClr val="000000"/>
                </a:solidFill>
                <a:effectLst/>
                <a:latin typeface="Roboto" panose="02000000000000000000" pitchFamily="2" charset="0"/>
              </a:rPr>
              <a:t>Angular automatically tracks the changes happening to the form and form controls as and when user provides input and thereby controls the state and the validity of the form/form controls. Angular does this by associating respective keywords automatically for the forms/form controls depending on the context. The below table describes the details:</a:t>
            </a:r>
            <a:endParaRPr lang="en-US" dirty="0"/>
          </a:p>
        </p:txBody>
      </p:sp>
      <p:graphicFrame>
        <p:nvGraphicFramePr>
          <p:cNvPr id="4" name="Table 4">
            <a:extLst>
              <a:ext uri="{FF2B5EF4-FFF2-40B4-BE49-F238E27FC236}">
                <a16:creationId xmlns:a16="http://schemas.microsoft.com/office/drawing/2014/main" id="{8ADBBF8B-1E90-821A-CD2F-37B7A5C883AE}"/>
              </a:ext>
            </a:extLst>
          </p:cNvPr>
          <p:cNvGraphicFramePr>
            <a:graphicFrameLocks noGrp="1"/>
          </p:cNvGraphicFramePr>
          <p:nvPr>
            <p:extLst>
              <p:ext uri="{D42A27DB-BD31-4B8C-83A1-F6EECF244321}">
                <p14:modId xmlns:p14="http://schemas.microsoft.com/office/powerpoint/2010/main" val="3347813334"/>
              </p:ext>
            </p:extLst>
          </p:nvPr>
        </p:nvGraphicFramePr>
        <p:xfrm>
          <a:off x="838200" y="2938991"/>
          <a:ext cx="10515600" cy="3678207"/>
        </p:xfrm>
        <a:graphic>
          <a:graphicData uri="http://schemas.openxmlformats.org/drawingml/2006/table">
            <a:tbl>
              <a:tblPr firstRow="1" bandRow="1">
                <a:tableStyleId>{5C22544A-7EE6-4342-B048-85BDC9FD1C3A}</a:tableStyleId>
              </a:tblPr>
              <a:tblGrid>
                <a:gridCol w="3000375">
                  <a:extLst>
                    <a:ext uri="{9D8B030D-6E8A-4147-A177-3AD203B41FA5}">
                      <a16:colId xmlns:a16="http://schemas.microsoft.com/office/drawing/2014/main" val="576982556"/>
                    </a:ext>
                  </a:extLst>
                </a:gridCol>
                <a:gridCol w="2857500">
                  <a:extLst>
                    <a:ext uri="{9D8B030D-6E8A-4147-A177-3AD203B41FA5}">
                      <a16:colId xmlns:a16="http://schemas.microsoft.com/office/drawing/2014/main" val="868126079"/>
                    </a:ext>
                  </a:extLst>
                </a:gridCol>
                <a:gridCol w="4657725">
                  <a:extLst>
                    <a:ext uri="{9D8B030D-6E8A-4147-A177-3AD203B41FA5}">
                      <a16:colId xmlns:a16="http://schemas.microsoft.com/office/drawing/2014/main" val="1217190602"/>
                    </a:ext>
                  </a:extLst>
                </a:gridCol>
              </a:tblGrid>
              <a:tr h="462567">
                <a:tc>
                  <a:txBody>
                    <a:bodyPr/>
                    <a:lstStyle/>
                    <a:p>
                      <a:r>
                        <a:rPr lang="en-US" sz="1500" dirty="0"/>
                        <a:t>State detected for the form control</a:t>
                      </a:r>
                    </a:p>
                  </a:txBody>
                  <a:tcPr/>
                </a:tc>
                <a:tc>
                  <a:txBody>
                    <a:bodyPr/>
                    <a:lstStyle/>
                    <a:p>
                      <a:r>
                        <a:rPr lang="en-US" sz="1500" dirty="0"/>
                        <a:t>Context</a:t>
                      </a:r>
                    </a:p>
                  </a:txBody>
                  <a:tcPr/>
                </a:tc>
                <a:tc>
                  <a:txBody>
                    <a:bodyPr/>
                    <a:lstStyle/>
                    <a:p>
                      <a:r>
                        <a:rPr lang="en-US" sz="1500" dirty="0"/>
                        <a:t>Keyword associated by Angular</a:t>
                      </a:r>
                    </a:p>
                  </a:txBody>
                  <a:tcPr/>
                </a:tc>
                <a:extLst>
                  <a:ext uri="{0D108BD9-81ED-4DB2-BD59-A6C34878D82A}">
                    <a16:rowId xmlns:a16="http://schemas.microsoft.com/office/drawing/2014/main" val="383014036"/>
                  </a:ext>
                </a:extLst>
              </a:tr>
              <a:tr h="462567">
                <a:tc>
                  <a:txBody>
                    <a:bodyPr/>
                    <a:lstStyle/>
                    <a:p>
                      <a:r>
                        <a:rPr lang="en-US" sz="1500" dirty="0"/>
                        <a:t>valid</a:t>
                      </a:r>
                    </a:p>
                  </a:txBody>
                  <a:tcPr/>
                </a:tc>
                <a:tc>
                  <a:txBody>
                    <a:bodyPr/>
                    <a:lstStyle/>
                    <a:p>
                      <a:r>
                        <a:rPr lang="en-US" sz="1500" b="0" i="0" kern="1200" dirty="0">
                          <a:solidFill>
                            <a:schemeClr val="dk1"/>
                          </a:solidFill>
                          <a:effectLst/>
                          <a:latin typeface="+mn-lt"/>
                          <a:ea typeface="+mn-ea"/>
                          <a:cs typeface="+mn-cs"/>
                        </a:rPr>
                        <a:t>Element value is valid</a:t>
                      </a:r>
                      <a:endParaRPr lang="en-US" sz="1500" dirty="0"/>
                    </a:p>
                  </a:txBody>
                  <a:tcPr/>
                </a:tc>
                <a:tc>
                  <a:txBody>
                    <a:bodyPr/>
                    <a:lstStyle/>
                    <a:p>
                      <a:r>
                        <a:rPr lang="en-US" sz="1500" b="0" i="0" kern="1200" dirty="0">
                          <a:solidFill>
                            <a:schemeClr val="dk1"/>
                          </a:solidFill>
                          <a:effectLst/>
                          <a:latin typeface="+mn-lt"/>
                          <a:ea typeface="+mn-ea"/>
                          <a:cs typeface="+mn-cs"/>
                        </a:rPr>
                        <a:t>valid.</a:t>
                      </a:r>
                    </a:p>
                    <a:p>
                      <a:r>
                        <a:rPr lang="en-US" sz="1500" b="0" i="0" kern="1200" dirty="0">
                          <a:solidFill>
                            <a:schemeClr val="dk1"/>
                          </a:solidFill>
                          <a:effectLst/>
                          <a:latin typeface="+mn-lt"/>
                          <a:ea typeface="+mn-ea"/>
                          <a:cs typeface="+mn-cs"/>
                        </a:rPr>
                        <a:t>The keyword becomes true if element is valid.</a:t>
                      </a:r>
                      <a:endParaRPr lang="en-US" sz="1500" dirty="0"/>
                    </a:p>
                  </a:txBody>
                  <a:tcPr/>
                </a:tc>
                <a:extLst>
                  <a:ext uri="{0D108BD9-81ED-4DB2-BD59-A6C34878D82A}">
                    <a16:rowId xmlns:a16="http://schemas.microsoft.com/office/drawing/2014/main" val="3913742973"/>
                  </a:ext>
                </a:extLst>
              </a:tr>
              <a:tr h="462567">
                <a:tc>
                  <a:txBody>
                    <a:bodyPr/>
                    <a:lstStyle/>
                    <a:p>
                      <a:r>
                        <a:rPr lang="en-US" sz="1500" dirty="0"/>
                        <a:t>invalid</a:t>
                      </a:r>
                    </a:p>
                  </a:txBody>
                  <a:tcPr/>
                </a:tc>
                <a:tc>
                  <a:txBody>
                    <a:bodyPr/>
                    <a:lstStyle/>
                    <a:p>
                      <a:r>
                        <a:rPr lang="en-US" sz="1500" b="0" i="0" kern="1200" dirty="0">
                          <a:solidFill>
                            <a:schemeClr val="dk1"/>
                          </a:solidFill>
                          <a:effectLst/>
                          <a:latin typeface="+mn-lt"/>
                          <a:ea typeface="+mn-ea"/>
                          <a:cs typeface="+mn-cs"/>
                        </a:rPr>
                        <a:t>Element value is invalid</a:t>
                      </a:r>
                      <a:endParaRPr lang="en-US" sz="1500" dirty="0"/>
                    </a:p>
                  </a:txBody>
                  <a:tcPr/>
                </a:tc>
                <a:tc>
                  <a:txBody>
                    <a:bodyPr/>
                    <a:lstStyle/>
                    <a:p>
                      <a:r>
                        <a:rPr lang="en-US" sz="1500" b="0" i="0" kern="1200" dirty="0">
                          <a:solidFill>
                            <a:schemeClr val="dk1"/>
                          </a:solidFill>
                          <a:effectLst/>
                          <a:latin typeface="+mn-lt"/>
                          <a:ea typeface="+mn-ea"/>
                          <a:cs typeface="+mn-cs"/>
                        </a:rPr>
                        <a:t>invalid.</a:t>
                      </a:r>
                    </a:p>
                    <a:p>
                      <a:r>
                        <a:rPr lang="en-US" sz="1500" b="0" i="0" kern="1200" dirty="0">
                          <a:solidFill>
                            <a:schemeClr val="dk1"/>
                          </a:solidFill>
                          <a:effectLst/>
                          <a:latin typeface="+mn-lt"/>
                          <a:ea typeface="+mn-ea"/>
                          <a:cs typeface="+mn-cs"/>
                        </a:rPr>
                        <a:t>The keyword becomes true if element is invalid</a:t>
                      </a:r>
                    </a:p>
                  </a:txBody>
                  <a:tcPr/>
                </a:tc>
                <a:extLst>
                  <a:ext uri="{0D108BD9-81ED-4DB2-BD59-A6C34878D82A}">
                    <a16:rowId xmlns:a16="http://schemas.microsoft.com/office/drawing/2014/main" val="530558166"/>
                  </a:ext>
                </a:extLst>
              </a:tr>
              <a:tr h="462567">
                <a:tc>
                  <a:txBody>
                    <a:bodyPr/>
                    <a:lstStyle/>
                    <a:p>
                      <a:r>
                        <a:rPr lang="en-US" sz="1500" dirty="0"/>
                        <a:t>dirty</a:t>
                      </a:r>
                    </a:p>
                  </a:txBody>
                  <a:tcPr/>
                </a:tc>
                <a:tc>
                  <a:txBody>
                    <a:bodyPr/>
                    <a:lstStyle/>
                    <a:p>
                      <a:r>
                        <a:rPr lang="en-US" sz="1500" b="0" i="0" kern="1200" dirty="0">
                          <a:solidFill>
                            <a:schemeClr val="dk1"/>
                          </a:solidFill>
                          <a:effectLst/>
                          <a:latin typeface="+mn-lt"/>
                          <a:ea typeface="+mn-ea"/>
                          <a:cs typeface="+mn-cs"/>
                        </a:rPr>
                        <a:t>Element value is changed</a:t>
                      </a:r>
                      <a:endParaRPr lang="en-US" sz="1500" dirty="0"/>
                    </a:p>
                  </a:txBody>
                  <a:tcPr/>
                </a:tc>
                <a:tc>
                  <a:txBody>
                    <a:bodyPr/>
                    <a:lstStyle/>
                    <a:p>
                      <a:r>
                        <a:rPr lang="en-US" sz="1500" dirty="0"/>
                        <a:t>dirty.</a:t>
                      </a:r>
                    </a:p>
                    <a:p>
                      <a:r>
                        <a:rPr lang="en-US" sz="1500" dirty="0"/>
                        <a:t>The keyword becomes true if element is dirty</a:t>
                      </a:r>
                    </a:p>
                  </a:txBody>
                  <a:tcPr marL="7620" marR="7620" marT="7620" marB="7620" anchor="ctr"/>
                </a:tc>
                <a:extLst>
                  <a:ext uri="{0D108BD9-81ED-4DB2-BD59-A6C34878D82A}">
                    <a16:rowId xmlns:a16="http://schemas.microsoft.com/office/drawing/2014/main" val="1659668176"/>
                  </a:ext>
                </a:extLst>
              </a:tr>
              <a:tr h="462567">
                <a:tc>
                  <a:txBody>
                    <a:bodyPr/>
                    <a:lstStyle/>
                    <a:p>
                      <a:r>
                        <a:rPr lang="en-US" sz="1500" dirty="0"/>
                        <a:t>pristine</a:t>
                      </a:r>
                    </a:p>
                  </a:txBody>
                  <a:tcPr/>
                </a:tc>
                <a:tc>
                  <a:txBody>
                    <a:bodyPr/>
                    <a:lstStyle/>
                    <a:p>
                      <a:r>
                        <a:rPr lang="en-US" sz="1500" b="0" i="0" kern="1200" dirty="0">
                          <a:solidFill>
                            <a:schemeClr val="dk1"/>
                          </a:solidFill>
                          <a:effectLst/>
                          <a:latin typeface="+mn-lt"/>
                          <a:ea typeface="+mn-ea"/>
                          <a:cs typeface="+mn-cs"/>
                        </a:rPr>
                        <a:t>Element value is unchanged</a:t>
                      </a:r>
                      <a:endParaRPr lang="en-US" sz="1500" dirty="0"/>
                    </a:p>
                  </a:txBody>
                  <a:tcPr/>
                </a:tc>
                <a:tc>
                  <a:txBody>
                    <a:bodyPr/>
                    <a:lstStyle/>
                    <a:p>
                      <a:r>
                        <a:rPr lang="en-US" sz="1500" b="0" i="0" kern="1200" dirty="0">
                          <a:solidFill>
                            <a:schemeClr val="dk1"/>
                          </a:solidFill>
                          <a:effectLst/>
                          <a:latin typeface="+mn-lt"/>
                          <a:ea typeface="+mn-ea"/>
                          <a:cs typeface="+mn-cs"/>
                        </a:rPr>
                        <a:t>pristine.</a:t>
                      </a:r>
                    </a:p>
                    <a:p>
                      <a:r>
                        <a:rPr lang="en-US" sz="1500" b="0" i="0" kern="1200" dirty="0">
                          <a:solidFill>
                            <a:schemeClr val="dk1"/>
                          </a:solidFill>
                          <a:effectLst/>
                          <a:latin typeface="+mn-lt"/>
                          <a:ea typeface="+mn-ea"/>
                          <a:cs typeface="+mn-cs"/>
                        </a:rPr>
                        <a:t>The keyword becomes true if element is pristine</a:t>
                      </a:r>
                    </a:p>
                  </a:txBody>
                  <a:tcPr/>
                </a:tc>
                <a:extLst>
                  <a:ext uri="{0D108BD9-81ED-4DB2-BD59-A6C34878D82A}">
                    <a16:rowId xmlns:a16="http://schemas.microsoft.com/office/drawing/2014/main" val="1081881937"/>
                  </a:ext>
                </a:extLst>
              </a:tr>
              <a:tr h="462567">
                <a:tc>
                  <a:txBody>
                    <a:bodyPr/>
                    <a:lstStyle/>
                    <a:p>
                      <a:r>
                        <a:rPr lang="en-US" sz="1500" dirty="0"/>
                        <a:t>touched</a:t>
                      </a:r>
                    </a:p>
                  </a:txBody>
                  <a:tcPr/>
                </a:tc>
                <a:tc>
                  <a:txBody>
                    <a:bodyPr/>
                    <a:lstStyle/>
                    <a:p>
                      <a:r>
                        <a:rPr lang="en-US" sz="1500" b="0" i="0" kern="1200" dirty="0">
                          <a:solidFill>
                            <a:schemeClr val="dk1"/>
                          </a:solidFill>
                          <a:effectLst/>
                          <a:latin typeface="+mn-lt"/>
                          <a:ea typeface="+mn-ea"/>
                          <a:cs typeface="+mn-cs"/>
                        </a:rPr>
                        <a:t>Element gets focus</a:t>
                      </a:r>
                      <a:endParaRPr lang="en-US" sz="1500" dirty="0"/>
                    </a:p>
                  </a:txBody>
                  <a:tcPr/>
                </a:tc>
                <a:tc>
                  <a:txBody>
                    <a:bodyPr/>
                    <a:lstStyle/>
                    <a:p>
                      <a:r>
                        <a:rPr lang="en-US" sz="1500" b="0" i="0" kern="1200" dirty="0">
                          <a:solidFill>
                            <a:schemeClr val="dk1"/>
                          </a:solidFill>
                          <a:effectLst/>
                          <a:latin typeface="+mn-lt"/>
                          <a:ea typeface="+mn-ea"/>
                          <a:cs typeface="+mn-cs"/>
                        </a:rPr>
                        <a:t>touched.</a:t>
                      </a:r>
                    </a:p>
                    <a:p>
                      <a:r>
                        <a:rPr lang="en-US" sz="1500" b="0" i="0" kern="1200" dirty="0">
                          <a:solidFill>
                            <a:schemeClr val="dk1"/>
                          </a:solidFill>
                          <a:effectLst/>
                          <a:latin typeface="+mn-lt"/>
                          <a:ea typeface="+mn-ea"/>
                          <a:cs typeface="+mn-cs"/>
                        </a:rPr>
                        <a:t>The keyword becomes true if element is touched</a:t>
                      </a:r>
                    </a:p>
                  </a:txBody>
                  <a:tcPr/>
                </a:tc>
                <a:extLst>
                  <a:ext uri="{0D108BD9-81ED-4DB2-BD59-A6C34878D82A}">
                    <a16:rowId xmlns:a16="http://schemas.microsoft.com/office/drawing/2014/main" val="1543215700"/>
                  </a:ext>
                </a:extLst>
              </a:tr>
              <a:tr h="462567">
                <a:tc>
                  <a:txBody>
                    <a:bodyPr/>
                    <a:lstStyle/>
                    <a:p>
                      <a:r>
                        <a:rPr lang="en-US" sz="1500" dirty="0"/>
                        <a:t>untouched</a:t>
                      </a:r>
                    </a:p>
                  </a:txBody>
                  <a:tcPr/>
                </a:tc>
                <a:tc>
                  <a:txBody>
                    <a:bodyPr/>
                    <a:lstStyle/>
                    <a:p>
                      <a:r>
                        <a:rPr lang="en-US" sz="1500" b="0" i="0" kern="1200" dirty="0">
                          <a:solidFill>
                            <a:schemeClr val="dk1"/>
                          </a:solidFill>
                          <a:effectLst/>
                          <a:latin typeface="+mn-lt"/>
                          <a:ea typeface="+mn-ea"/>
                          <a:cs typeface="+mn-cs"/>
                        </a:rPr>
                        <a:t>Element doesn't have a focus in it</a:t>
                      </a:r>
                      <a:endParaRPr lang="en-US" sz="1500" dirty="0"/>
                    </a:p>
                  </a:txBody>
                  <a:tcPr/>
                </a:tc>
                <a:tc>
                  <a:txBody>
                    <a:bodyPr/>
                    <a:lstStyle/>
                    <a:p>
                      <a:r>
                        <a:rPr lang="en-US" sz="1500" dirty="0"/>
                        <a:t>untouched.</a:t>
                      </a:r>
                    </a:p>
                    <a:p>
                      <a:r>
                        <a:rPr lang="en-US" sz="1500" dirty="0"/>
                        <a:t>The keyword becomes true if element is untouched</a:t>
                      </a:r>
                    </a:p>
                  </a:txBody>
                  <a:tcPr anchor="ctr"/>
                </a:tc>
                <a:extLst>
                  <a:ext uri="{0D108BD9-81ED-4DB2-BD59-A6C34878D82A}">
                    <a16:rowId xmlns:a16="http://schemas.microsoft.com/office/drawing/2014/main" val="2529296146"/>
                  </a:ext>
                </a:extLst>
              </a:tr>
            </a:tbl>
          </a:graphicData>
        </a:graphic>
      </p:graphicFrame>
    </p:spTree>
    <p:extLst>
      <p:ext uri="{BB962C8B-B14F-4D97-AF65-F5344CB8AC3E}">
        <p14:creationId xmlns:p14="http://schemas.microsoft.com/office/powerpoint/2010/main" val="16821947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1501-AD6B-1EA9-B44C-69B077A58249}"/>
              </a:ext>
            </a:extLst>
          </p:cNvPr>
          <p:cNvSpPr>
            <a:spLocks noGrp="1"/>
          </p:cNvSpPr>
          <p:nvPr>
            <p:ph type="title"/>
          </p:nvPr>
        </p:nvSpPr>
        <p:spPr/>
        <p:txBody>
          <a:bodyPr/>
          <a:lstStyle/>
          <a:p>
            <a:r>
              <a:rPr lang="en-US" dirty="0"/>
              <a:t>State of forms and form controls in Angular</a:t>
            </a:r>
          </a:p>
        </p:txBody>
      </p:sp>
      <p:sp>
        <p:nvSpPr>
          <p:cNvPr id="3" name="Content Placeholder 2">
            <a:extLst>
              <a:ext uri="{FF2B5EF4-FFF2-40B4-BE49-F238E27FC236}">
                <a16:creationId xmlns:a16="http://schemas.microsoft.com/office/drawing/2014/main" id="{97C573A5-493E-DF0F-8FC6-3C3AE15113FC}"/>
              </a:ext>
            </a:extLst>
          </p:cNvPr>
          <p:cNvSpPr>
            <a:spLocks noGrp="1"/>
          </p:cNvSpPr>
          <p:nvPr>
            <p:ph idx="1"/>
          </p:nvPr>
        </p:nvSpPr>
        <p:spPr/>
        <p:txBody>
          <a:bodyPr/>
          <a:lstStyle/>
          <a:p>
            <a:pPr marL="0" indent="0">
              <a:buNone/>
            </a:pPr>
            <a:r>
              <a:rPr lang="en-US" b="0" i="0" dirty="0">
                <a:solidFill>
                  <a:srgbClr val="000000"/>
                </a:solidFill>
                <a:effectLst/>
                <a:latin typeface="Roboto" panose="02000000000000000000" pitchFamily="2" charset="0"/>
              </a:rPr>
              <a:t>Angular also has the following built-in CSS classes which get auto-applied depending on the state. Code can be written inside these CSS classes which can change the appearance of the control suitably as per context.</a:t>
            </a:r>
            <a:endParaRPr lang="en-US" dirty="0"/>
          </a:p>
        </p:txBody>
      </p:sp>
      <p:graphicFrame>
        <p:nvGraphicFramePr>
          <p:cNvPr id="4" name="Table 4">
            <a:extLst>
              <a:ext uri="{FF2B5EF4-FFF2-40B4-BE49-F238E27FC236}">
                <a16:creationId xmlns:a16="http://schemas.microsoft.com/office/drawing/2014/main" id="{3B85DCA6-338F-F5A7-DB1D-01DAA29512DD}"/>
              </a:ext>
            </a:extLst>
          </p:cNvPr>
          <p:cNvGraphicFramePr>
            <a:graphicFrameLocks noGrp="1"/>
          </p:cNvGraphicFramePr>
          <p:nvPr>
            <p:extLst>
              <p:ext uri="{D42A27DB-BD31-4B8C-83A1-F6EECF244321}">
                <p14:modId xmlns:p14="http://schemas.microsoft.com/office/powerpoint/2010/main" val="3112894765"/>
              </p:ext>
            </p:extLst>
          </p:nvPr>
        </p:nvGraphicFramePr>
        <p:xfrm>
          <a:off x="2032000" y="2703354"/>
          <a:ext cx="8128000" cy="2595880"/>
        </p:xfrm>
        <a:graphic>
          <a:graphicData uri="http://schemas.openxmlformats.org/drawingml/2006/table">
            <a:tbl>
              <a:tblPr firstRow="1" bandRow="1">
                <a:tableStyleId>{5C22544A-7EE6-4342-B048-85BDC9FD1C3A}</a:tableStyleId>
              </a:tblPr>
              <a:tblGrid>
                <a:gridCol w="3416300">
                  <a:extLst>
                    <a:ext uri="{9D8B030D-6E8A-4147-A177-3AD203B41FA5}">
                      <a16:colId xmlns:a16="http://schemas.microsoft.com/office/drawing/2014/main" val="3685992470"/>
                    </a:ext>
                  </a:extLst>
                </a:gridCol>
                <a:gridCol w="4711700">
                  <a:extLst>
                    <a:ext uri="{9D8B030D-6E8A-4147-A177-3AD203B41FA5}">
                      <a16:colId xmlns:a16="http://schemas.microsoft.com/office/drawing/2014/main" val="1625235091"/>
                    </a:ext>
                  </a:extLst>
                </a:gridCol>
              </a:tblGrid>
              <a:tr h="370840">
                <a:tc>
                  <a:txBody>
                    <a:bodyPr/>
                    <a:lstStyle/>
                    <a:p>
                      <a:r>
                        <a:rPr lang="en-US" b="1" dirty="0">
                          <a:effectLst/>
                        </a:rPr>
                        <a:t>CSS Class</a:t>
                      </a:r>
                      <a:endParaRPr lang="en-US" dirty="0"/>
                    </a:p>
                  </a:txBody>
                  <a:tcPr marL="7620" marR="7620" marT="7620" marB="7620" anchor="ctr"/>
                </a:tc>
                <a:tc>
                  <a:txBody>
                    <a:bodyPr/>
                    <a:lstStyle/>
                    <a:p>
                      <a:r>
                        <a:rPr lang="en-US" b="1" dirty="0">
                          <a:effectLst/>
                        </a:rPr>
                        <a:t>Purpose</a:t>
                      </a:r>
                      <a:endParaRPr lang="en-US" dirty="0"/>
                    </a:p>
                  </a:txBody>
                  <a:tcPr marL="7620" marR="7620" marT="7620" marB="7620" anchor="ctr"/>
                </a:tc>
                <a:extLst>
                  <a:ext uri="{0D108BD9-81ED-4DB2-BD59-A6C34878D82A}">
                    <a16:rowId xmlns:a16="http://schemas.microsoft.com/office/drawing/2014/main" val="3121027790"/>
                  </a:ext>
                </a:extLst>
              </a:tr>
              <a:tr h="370840">
                <a:tc>
                  <a:txBody>
                    <a:bodyPr/>
                    <a:lstStyle/>
                    <a:p>
                      <a:r>
                        <a:rPr lang="en-US"/>
                        <a:t>ng-valid</a:t>
                      </a:r>
                    </a:p>
                  </a:txBody>
                  <a:tcPr marL="7620" marR="7620" marT="7620" marB="7620" anchor="ctr"/>
                </a:tc>
                <a:tc>
                  <a:txBody>
                    <a:bodyPr/>
                    <a:lstStyle/>
                    <a:p>
                      <a:r>
                        <a:rPr lang="en-US"/>
                        <a:t>Applied if control's value is valid</a:t>
                      </a:r>
                    </a:p>
                  </a:txBody>
                  <a:tcPr marL="7620" marR="7620" marT="7620" marB="7620" anchor="ctr"/>
                </a:tc>
                <a:extLst>
                  <a:ext uri="{0D108BD9-81ED-4DB2-BD59-A6C34878D82A}">
                    <a16:rowId xmlns:a16="http://schemas.microsoft.com/office/drawing/2014/main" val="344250371"/>
                  </a:ext>
                </a:extLst>
              </a:tr>
              <a:tr h="370840">
                <a:tc>
                  <a:txBody>
                    <a:bodyPr/>
                    <a:lstStyle/>
                    <a:p>
                      <a:r>
                        <a:rPr lang="en-US"/>
                        <a:t>ng-invalid</a:t>
                      </a:r>
                    </a:p>
                  </a:txBody>
                  <a:tcPr marL="7620" marR="7620" marT="7620" marB="7620" anchor="ctr"/>
                </a:tc>
                <a:tc>
                  <a:txBody>
                    <a:bodyPr/>
                    <a:lstStyle/>
                    <a:p>
                      <a:r>
                        <a:rPr lang="en-US"/>
                        <a:t>Applied if control's value is invalid</a:t>
                      </a:r>
                    </a:p>
                  </a:txBody>
                  <a:tcPr marL="7620" marR="7620" marT="7620" marB="7620" anchor="ctr"/>
                </a:tc>
                <a:extLst>
                  <a:ext uri="{0D108BD9-81ED-4DB2-BD59-A6C34878D82A}">
                    <a16:rowId xmlns:a16="http://schemas.microsoft.com/office/drawing/2014/main" val="2662923555"/>
                  </a:ext>
                </a:extLst>
              </a:tr>
              <a:tr h="370840">
                <a:tc>
                  <a:txBody>
                    <a:bodyPr/>
                    <a:lstStyle/>
                    <a:p>
                      <a:r>
                        <a:rPr lang="en-US"/>
                        <a:t>ng-dirty</a:t>
                      </a:r>
                    </a:p>
                  </a:txBody>
                  <a:tcPr marL="7620" marR="7620" marT="7620" marB="7620" anchor="ctr"/>
                </a:tc>
                <a:tc>
                  <a:txBody>
                    <a:bodyPr/>
                    <a:lstStyle/>
                    <a:p>
                      <a:r>
                        <a:rPr lang="en-US"/>
                        <a:t>Applied if control's value is changed</a:t>
                      </a:r>
                    </a:p>
                  </a:txBody>
                  <a:tcPr marL="7620" marR="7620" marT="7620" marB="7620" anchor="ctr"/>
                </a:tc>
                <a:extLst>
                  <a:ext uri="{0D108BD9-81ED-4DB2-BD59-A6C34878D82A}">
                    <a16:rowId xmlns:a16="http://schemas.microsoft.com/office/drawing/2014/main" val="1563046141"/>
                  </a:ext>
                </a:extLst>
              </a:tr>
              <a:tr h="370840">
                <a:tc>
                  <a:txBody>
                    <a:bodyPr/>
                    <a:lstStyle/>
                    <a:p>
                      <a:r>
                        <a:rPr lang="en-US"/>
                        <a:t>ng-pristine</a:t>
                      </a:r>
                    </a:p>
                  </a:txBody>
                  <a:tcPr marL="7620" marR="7620" marT="7620" marB="7620" anchor="ctr"/>
                </a:tc>
                <a:tc>
                  <a:txBody>
                    <a:bodyPr/>
                    <a:lstStyle/>
                    <a:p>
                      <a:r>
                        <a:rPr lang="en-US"/>
                        <a:t>Applied if control's value is not changed</a:t>
                      </a:r>
                    </a:p>
                  </a:txBody>
                  <a:tcPr marL="7620" marR="7620" marT="7620" marB="7620" anchor="ctr"/>
                </a:tc>
                <a:extLst>
                  <a:ext uri="{0D108BD9-81ED-4DB2-BD59-A6C34878D82A}">
                    <a16:rowId xmlns:a16="http://schemas.microsoft.com/office/drawing/2014/main" val="345359335"/>
                  </a:ext>
                </a:extLst>
              </a:tr>
              <a:tr h="370840">
                <a:tc>
                  <a:txBody>
                    <a:bodyPr/>
                    <a:lstStyle/>
                    <a:p>
                      <a:r>
                        <a:rPr lang="en-US"/>
                        <a:t>ng-touched</a:t>
                      </a:r>
                    </a:p>
                  </a:txBody>
                  <a:tcPr marL="7620" marR="7620" marT="7620" marB="7620" anchor="ctr"/>
                </a:tc>
                <a:tc>
                  <a:txBody>
                    <a:bodyPr/>
                    <a:lstStyle/>
                    <a:p>
                      <a:r>
                        <a:rPr lang="en-US"/>
                        <a:t>Applied if control is touched/gets focus</a:t>
                      </a:r>
                    </a:p>
                  </a:txBody>
                  <a:tcPr marL="7620" marR="7620" marT="7620" marB="7620" anchor="ctr"/>
                </a:tc>
                <a:extLst>
                  <a:ext uri="{0D108BD9-81ED-4DB2-BD59-A6C34878D82A}">
                    <a16:rowId xmlns:a16="http://schemas.microsoft.com/office/drawing/2014/main" val="2122913474"/>
                  </a:ext>
                </a:extLst>
              </a:tr>
              <a:tr h="370840">
                <a:tc>
                  <a:txBody>
                    <a:bodyPr/>
                    <a:lstStyle/>
                    <a:p>
                      <a:r>
                        <a:rPr lang="en-US"/>
                        <a:t>ng-untouched</a:t>
                      </a:r>
                    </a:p>
                  </a:txBody>
                  <a:tcPr marL="7620" marR="7620" marT="7620" marB="7620" anchor="ctr"/>
                </a:tc>
                <a:tc>
                  <a:txBody>
                    <a:bodyPr/>
                    <a:lstStyle/>
                    <a:p>
                      <a:r>
                        <a:rPr lang="en-US" dirty="0"/>
                        <a:t>Applied if control is not touched/doesn't get focus</a:t>
                      </a:r>
                    </a:p>
                  </a:txBody>
                  <a:tcPr marL="7620" marR="7620" marT="7620" marB="7620" anchor="ctr"/>
                </a:tc>
                <a:extLst>
                  <a:ext uri="{0D108BD9-81ED-4DB2-BD59-A6C34878D82A}">
                    <a16:rowId xmlns:a16="http://schemas.microsoft.com/office/drawing/2014/main" val="917425680"/>
                  </a:ext>
                </a:extLst>
              </a:tr>
            </a:tbl>
          </a:graphicData>
        </a:graphic>
      </p:graphicFrame>
    </p:spTree>
    <p:extLst>
      <p:ext uri="{BB962C8B-B14F-4D97-AF65-F5344CB8AC3E}">
        <p14:creationId xmlns:p14="http://schemas.microsoft.com/office/powerpoint/2010/main" val="3755273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72D6-A4F4-5BCC-8C7D-1BCFBAD42F57}"/>
              </a:ext>
            </a:extLst>
          </p:cNvPr>
          <p:cNvSpPr>
            <a:spLocks noGrp="1"/>
          </p:cNvSpPr>
          <p:nvPr>
            <p:ph type="title"/>
          </p:nvPr>
        </p:nvSpPr>
        <p:spPr/>
        <p:txBody>
          <a:bodyPr/>
          <a:lstStyle/>
          <a:p>
            <a:r>
              <a:rPr lang="en-US" dirty="0"/>
              <a:t>What is Angular?</a:t>
            </a:r>
          </a:p>
        </p:txBody>
      </p:sp>
      <p:sp>
        <p:nvSpPr>
          <p:cNvPr id="3" name="Content Placeholder 2">
            <a:extLst>
              <a:ext uri="{FF2B5EF4-FFF2-40B4-BE49-F238E27FC236}">
                <a16:creationId xmlns:a16="http://schemas.microsoft.com/office/drawing/2014/main" id="{7A3C27B8-AA06-58CA-D206-BF727A91EEA0}"/>
              </a:ext>
            </a:extLst>
          </p:cNvPr>
          <p:cNvSpPr>
            <a:spLocks noGrp="1"/>
          </p:cNvSpPr>
          <p:nvPr>
            <p:ph idx="1"/>
          </p:nvPr>
        </p:nvSpPr>
        <p:spPr/>
        <p:txBody>
          <a:bodyPr>
            <a:normAutofit/>
          </a:bodyPr>
          <a:lstStyle/>
          <a:p>
            <a:pPr marL="0" indent="0">
              <a:buNone/>
            </a:pPr>
            <a:r>
              <a:rPr lang="en-US" sz="1600" b="0" i="0" dirty="0">
                <a:solidFill>
                  <a:srgbClr val="000000"/>
                </a:solidFill>
                <a:effectLst/>
                <a:latin typeface="Roboto" panose="02000000000000000000" pitchFamily="2" charset="0"/>
              </a:rPr>
              <a:t>Angular is an </a:t>
            </a:r>
            <a:r>
              <a:rPr lang="en-US" sz="1600" b="0" i="1" dirty="0">
                <a:solidFill>
                  <a:srgbClr val="000000"/>
                </a:solidFill>
                <a:effectLst/>
                <a:latin typeface="Roboto" panose="02000000000000000000" pitchFamily="2" charset="0"/>
              </a:rPr>
              <a:t>open-source</a:t>
            </a:r>
            <a:r>
              <a:rPr lang="en-US" sz="1600" b="0" i="0" dirty="0">
                <a:solidFill>
                  <a:srgbClr val="000000"/>
                </a:solidFill>
                <a:effectLst/>
                <a:latin typeface="Roboto" panose="02000000000000000000" pitchFamily="2" charset="0"/>
              </a:rPr>
              <a:t> framework written in typescript , to build</a:t>
            </a:r>
            <a:r>
              <a:rPr lang="en-US" sz="1600" b="0" i="1" dirty="0">
                <a:solidFill>
                  <a:srgbClr val="000000"/>
                </a:solidFill>
                <a:effectLst/>
                <a:latin typeface="Roboto" panose="02000000000000000000" pitchFamily="2" charset="0"/>
              </a:rPr>
              <a:t> single page client side applications using HTML </a:t>
            </a:r>
            <a:r>
              <a:rPr lang="en-US" sz="1600" b="0" i="0" dirty="0">
                <a:solidFill>
                  <a:srgbClr val="000000"/>
                </a:solidFill>
                <a:effectLst/>
                <a:latin typeface="Roboto" panose="02000000000000000000" pitchFamily="2" charset="0"/>
              </a:rPr>
              <a:t>and </a:t>
            </a:r>
            <a:r>
              <a:rPr lang="en-US" sz="1600" b="0" i="1" dirty="0">
                <a:solidFill>
                  <a:srgbClr val="000000"/>
                </a:solidFill>
                <a:effectLst/>
                <a:latin typeface="Roboto" panose="02000000000000000000" pitchFamily="2" charset="0"/>
              </a:rPr>
              <a:t>Typescript</a:t>
            </a:r>
            <a:r>
              <a:rPr lang="en-US" sz="1600" b="0" i="0" dirty="0">
                <a:solidFill>
                  <a:srgbClr val="000000"/>
                </a:solidFill>
                <a:effectLst/>
                <a:latin typeface="Roboto" panose="02000000000000000000" pitchFamily="2" charset="0"/>
              </a:rPr>
              <a:t>.</a:t>
            </a:r>
          </a:p>
          <a:p>
            <a:pPr marL="0" indent="0" algn="just">
              <a:buNone/>
            </a:pPr>
            <a:r>
              <a:rPr lang="en-US" sz="1600" b="0" i="0" dirty="0">
                <a:solidFill>
                  <a:srgbClr val="000000"/>
                </a:solidFill>
                <a:effectLst/>
                <a:latin typeface="Roboto" panose="02000000000000000000" pitchFamily="2" charset="0"/>
              </a:rPr>
              <a:t>The very first version of angular i.e. </a:t>
            </a:r>
            <a:r>
              <a:rPr lang="en-US" sz="1600" b="1" i="0" dirty="0">
                <a:solidFill>
                  <a:srgbClr val="000000"/>
                </a:solidFill>
                <a:effectLst/>
                <a:latin typeface="Roboto" panose="02000000000000000000" pitchFamily="2" charset="0"/>
              </a:rPr>
              <a:t>AngularJS </a:t>
            </a:r>
            <a:r>
              <a:rPr lang="en-US" sz="1600" b="0" i="0" dirty="0">
                <a:solidFill>
                  <a:srgbClr val="000000"/>
                </a:solidFill>
                <a:effectLst/>
                <a:latin typeface="Roboto" panose="02000000000000000000" pitchFamily="2" charset="0"/>
              </a:rPr>
              <a:t>was built in 2010 and it was known as the </a:t>
            </a:r>
            <a:r>
              <a:rPr lang="en-US" sz="1600" b="1" i="0" dirty="0">
                <a:solidFill>
                  <a:srgbClr val="000000"/>
                </a:solidFill>
                <a:effectLst/>
                <a:latin typeface="Roboto" panose="02000000000000000000" pitchFamily="2" charset="0"/>
              </a:rPr>
              <a:t>"Golden Child" </a:t>
            </a:r>
            <a:r>
              <a:rPr lang="en-US" sz="1600" b="0" i="0" dirty="0">
                <a:solidFill>
                  <a:srgbClr val="000000"/>
                </a:solidFill>
                <a:effectLst/>
                <a:latin typeface="Roboto" panose="02000000000000000000" pitchFamily="2" charset="0"/>
              </a:rPr>
              <a:t>among such Javascript frameworks. It was later completely re written and was introduced as </a:t>
            </a:r>
            <a:r>
              <a:rPr lang="en-US" sz="1600" b="0" i="1" dirty="0">
                <a:solidFill>
                  <a:srgbClr val="000000"/>
                </a:solidFill>
                <a:effectLst/>
                <a:latin typeface="Roboto" panose="02000000000000000000" pitchFamily="2" charset="0"/>
              </a:rPr>
              <a:t>Angular 2,</a:t>
            </a:r>
            <a:r>
              <a:rPr lang="en-US" sz="1600" b="0" i="0" dirty="0">
                <a:solidFill>
                  <a:srgbClr val="000000"/>
                </a:solidFill>
                <a:effectLst/>
                <a:latin typeface="Roboto" panose="02000000000000000000" pitchFamily="2" charset="0"/>
              </a:rPr>
              <a:t> which has been improvised ever since then. In this course, we will follow the latest angular version, i.e. </a:t>
            </a:r>
            <a:r>
              <a:rPr lang="en-US" sz="1600" b="1" i="0" dirty="0">
                <a:solidFill>
                  <a:srgbClr val="000000"/>
                </a:solidFill>
                <a:effectLst/>
                <a:latin typeface="Roboto" panose="02000000000000000000" pitchFamily="2" charset="0"/>
              </a:rPr>
              <a:t>Angular 13.</a:t>
            </a:r>
            <a:endParaRPr lang="en-US" sz="1600" b="0" i="0" dirty="0">
              <a:solidFill>
                <a:srgbClr val="000000"/>
              </a:solidFill>
              <a:effectLst/>
              <a:latin typeface="Roboto" panose="02000000000000000000" pitchFamily="2" charset="0"/>
            </a:endParaRPr>
          </a:p>
          <a:p>
            <a:pPr marL="0" indent="0" algn="just">
              <a:buNone/>
            </a:pPr>
            <a:r>
              <a:rPr lang="en-US" sz="1600" b="0" i="0" dirty="0">
                <a:solidFill>
                  <a:srgbClr val="000000"/>
                </a:solidFill>
                <a:effectLst/>
                <a:latin typeface="Roboto" panose="02000000000000000000" pitchFamily="2" charset="0"/>
              </a:rPr>
              <a:t>Developers prefer </a:t>
            </a:r>
            <a:r>
              <a:rPr lang="en-US" sz="1600" b="1" i="0" dirty="0">
                <a:solidFill>
                  <a:srgbClr val="000000"/>
                </a:solidFill>
                <a:effectLst/>
                <a:latin typeface="Roboto" panose="02000000000000000000" pitchFamily="2" charset="0"/>
              </a:rPr>
              <a:t>TypeScript </a:t>
            </a:r>
            <a:r>
              <a:rPr lang="en-US" sz="1600" b="0" i="0" dirty="0">
                <a:solidFill>
                  <a:srgbClr val="000000"/>
                </a:solidFill>
                <a:effectLst/>
                <a:latin typeface="Roboto" panose="02000000000000000000" pitchFamily="2" charset="0"/>
              </a:rPr>
              <a:t>to write Angular code. But other than TypeScript, you can also write code using JavaScript (ES6 or ECMAScript 6)</a:t>
            </a:r>
          </a:p>
          <a:p>
            <a:pPr marL="0" indent="0" algn="l">
              <a:buNone/>
            </a:pPr>
            <a:endParaRPr lang="en-US" sz="1600" b="1" i="0" dirty="0">
              <a:solidFill>
                <a:srgbClr val="000000"/>
              </a:solidFill>
              <a:effectLst/>
              <a:latin typeface="Roboto" panose="02000000000000000000" pitchFamily="2" charset="0"/>
            </a:endParaRPr>
          </a:p>
          <a:p>
            <a:pPr marL="0" indent="0" algn="l">
              <a:buNone/>
            </a:pPr>
            <a:r>
              <a:rPr lang="en-US" sz="1600" b="1" i="0" dirty="0">
                <a:solidFill>
                  <a:srgbClr val="000000"/>
                </a:solidFill>
                <a:effectLst/>
                <a:latin typeface="Roboto" panose="02000000000000000000" pitchFamily="2" charset="0"/>
              </a:rPr>
              <a:t>Why most developers prefer TypeScript for Angular?</a:t>
            </a:r>
          </a:p>
          <a:p>
            <a:pPr marL="0" indent="0" algn="just">
              <a:buNone/>
            </a:pPr>
            <a:r>
              <a:rPr lang="en-US" sz="1600" b="0" i="0" dirty="0">
                <a:solidFill>
                  <a:srgbClr val="000000"/>
                </a:solidFill>
                <a:effectLst/>
                <a:latin typeface="Roboto" panose="02000000000000000000" pitchFamily="2" charset="0"/>
              </a:rPr>
              <a:t>TypeScript is Microsoft’s extension for JavaScript which supports object-oriented features and has a strong typing system which enhances the productivity</a:t>
            </a:r>
          </a:p>
          <a:p>
            <a:pPr marL="0" indent="0" algn="just">
              <a:buNone/>
            </a:pPr>
            <a:r>
              <a:rPr lang="en-US" sz="1600" b="0" i="0" dirty="0">
                <a:solidFill>
                  <a:srgbClr val="000000"/>
                </a:solidFill>
                <a:effectLst/>
                <a:latin typeface="Roboto" panose="02000000000000000000" pitchFamily="2" charset="0"/>
              </a:rPr>
              <a:t>TypeScript supports many features like annotations, decorators, generics, etc. A very good number of IDE’s like Sublime Text, Visual Studio Code, </a:t>
            </a:r>
            <a:r>
              <a:rPr lang="en-US" sz="1600" b="0" i="0" dirty="0" err="1">
                <a:solidFill>
                  <a:srgbClr val="000000"/>
                </a:solidFill>
                <a:effectLst/>
                <a:latin typeface="Roboto" panose="02000000000000000000" pitchFamily="2" charset="0"/>
              </a:rPr>
              <a:t>NodeEclipse</a:t>
            </a:r>
            <a:r>
              <a:rPr lang="en-US" sz="1600" b="0" i="0" dirty="0">
                <a:solidFill>
                  <a:srgbClr val="000000"/>
                </a:solidFill>
                <a:effectLst/>
                <a:latin typeface="Roboto" panose="02000000000000000000" pitchFamily="2" charset="0"/>
              </a:rPr>
              <a:t>, etc., are available with TypeScript support</a:t>
            </a:r>
          </a:p>
          <a:p>
            <a:pPr marL="0" indent="0" algn="just">
              <a:buNone/>
            </a:pPr>
            <a:r>
              <a:rPr lang="en-US" sz="1600" b="0" i="0" dirty="0">
                <a:solidFill>
                  <a:srgbClr val="000000"/>
                </a:solidFill>
                <a:effectLst/>
                <a:latin typeface="Roboto" panose="02000000000000000000" pitchFamily="2" charset="0"/>
              </a:rPr>
              <a:t>TypeScript code is compiled to JavaScript code using build tools like </a:t>
            </a:r>
            <a:r>
              <a:rPr lang="en-US" sz="1600" b="0" i="0" dirty="0" err="1">
                <a:solidFill>
                  <a:srgbClr val="000000"/>
                </a:solidFill>
                <a:effectLst/>
                <a:latin typeface="Roboto" panose="02000000000000000000" pitchFamily="2" charset="0"/>
              </a:rPr>
              <a:t>npm</a:t>
            </a:r>
            <a:r>
              <a:rPr lang="en-US" sz="1600" b="0" i="0" dirty="0">
                <a:solidFill>
                  <a:srgbClr val="000000"/>
                </a:solidFill>
                <a:effectLst/>
                <a:latin typeface="Roboto" panose="02000000000000000000" pitchFamily="2" charset="0"/>
              </a:rPr>
              <a:t>, bower, gulp, Webpack, etc. to make browser understand the code</a:t>
            </a:r>
          </a:p>
          <a:p>
            <a:endParaRPr lang="en-US" dirty="0"/>
          </a:p>
        </p:txBody>
      </p:sp>
    </p:spTree>
    <p:extLst>
      <p:ext uri="{BB962C8B-B14F-4D97-AF65-F5344CB8AC3E}">
        <p14:creationId xmlns:p14="http://schemas.microsoft.com/office/powerpoint/2010/main" val="11373102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06851-E5DB-96DD-40E5-52F430EA0332}"/>
              </a:ext>
            </a:extLst>
          </p:cNvPr>
          <p:cNvSpPr>
            <a:spLocks noGrp="1"/>
          </p:cNvSpPr>
          <p:nvPr>
            <p:ph type="title"/>
          </p:nvPr>
        </p:nvSpPr>
        <p:spPr/>
        <p:txBody>
          <a:bodyPr/>
          <a:lstStyle/>
          <a:p>
            <a:r>
              <a:rPr lang="en-US" dirty="0"/>
              <a:t>Advantages of Reactive Forms</a:t>
            </a:r>
          </a:p>
        </p:txBody>
      </p:sp>
      <p:sp>
        <p:nvSpPr>
          <p:cNvPr id="3" name="Content Placeholder 2">
            <a:extLst>
              <a:ext uri="{FF2B5EF4-FFF2-40B4-BE49-F238E27FC236}">
                <a16:creationId xmlns:a16="http://schemas.microsoft.com/office/drawing/2014/main" id="{7A485D2E-E82A-19D7-3FFC-4790EB9B525C}"/>
              </a:ext>
            </a:extLst>
          </p:cNvPr>
          <p:cNvSpPr>
            <a:spLocks noGrp="1"/>
          </p:cNvSpPr>
          <p:nvPr>
            <p:ph idx="1"/>
          </p:nvPr>
        </p:nvSpPr>
        <p:spPr/>
        <p:txBody>
          <a:bodyPr/>
          <a:lstStyle/>
          <a:p>
            <a:pPr marL="0" indent="0" algn="just">
              <a:buNone/>
            </a:pPr>
            <a:r>
              <a:rPr lang="en-US" b="1" i="0" dirty="0">
                <a:solidFill>
                  <a:srgbClr val="000000"/>
                </a:solidFill>
                <a:effectLst/>
                <a:latin typeface="Roboto" panose="02000000000000000000" pitchFamily="2" charset="0"/>
              </a:rPr>
              <a:t>Following are the advantages of Reactive Forms/Model Driven Forms:</a:t>
            </a:r>
            <a:endParaRPr lang="en-US" b="0" i="0" dirty="0">
              <a:solidFill>
                <a:srgbClr val="000000"/>
              </a:solidFill>
              <a:effectLst/>
              <a:latin typeface="Roboto" panose="02000000000000000000" pitchFamily="2" charset="0"/>
            </a:endParaRPr>
          </a:p>
          <a:p>
            <a:pPr algn="just">
              <a:buFont typeface="Arial" panose="020B0604020202020204" pitchFamily="34" charset="0"/>
              <a:buChar char="•"/>
            </a:pPr>
            <a:r>
              <a:rPr lang="en-US" b="0" i="0" dirty="0">
                <a:solidFill>
                  <a:srgbClr val="000000"/>
                </a:solidFill>
                <a:effectLst/>
                <a:latin typeface="Roboto" panose="02000000000000000000" pitchFamily="2" charset="0"/>
              </a:rPr>
              <a:t>Unit testing(using the Jasmine framework) on the validation logic can be performed, as it is written inside the component class.</a:t>
            </a:r>
          </a:p>
          <a:p>
            <a:pPr algn="just">
              <a:buFont typeface="Arial" panose="020B0604020202020204" pitchFamily="34" charset="0"/>
              <a:buChar char="•"/>
            </a:pPr>
            <a:r>
              <a:rPr lang="en-US" b="0" i="0" dirty="0">
                <a:solidFill>
                  <a:srgbClr val="000000"/>
                </a:solidFill>
                <a:effectLst/>
                <a:latin typeface="Roboto" panose="02000000000000000000" pitchFamily="2" charset="0"/>
              </a:rPr>
              <a:t>Form changes or events can be heard easily using reactive forms. Each </a:t>
            </a:r>
            <a:r>
              <a:rPr lang="en-US" b="0" i="0" dirty="0" err="1">
                <a:solidFill>
                  <a:srgbClr val="000000"/>
                </a:solidFill>
                <a:effectLst/>
                <a:latin typeface="Roboto" panose="02000000000000000000" pitchFamily="2" charset="0"/>
              </a:rPr>
              <a:t>FormGroup</a:t>
            </a:r>
            <a:r>
              <a:rPr lang="en-US" b="0" i="0" dirty="0">
                <a:solidFill>
                  <a:srgbClr val="000000"/>
                </a:solidFill>
                <a:effectLst/>
                <a:latin typeface="Roboto" panose="02000000000000000000" pitchFamily="2" charset="0"/>
              </a:rPr>
              <a:t> or </a:t>
            </a:r>
            <a:r>
              <a:rPr lang="en-US" b="0" i="0" dirty="0" err="1">
                <a:solidFill>
                  <a:srgbClr val="000000"/>
                </a:solidFill>
                <a:effectLst/>
                <a:latin typeface="Roboto" panose="02000000000000000000" pitchFamily="2" charset="0"/>
              </a:rPr>
              <a:t>FormControl</a:t>
            </a:r>
            <a:r>
              <a:rPr lang="en-US" b="0" i="0" dirty="0">
                <a:solidFill>
                  <a:srgbClr val="000000"/>
                </a:solidFill>
                <a:effectLst/>
                <a:latin typeface="Roboto" panose="02000000000000000000" pitchFamily="2" charset="0"/>
              </a:rPr>
              <a:t> has few events like </a:t>
            </a:r>
            <a:r>
              <a:rPr lang="en-US" b="0" i="0" dirty="0" err="1">
                <a:solidFill>
                  <a:srgbClr val="000000"/>
                </a:solidFill>
                <a:effectLst/>
                <a:latin typeface="Roboto" panose="02000000000000000000" pitchFamily="2" charset="0"/>
              </a:rPr>
              <a:t>valueChanges</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statusChanges</a:t>
            </a:r>
            <a:r>
              <a:rPr lang="en-US" b="0" i="0" dirty="0">
                <a:solidFill>
                  <a:srgbClr val="000000"/>
                </a:solidFill>
                <a:effectLst/>
                <a:latin typeface="Roboto" panose="02000000000000000000" pitchFamily="2" charset="0"/>
              </a:rPr>
              <a:t>, etc.,  which can be subscribed to.</a:t>
            </a:r>
          </a:p>
          <a:p>
            <a:pPr algn="just">
              <a:buFont typeface="Arial" panose="020B0604020202020204" pitchFamily="34" charset="0"/>
              <a:buChar char="•"/>
            </a:pPr>
            <a:r>
              <a:rPr lang="en-US" b="0" i="0" dirty="0">
                <a:solidFill>
                  <a:srgbClr val="000000"/>
                </a:solidFill>
                <a:effectLst/>
                <a:latin typeface="Roboto" panose="02000000000000000000" pitchFamily="2" charset="0"/>
              </a:rPr>
              <a:t>Reactive forms are used in creating medium to large scale applications</a:t>
            </a:r>
          </a:p>
          <a:p>
            <a:pPr marL="0" indent="0">
              <a:buNone/>
            </a:pPr>
            <a:r>
              <a:rPr lang="en-US" b="0" i="0" dirty="0">
                <a:solidFill>
                  <a:srgbClr val="000000"/>
                </a:solidFill>
                <a:effectLst/>
                <a:latin typeface="Roboto" panose="02000000000000000000" pitchFamily="2" charset="0"/>
              </a:rPr>
              <a:t>Due to the advantages of Reactive forms, in most Angular applications, Reactive Forms Approach is chosen when creating forms.</a:t>
            </a:r>
            <a:endParaRPr lang="en-US" dirty="0"/>
          </a:p>
        </p:txBody>
      </p:sp>
    </p:spTree>
    <p:extLst>
      <p:ext uri="{BB962C8B-B14F-4D97-AF65-F5344CB8AC3E}">
        <p14:creationId xmlns:p14="http://schemas.microsoft.com/office/powerpoint/2010/main" val="21963833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316C-C1F2-2531-61B6-EDDD0BE15C59}"/>
              </a:ext>
            </a:extLst>
          </p:cNvPr>
          <p:cNvSpPr>
            <a:spLocks noGrp="1"/>
          </p:cNvSpPr>
          <p:nvPr>
            <p:ph type="title"/>
          </p:nvPr>
        </p:nvSpPr>
        <p:spPr>
          <a:xfrm>
            <a:off x="838200" y="0"/>
            <a:ext cx="10515600" cy="1054100"/>
          </a:xfrm>
        </p:spPr>
        <p:txBody>
          <a:bodyPr/>
          <a:lstStyle/>
          <a:p>
            <a:r>
              <a:rPr lang="en-US" b="0" i="0" dirty="0">
                <a:effectLst/>
                <a:latin typeface="Open Sans" panose="020B0606030504020204" pitchFamily="34" charset="0"/>
              </a:rPr>
              <a:t>Creating Reactive Forms in Angular</a:t>
            </a:r>
            <a:endParaRPr lang="en-US" dirty="0"/>
          </a:p>
        </p:txBody>
      </p:sp>
      <p:sp>
        <p:nvSpPr>
          <p:cNvPr id="3" name="Content Placeholder 2">
            <a:extLst>
              <a:ext uri="{FF2B5EF4-FFF2-40B4-BE49-F238E27FC236}">
                <a16:creationId xmlns:a16="http://schemas.microsoft.com/office/drawing/2014/main" id="{9EEEA083-A0F9-E900-480D-2C2781961E18}"/>
              </a:ext>
            </a:extLst>
          </p:cNvPr>
          <p:cNvSpPr>
            <a:spLocks noGrp="1"/>
          </p:cNvSpPr>
          <p:nvPr>
            <p:ph idx="1"/>
          </p:nvPr>
        </p:nvSpPr>
        <p:spPr>
          <a:xfrm>
            <a:off x="838200" y="1054100"/>
            <a:ext cx="10515600" cy="5803899"/>
          </a:xfrm>
        </p:spPr>
        <p:txBody>
          <a:bodyPr>
            <a:normAutofit lnSpcReduction="10000"/>
          </a:bodyPr>
          <a:lstStyle/>
          <a:p>
            <a:pPr marL="0" indent="0" algn="just">
              <a:buNone/>
            </a:pPr>
            <a:r>
              <a:rPr lang="en-US" b="0" i="0" dirty="0">
                <a:solidFill>
                  <a:srgbClr val="000000"/>
                </a:solidFill>
                <a:effectLst/>
                <a:latin typeface="Roboto" panose="02000000000000000000" pitchFamily="2" charset="0"/>
              </a:rPr>
              <a:t>Step 1: To create a reactive form in Angular, </a:t>
            </a:r>
            <a:r>
              <a:rPr lang="en-US" b="1" i="0" dirty="0" err="1">
                <a:solidFill>
                  <a:srgbClr val="000000"/>
                </a:solidFill>
                <a:effectLst/>
                <a:latin typeface="Roboto" panose="02000000000000000000" pitchFamily="2" charset="0"/>
              </a:rPr>
              <a:t>FormBuilder</a:t>
            </a:r>
            <a:r>
              <a:rPr lang="en-US" b="0" i="0" dirty="0">
                <a:solidFill>
                  <a:srgbClr val="000000"/>
                </a:solidFill>
                <a:effectLst/>
                <a:latin typeface="Roboto" panose="02000000000000000000" pitchFamily="2" charset="0"/>
              </a:rPr>
              <a:t> class must be used. To make the </a:t>
            </a:r>
            <a:r>
              <a:rPr lang="en-US" b="0" i="0" dirty="0" err="1">
                <a:solidFill>
                  <a:srgbClr val="000000"/>
                </a:solidFill>
                <a:effectLst/>
                <a:latin typeface="Roboto" panose="02000000000000000000" pitchFamily="2" charset="0"/>
              </a:rPr>
              <a:t>FormBuilder</a:t>
            </a:r>
            <a:r>
              <a:rPr lang="en-US" b="0" i="0" dirty="0">
                <a:solidFill>
                  <a:srgbClr val="000000"/>
                </a:solidFill>
                <a:effectLst/>
                <a:latin typeface="Roboto" panose="02000000000000000000" pitchFamily="2" charset="0"/>
              </a:rPr>
              <a:t> class available, </a:t>
            </a:r>
            <a:r>
              <a:rPr lang="en-US" b="1" i="0" dirty="0" err="1">
                <a:solidFill>
                  <a:srgbClr val="000000"/>
                </a:solidFill>
                <a:effectLst/>
                <a:latin typeface="Roboto" panose="02000000000000000000" pitchFamily="2" charset="0"/>
              </a:rPr>
              <a:t>ReactiveFormsModule</a:t>
            </a:r>
            <a:r>
              <a:rPr lang="en-US" b="1" i="0"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has to be imported in the root module.</a:t>
            </a:r>
          </a:p>
          <a:p>
            <a:pPr marL="0" indent="0" algn="just">
              <a:buNone/>
            </a:pPr>
            <a:r>
              <a:rPr lang="en-US" b="0" i="0" dirty="0">
                <a:solidFill>
                  <a:srgbClr val="000000"/>
                </a:solidFill>
                <a:effectLst/>
                <a:latin typeface="Roboto" panose="02000000000000000000" pitchFamily="2" charset="0"/>
              </a:rPr>
              <a:t>Register the </a:t>
            </a:r>
            <a:r>
              <a:rPr lang="en-US" b="0" i="0" dirty="0" err="1">
                <a:solidFill>
                  <a:srgbClr val="000000"/>
                </a:solidFill>
                <a:effectLst/>
                <a:latin typeface="Roboto" panose="02000000000000000000" pitchFamily="2" charset="0"/>
              </a:rPr>
              <a:t>ReactiveFormsModule</a:t>
            </a:r>
            <a:r>
              <a:rPr lang="en-US" b="0" i="0" dirty="0">
                <a:solidFill>
                  <a:srgbClr val="000000"/>
                </a:solidFill>
                <a:effectLst/>
                <a:latin typeface="Roboto" panose="02000000000000000000" pitchFamily="2" charset="0"/>
              </a:rPr>
              <a:t> during bootstrapping, in the </a:t>
            </a:r>
            <a:r>
              <a:rPr lang="en-US" b="1" i="0" dirty="0" err="1">
                <a:solidFill>
                  <a:srgbClr val="000000"/>
                </a:solidFill>
                <a:effectLst/>
                <a:latin typeface="Roboto" panose="02000000000000000000" pitchFamily="2" charset="0"/>
              </a:rPr>
              <a:t>app.module.ts</a:t>
            </a:r>
            <a:endParaRPr lang="en-US" b="0" i="0" dirty="0">
              <a:solidFill>
                <a:srgbClr val="000000"/>
              </a:solidFill>
              <a:effectLst/>
              <a:latin typeface="Roboto" panose="02000000000000000000" pitchFamily="2" charset="0"/>
            </a:endParaRPr>
          </a:p>
          <a:p>
            <a:pPr marL="800100" lvl="1" indent="-342900">
              <a:lnSpc>
                <a:spcPct val="120000"/>
              </a:lnSpc>
              <a:spcBef>
                <a:spcPts val="0"/>
              </a:spcBef>
              <a:buFont typeface="+mj-lt"/>
              <a:buAutoNum type="arabicPeriod"/>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ReactiveFormsModule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'@angular/forms’</a:t>
            </a:r>
            <a:r>
              <a:rPr lang="en-US" b="0"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AppComponent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app.component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RegFormComponent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'./reg-form/reg-</a:t>
            </a:r>
            <a:r>
              <a:rPr lang="en-US" b="0" dirty="0" err="1">
                <a:solidFill>
                  <a:srgbClr val="A31515"/>
                </a:solidFill>
                <a:effectLst/>
                <a:latin typeface="Consolas" panose="020B0609020204030204" pitchFamily="49" charset="0"/>
              </a:rPr>
              <a:t>form.component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NgModule</a:t>
            </a:r>
            <a:r>
              <a:rPr lang="en-US" b="0"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declarations:</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AppComponent</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RegFormComponent</a:t>
            </a:r>
            <a:r>
              <a:rPr lang="en-US" b="0" dirty="0">
                <a:solidFill>
                  <a:srgbClr val="267F99"/>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imports:</a:t>
            </a:r>
            <a:r>
              <a:rPr lang="en-US" b="0" dirty="0">
                <a:solidFill>
                  <a:srgbClr val="000000"/>
                </a:solidFill>
                <a:effectLst/>
                <a:latin typeface="Consolas" panose="020B0609020204030204" pitchFamily="49" charset="0"/>
              </a:rPr>
              <a:t> [</a:t>
            </a:r>
          </a:p>
          <a:p>
            <a:pPr marL="800100" lvl="1" indent="-342900">
              <a:lnSpc>
                <a:spcPct val="120000"/>
              </a:lnSpc>
              <a:spcBef>
                <a:spcPts val="0"/>
              </a:spcBef>
              <a:buFont typeface="+mj-lt"/>
              <a:buAutoNum type="arabicPeriod"/>
            </a:pP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BrowserModule</a:t>
            </a:r>
            <a:r>
              <a:rPr lang="en-US" b="0"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ReactiveFormsModule</a:t>
            </a:r>
            <a:r>
              <a:rPr lang="en-US" b="0"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BrowserAnimationsModule</a:t>
            </a:r>
            <a:endParaRPr lang="en-US" b="0" dirty="0">
              <a:solidFill>
                <a:srgbClr val="000000"/>
              </a:solidFill>
              <a:effectLst/>
              <a:latin typeface="Consolas" panose="020B0609020204030204" pitchFamily="49" charset="0"/>
            </a:endParaRPr>
          </a:p>
          <a:p>
            <a:pPr marL="800100" lvl="1" indent="-342900">
              <a:lnSpc>
                <a:spcPct val="120000"/>
              </a:lnSpc>
              <a:spcBef>
                <a:spcPts val="0"/>
              </a:spcBef>
              <a:buFont typeface="+mj-lt"/>
              <a:buAutoNum type="arabicPeriod"/>
            </a:pPr>
            <a:r>
              <a:rPr lang="en-US" b="0" dirty="0">
                <a:solidFill>
                  <a:srgbClr val="000000"/>
                </a:solidFill>
                <a:effectLst/>
                <a:latin typeface="Consolas" panose="020B0609020204030204" pitchFamily="49" charset="0"/>
              </a:rPr>
              <a:t>  ],</a:t>
            </a:r>
          </a:p>
          <a:p>
            <a:pPr marL="0" indent="0" algn="just">
              <a:buNone/>
            </a:pPr>
            <a:r>
              <a:rPr lang="en-US" b="0" i="0" dirty="0">
                <a:solidFill>
                  <a:srgbClr val="000000"/>
                </a:solidFill>
                <a:effectLst/>
                <a:latin typeface="Roboto" panose="02000000000000000000" pitchFamily="2" charset="0"/>
              </a:rPr>
              <a:t>Line 1: Import </a:t>
            </a:r>
            <a:r>
              <a:rPr lang="en-US" b="0" i="0" dirty="0" err="1">
                <a:solidFill>
                  <a:srgbClr val="000000"/>
                </a:solidFill>
                <a:effectLst/>
                <a:latin typeface="Roboto" panose="02000000000000000000" pitchFamily="2" charset="0"/>
              </a:rPr>
              <a:t>ReactiveFormsModule</a:t>
            </a:r>
            <a:r>
              <a:rPr lang="en-US" b="0" i="0" dirty="0">
                <a:solidFill>
                  <a:srgbClr val="000000"/>
                </a:solidFill>
                <a:effectLst/>
                <a:latin typeface="Roboto" panose="02000000000000000000" pitchFamily="2" charset="0"/>
              </a:rPr>
              <a:t> from @angular/forms module</a:t>
            </a:r>
          </a:p>
          <a:p>
            <a:pPr marL="0" indent="0" algn="just">
              <a:buNone/>
            </a:pPr>
            <a:r>
              <a:rPr lang="en-US" b="0" i="0" dirty="0">
                <a:solidFill>
                  <a:srgbClr val="000000"/>
                </a:solidFill>
                <a:effectLst/>
                <a:latin typeface="Roboto" panose="02000000000000000000" pitchFamily="2" charset="0"/>
              </a:rPr>
              <a:t>Line 8: Add </a:t>
            </a:r>
            <a:r>
              <a:rPr lang="en-US" b="0" i="0" dirty="0" err="1">
                <a:solidFill>
                  <a:srgbClr val="000000"/>
                </a:solidFill>
                <a:effectLst/>
                <a:latin typeface="Roboto" panose="02000000000000000000" pitchFamily="2" charset="0"/>
              </a:rPr>
              <a:t>ReactiveFormsModule</a:t>
            </a:r>
            <a:r>
              <a:rPr lang="en-US" b="0" i="0" dirty="0">
                <a:solidFill>
                  <a:srgbClr val="000000"/>
                </a:solidFill>
                <a:effectLst/>
                <a:latin typeface="Roboto" panose="02000000000000000000" pitchFamily="2" charset="0"/>
              </a:rPr>
              <a:t> in the imports declaration to create reactive forms</a:t>
            </a:r>
          </a:p>
          <a:p>
            <a:pPr marL="0" indent="0">
              <a:buNone/>
            </a:pPr>
            <a:r>
              <a:rPr lang="en-US" b="0" dirty="0">
                <a:solidFill>
                  <a:srgbClr val="000000"/>
                </a:solidFill>
                <a:effectLst/>
                <a:latin typeface="Consolas" panose="020B0609020204030204" pitchFamily="49" charset="0"/>
              </a:rPr>
              <a:t>Step 2: </a:t>
            </a:r>
            <a:r>
              <a:rPr lang="en-US" b="0" i="0" dirty="0">
                <a:solidFill>
                  <a:srgbClr val="000000"/>
                </a:solidFill>
                <a:effectLst/>
                <a:latin typeface="Roboto" panose="02000000000000000000" pitchFamily="2" charset="0"/>
              </a:rPr>
              <a:t>Create a component called </a:t>
            </a:r>
            <a:r>
              <a:rPr lang="en-US" b="1" i="0" dirty="0" err="1">
                <a:solidFill>
                  <a:srgbClr val="000000"/>
                </a:solidFill>
                <a:effectLst/>
                <a:latin typeface="Roboto" panose="02000000000000000000" pitchFamily="2" charset="0"/>
              </a:rPr>
              <a:t>RegistrationForm</a:t>
            </a:r>
            <a:r>
              <a:rPr lang="en-US" b="0" i="0" dirty="0">
                <a:solidFill>
                  <a:srgbClr val="000000"/>
                </a:solidFill>
                <a:effectLst/>
                <a:latin typeface="Roboto" panose="02000000000000000000" pitchFamily="2" charset="0"/>
              </a:rPr>
              <a:t> using the following CLI command </a:t>
            </a:r>
          </a:p>
          <a:p>
            <a:pPr marL="457200" lvl="1" indent="0">
              <a:buNone/>
            </a:pPr>
            <a:r>
              <a:rPr lang="en-US" b="0" i="1" dirty="0">
                <a:solidFill>
                  <a:srgbClr val="0000FF"/>
                </a:solidFill>
                <a:effectLst/>
                <a:latin typeface="Roboto" panose="02000000000000000000" pitchFamily="2" charset="0"/>
              </a:rPr>
              <a:t>ng generate component reg-form - -</a:t>
            </a:r>
            <a:r>
              <a:rPr lang="en-US" b="0" i="1" dirty="0" err="1">
                <a:solidFill>
                  <a:srgbClr val="0000FF"/>
                </a:solidFill>
                <a:effectLst/>
                <a:latin typeface="Roboto" panose="02000000000000000000" pitchFamily="2" charset="0"/>
              </a:rPr>
              <a:t>skipTests</a:t>
            </a:r>
            <a:r>
              <a:rPr lang="en-US" b="0" i="1" dirty="0">
                <a:solidFill>
                  <a:srgbClr val="0000FF"/>
                </a:solidFill>
                <a:effectLst/>
                <a:latin typeface="Roboto" panose="02000000000000000000" pitchFamily="2" charset="0"/>
              </a:rPr>
              <a:t>=true</a:t>
            </a:r>
          </a:p>
          <a:p>
            <a:pPr marL="0" indent="0" algn="just">
              <a:buNone/>
            </a:pPr>
            <a:r>
              <a:rPr lang="en-US" b="0" i="0" dirty="0">
                <a:solidFill>
                  <a:srgbClr val="000000"/>
                </a:solidFill>
                <a:effectLst/>
                <a:latin typeface="Roboto" panose="02000000000000000000" pitchFamily="2" charset="0"/>
              </a:rPr>
              <a:t>Step 3: Add the below to </a:t>
            </a:r>
            <a:r>
              <a:rPr lang="en-US" b="1" i="0" dirty="0">
                <a:solidFill>
                  <a:srgbClr val="000000"/>
                </a:solidFill>
                <a:effectLst/>
                <a:latin typeface="Roboto" panose="02000000000000000000" pitchFamily="2" charset="0"/>
              </a:rPr>
              <a:t>app.component.html</a:t>
            </a:r>
          </a:p>
          <a:p>
            <a:pPr marL="457200" lvl="1" indent="0" algn="just">
              <a:buNone/>
            </a:pPr>
            <a:r>
              <a:rPr lang="en-US" b="0" i="1" dirty="0">
                <a:solidFill>
                  <a:srgbClr val="0070C0"/>
                </a:solidFill>
                <a:effectLst/>
                <a:latin typeface="Roboto" panose="02000000000000000000" pitchFamily="2" charset="0"/>
              </a:rPr>
              <a:t>&lt;app-registration-form&gt;&lt;/app-registration-form&gt;</a:t>
            </a:r>
          </a:p>
          <a:p>
            <a:pPr marL="0" indent="0" algn="just">
              <a:buNone/>
            </a:pPr>
            <a:endParaRPr lang="en-US" b="0" i="0" dirty="0">
              <a:solidFill>
                <a:srgbClr val="000000"/>
              </a:solidFill>
              <a:effectLst/>
              <a:latin typeface="Roboto" panose="02000000000000000000" pitchFamily="2" charset="0"/>
            </a:endParaRPr>
          </a:p>
          <a:p>
            <a:pPr marL="0" indent="0">
              <a:buNone/>
            </a:pPr>
            <a:endParaRPr lang="en-US" b="0" dirty="0">
              <a:solidFill>
                <a:srgbClr val="000000"/>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4124935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A310-2EE4-4CBA-F70D-90532D6123DE}"/>
              </a:ext>
            </a:extLst>
          </p:cNvPr>
          <p:cNvSpPr>
            <a:spLocks noGrp="1"/>
          </p:cNvSpPr>
          <p:nvPr>
            <p:ph type="title"/>
          </p:nvPr>
        </p:nvSpPr>
        <p:spPr/>
        <p:txBody>
          <a:bodyPr/>
          <a:lstStyle/>
          <a:p>
            <a:r>
              <a:rPr lang="en-US" i="0" dirty="0">
                <a:solidFill>
                  <a:srgbClr val="000000"/>
                </a:solidFill>
                <a:effectLst/>
                <a:latin typeface="Roboto" panose="02000000000000000000" pitchFamily="2" charset="0"/>
              </a:rPr>
              <a:t>Building Reactive Forms (Angular v13)</a:t>
            </a:r>
            <a:endParaRPr lang="en-US" dirty="0"/>
          </a:p>
        </p:txBody>
      </p:sp>
      <p:sp>
        <p:nvSpPr>
          <p:cNvPr id="3" name="Content Placeholder 2">
            <a:extLst>
              <a:ext uri="{FF2B5EF4-FFF2-40B4-BE49-F238E27FC236}">
                <a16:creationId xmlns:a16="http://schemas.microsoft.com/office/drawing/2014/main" id="{D081456F-3114-40D2-9468-67D9177B9116}"/>
              </a:ext>
            </a:extLst>
          </p:cNvPr>
          <p:cNvSpPr>
            <a:spLocks noGrp="1"/>
          </p:cNvSpPr>
          <p:nvPr>
            <p:ph idx="1"/>
          </p:nvPr>
        </p:nvSpPr>
        <p:spPr/>
        <p:txBody>
          <a:bodyPr/>
          <a:lstStyle/>
          <a:p>
            <a:pPr marL="0" indent="0">
              <a:buNone/>
            </a:pPr>
            <a:r>
              <a:rPr lang="en-US" b="0" i="0" dirty="0">
                <a:solidFill>
                  <a:srgbClr val="000000"/>
                </a:solidFill>
                <a:effectLst/>
                <a:latin typeface="Roboto" panose="02000000000000000000" pitchFamily="2" charset="0"/>
              </a:rPr>
              <a:t>Add the following code in the </a:t>
            </a:r>
            <a:r>
              <a:rPr lang="en-US" b="1" i="0" dirty="0">
                <a:solidFill>
                  <a:srgbClr val="000000"/>
                </a:solidFill>
                <a:effectLst/>
                <a:latin typeface="Roboto" panose="02000000000000000000" pitchFamily="2" charset="0"/>
              </a:rPr>
              <a:t>reg-</a:t>
            </a:r>
            <a:r>
              <a:rPr lang="en-US" b="1" i="0" dirty="0" err="1">
                <a:solidFill>
                  <a:srgbClr val="000000"/>
                </a:solidFill>
                <a:effectLst/>
                <a:latin typeface="Roboto" panose="02000000000000000000" pitchFamily="2" charset="0"/>
              </a:rPr>
              <a:t>form.component.ts</a:t>
            </a:r>
            <a:r>
              <a:rPr lang="en-US" b="0" i="0" dirty="0">
                <a:solidFill>
                  <a:srgbClr val="000000"/>
                </a:solidFill>
                <a:effectLst/>
                <a:latin typeface="Roboto" panose="02000000000000000000" pitchFamily="2" charset="0"/>
              </a:rPr>
              <a:t> file</a:t>
            </a:r>
            <a:endParaRPr lang="en-US" dirty="0"/>
          </a:p>
        </p:txBody>
      </p:sp>
    </p:spTree>
    <p:extLst>
      <p:ext uri="{BB962C8B-B14F-4D97-AF65-F5344CB8AC3E}">
        <p14:creationId xmlns:p14="http://schemas.microsoft.com/office/powerpoint/2010/main" val="19147539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FDE9-7DC1-C94C-366B-AE2F0D46E370}"/>
              </a:ext>
            </a:extLst>
          </p:cNvPr>
          <p:cNvSpPr>
            <a:spLocks noGrp="1"/>
          </p:cNvSpPr>
          <p:nvPr>
            <p:ph type="ctrTitle"/>
          </p:nvPr>
        </p:nvSpPr>
        <p:spPr/>
        <p:txBody>
          <a:bodyPr/>
          <a:lstStyle/>
          <a:p>
            <a:r>
              <a:rPr lang="en-US" dirty="0"/>
              <a:t>Routing</a:t>
            </a:r>
          </a:p>
        </p:txBody>
      </p:sp>
      <p:sp>
        <p:nvSpPr>
          <p:cNvPr id="3" name="Subtitle 2">
            <a:extLst>
              <a:ext uri="{FF2B5EF4-FFF2-40B4-BE49-F238E27FC236}">
                <a16:creationId xmlns:a16="http://schemas.microsoft.com/office/drawing/2014/main" id="{04DE6AD2-6DEB-0663-047C-61A85BE78DB9}"/>
              </a:ext>
            </a:extLst>
          </p:cNvPr>
          <p:cNvSpPr>
            <a:spLocks noGrp="1"/>
          </p:cNvSpPr>
          <p:nvPr>
            <p:ph type="subTitle" idx="1"/>
          </p:nvPr>
        </p:nvSpPr>
        <p:spPr/>
        <p:txBody>
          <a:bodyPr/>
          <a:lstStyle/>
          <a:p>
            <a:r>
              <a:rPr lang="en-US" dirty="0"/>
              <a:t>Angular</a:t>
            </a:r>
          </a:p>
        </p:txBody>
      </p:sp>
    </p:spTree>
    <p:extLst>
      <p:ext uri="{BB962C8B-B14F-4D97-AF65-F5344CB8AC3E}">
        <p14:creationId xmlns:p14="http://schemas.microsoft.com/office/powerpoint/2010/main" val="27008528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19BB-ECF7-9DBD-C6D3-5DDBF2FD2D77}"/>
              </a:ext>
            </a:extLst>
          </p:cNvPr>
          <p:cNvSpPr>
            <a:spLocks noGrp="1"/>
          </p:cNvSpPr>
          <p:nvPr>
            <p:ph type="title"/>
          </p:nvPr>
        </p:nvSpPr>
        <p:spPr/>
        <p:txBody>
          <a:bodyPr/>
          <a:lstStyle/>
          <a:p>
            <a:r>
              <a:rPr lang="en-US" b="0" i="0" dirty="0">
                <a:effectLst/>
                <a:latin typeface="Open Sans" panose="020B0606030504020204" pitchFamily="34" charset="0"/>
              </a:rPr>
              <a:t>Introduction to Routing</a:t>
            </a:r>
            <a:endParaRPr lang="en-US" dirty="0"/>
          </a:p>
        </p:txBody>
      </p:sp>
      <p:sp>
        <p:nvSpPr>
          <p:cNvPr id="3" name="Content Placeholder 2">
            <a:extLst>
              <a:ext uri="{FF2B5EF4-FFF2-40B4-BE49-F238E27FC236}">
                <a16:creationId xmlns:a16="http://schemas.microsoft.com/office/drawing/2014/main" id="{AAABB5B0-309F-1A77-0FA9-D4F3DDC7348C}"/>
              </a:ext>
            </a:extLst>
          </p:cNvPr>
          <p:cNvSpPr>
            <a:spLocks noGrp="1"/>
          </p:cNvSpPr>
          <p:nvPr>
            <p:ph idx="1"/>
          </p:nvPr>
        </p:nvSpPr>
        <p:spPr/>
        <p:txBody>
          <a:bodyPr/>
          <a:lstStyle/>
          <a:p>
            <a:pPr marL="0" indent="0" algn="just">
              <a:buNone/>
            </a:pPr>
            <a:r>
              <a:rPr lang="en-US" b="0" i="0" dirty="0">
                <a:solidFill>
                  <a:srgbClr val="000000"/>
                </a:solidFill>
                <a:effectLst/>
                <a:latin typeface="Roboto" panose="02000000000000000000" pitchFamily="2" charset="0"/>
              </a:rPr>
              <a:t>Routing means navigation between multiple views on a single page.</a:t>
            </a:r>
          </a:p>
          <a:p>
            <a:pPr marL="0" indent="0" algn="just">
              <a:buNone/>
            </a:pPr>
            <a:r>
              <a:rPr lang="en-US" b="0" i="0" dirty="0">
                <a:solidFill>
                  <a:srgbClr val="000000"/>
                </a:solidFill>
                <a:effectLst/>
                <a:latin typeface="Roboto" panose="02000000000000000000" pitchFamily="2" charset="0"/>
              </a:rPr>
              <a:t>Routing allows to express some aspects of the application's state in the URL. The full application can be built without changing the URL.</a:t>
            </a:r>
          </a:p>
          <a:p>
            <a:pPr marL="0" indent="0" algn="just">
              <a:buNone/>
            </a:pPr>
            <a:r>
              <a:rPr lang="en-US" b="0" i="0" dirty="0">
                <a:solidFill>
                  <a:srgbClr val="000000"/>
                </a:solidFill>
                <a:effectLst/>
                <a:latin typeface="Roboto" panose="02000000000000000000" pitchFamily="2" charset="0"/>
              </a:rPr>
              <a:t> </a:t>
            </a:r>
          </a:p>
          <a:p>
            <a:pPr marL="0" indent="0" algn="just">
              <a:buNone/>
            </a:pPr>
            <a:r>
              <a:rPr lang="en-US" b="1" i="0" dirty="0">
                <a:solidFill>
                  <a:srgbClr val="000000"/>
                </a:solidFill>
                <a:effectLst/>
                <a:latin typeface="Roboto" panose="02000000000000000000" pitchFamily="2" charset="0"/>
              </a:rPr>
              <a:t>Why Routing?</a:t>
            </a: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Routing allows to:</a:t>
            </a:r>
          </a:p>
          <a:p>
            <a:pPr algn="just"/>
            <a:r>
              <a:rPr lang="en-US" b="0" i="0" dirty="0">
                <a:solidFill>
                  <a:srgbClr val="000000"/>
                </a:solidFill>
                <a:effectLst/>
                <a:latin typeface="Roboto" panose="02000000000000000000" pitchFamily="2" charset="0"/>
              </a:rPr>
              <a:t>Navigate between the views</a:t>
            </a:r>
          </a:p>
          <a:p>
            <a:pPr algn="just"/>
            <a:r>
              <a:rPr lang="en-US" b="0" i="0" dirty="0">
                <a:solidFill>
                  <a:srgbClr val="000000"/>
                </a:solidFill>
                <a:effectLst/>
                <a:latin typeface="Roboto" panose="02000000000000000000" pitchFamily="2" charset="0"/>
              </a:rPr>
              <a:t>Create modular applications</a:t>
            </a:r>
          </a:p>
          <a:p>
            <a:pPr marL="0" indent="0" algn="just">
              <a:buNone/>
            </a:pPr>
            <a:r>
              <a:rPr lang="en-US" b="0" i="0" dirty="0">
                <a:solidFill>
                  <a:srgbClr val="000000"/>
                </a:solidFill>
                <a:effectLst/>
                <a:latin typeface="Roboto" panose="02000000000000000000" pitchFamily="2" charset="0"/>
              </a:rPr>
              <a:t> </a:t>
            </a:r>
          </a:p>
          <a:p>
            <a:pPr marL="0" indent="0">
              <a:buNone/>
            </a:pPr>
            <a:endParaRPr lang="en-US" dirty="0"/>
          </a:p>
        </p:txBody>
      </p:sp>
    </p:spTree>
    <p:extLst>
      <p:ext uri="{BB962C8B-B14F-4D97-AF65-F5344CB8AC3E}">
        <p14:creationId xmlns:p14="http://schemas.microsoft.com/office/powerpoint/2010/main" val="7409021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7EBA-9561-113B-7E62-18D71B5F3BE2}"/>
              </a:ext>
            </a:extLst>
          </p:cNvPr>
          <p:cNvSpPr>
            <a:spLocks noGrp="1"/>
          </p:cNvSpPr>
          <p:nvPr>
            <p:ph type="title"/>
          </p:nvPr>
        </p:nvSpPr>
        <p:spPr/>
        <p:txBody>
          <a:bodyPr/>
          <a:lstStyle/>
          <a:p>
            <a:r>
              <a:rPr lang="en-US" b="1" i="0" dirty="0">
                <a:solidFill>
                  <a:srgbClr val="000000"/>
                </a:solidFill>
                <a:effectLst/>
                <a:latin typeface="Roboto" panose="02000000000000000000" pitchFamily="2" charset="0"/>
              </a:rPr>
              <a:t>Configuring Router</a:t>
            </a:r>
            <a:endParaRPr lang="en-US" dirty="0"/>
          </a:p>
        </p:txBody>
      </p:sp>
      <p:sp>
        <p:nvSpPr>
          <p:cNvPr id="3" name="Content Placeholder 2">
            <a:extLst>
              <a:ext uri="{FF2B5EF4-FFF2-40B4-BE49-F238E27FC236}">
                <a16:creationId xmlns:a16="http://schemas.microsoft.com/office/drawing/2014/main" id="{7144DE72-941B-42B7-A80A-9219D343CFD4}"/>
              </a:ext>
            </a:extLst>
          </p:cNvPr>
          <p:cNvSpPr>
            <a:spLocks noGrp="1"/>
          </p:cNvSpPr>
          <p:nvPr>
            <p:ph idx="1"/>
          </p:nvPr>
        </p:nvSpPr>
        <p:spPr/>
        <p:txBody>
          <a:bodyPr/>
          <a:lstStyle/>
          <a:p>
            <a:pPr marL="0" indent="0" algn="just">
              <a:buNone/>
            </a:pPr>
            <a:r>
              <a:rPr lang="en-US" b="0" i="0" dirty="0">
                <a:solidFill>
                  <a:srgbClr val="000000"/>
                </a:solidFill>
                <a:effectLst/>
                <a:latin typeface="Roboto" panose="02000000000000000000" pitchFamily="2" charset="0"/>
              </a:rPr>
              <a:t>Angular uses Component Router to implement routing</a:t>
            </a:r>
          </a:p>
          <a:p>
            <a:pPr marL="0" indent="0" algn="just">
              <a:buNone/>
            </a:pPr>
            <a:r>
              <a:rPr lang="en-US" b="0" i="0" dirty="0">
                <a:solidFill>
                  <a:srgbClr val="000000"/>
                </a:solidFill>
                <a:effectLst/>
                <a:latin typeface="Roboto" panose="02000000000000000000" pitchFamily="2" charset="0"/>
              </a:rPr>
              <a:t>A &lt;base&gt; tag must be added to the head tag in the HTML page to tell the router where to start with.</a:t>
            </a:r>
          </a:p>
          <a:p>
            <a:pPr marL="457200" lvl="1" indent="0">
              <a:buNone/>
            </a:pPr>
            <a:r>
              <a:rPr lang="en-US" dirty="0"/>
              <a:t>&lt;</a:t>
            </a:r>
            <a:r>
              <a:rPr lang="en-US" dirty="0">
                <a:solidFill>
                  <a:srgbClr val="0070C0"/>
                </a:solidFill>
              </a:rPr>
              <a:t>base</a:t>
            </a:r>
            <a:r>
              <a:rPr lang="en-US" dirty="0"/>
              <a:t> </a:t>
            </a:r>
            <a:r>
              <a:rPr lang="en-US" dirty="0" err="1">
                <a:solidFill>
                  <a:schemeClr val="accent2">
                    <a:lumMod val="75000"/>
                  </a:schemeClr>
                </a:solidFill>
              </a:rPr>
              <a:t>href</a:t>
            </a:r>
            <a:r>
              <a:rPr lang="en-US" dirty="0">
                <a:solidFill>
                  <a:schemeClr val="accent2">
                    <a:lumMod val="75000"/>
                  </a:schemeClr>
                </a:solidFill>
              </a:rPr>
              <a:t>="/"</a:t>
            </a:r>
            <a:r>
              <a:rPr lang="en-US" dirty="0"/>
              <a:t>&gt;</a:t>
            </a:r>
          </a:p>
          <a:p>
            <a:pPr marL="0" indent="0" algn="just">
              <a:buNone/>
            </a:pPr>
            <a:r>
              <a:rPr lang="en-US" b="0" i="0" dirty="0">
                <a:solidFill>
                  <a:srgbClr val="000000"/>
                </a:solidFill>
                <a:effectLst/>
                <a:latin typeface="Roboto" panose="02000000000000000000" pitchFamily="2" charset="0"/>
              </a:rPr>
              <a:t>Angular component router belongs to @angular/router module. To make use of routing, you should import Routes, </a:t>
            </a:r>
            <a:r>
              <a:rPr lang="en-US" b="0" i="0" dirty="0" err="1">
                <a:solidFill>
                  <a:srgbClr val="000000"/>
                </a:solidFill>
                <a:effectLst/>
                <a:latin typeface="Roboto" panose="02000000000000000000" pitchFamily="2" charset="0"/>
              </a:rPr>
              <a:t>RouterModule</a:t>
            </a:r>
            <a:r>
              <a:rPr lang="en-US" b="0" i="0" dirty="0">
                <a:solidFill>
                  <a:srgbClr val="000000"/>
                </a:solidFill>
                <a:effectLst/>
                <a:latin typeface="Roboto" panose="02000000000000000000" pitchFamily="2" charset="0"/>
              </a:rPr>
              <a:t> classes.</a:t>
            </a:r>
          </a:p>
          <a:p>
            <a:pPr marL="0" indent="0" algn="just">
              <a:buNone/>
            </a:pPr>
            <a:r>
              <a:rPr lang="en-US" b="0" i="1" dirty="0" err="1">
                <a:solidFill>
                  <a:srgbClr val="000000"/>
                </a:solidFill>
                <a:effectLst/>
                <a:latin typeface="Roboto" panose="02000000000000000000" pitchFamily="2" charset="0"/>
              </a:rPr>
              <a:t>RouterModule.</a:t>
            </a:r>
            <a:r>
              <a:rPr lang="en-US" b="1" i="1" dirty="0" err="1">
                <a:solidFill>
                  <a:srgbClr val="000000"/>
                </a:solidFill>
                <a:effectLst/>
                <a:latin typeface="Roboto" panose="02000000000000000000" pitchFamily="2" charset="0"/>
              </a:rPr>
              <a:t>forRoot</a:t>
            </a:r>
            <a:r>
              <a:rPr lang="en-US" b="1" i="1" dirty="0">
                <a:solidFill>
                  <a:srgbClr val="000000"/>
                </a:solidFill>
                <a:effectLst/>
                <a:latin typeface="Roboto" panose="02000000000000000000" pitchFamily="2" charset="0"/>
              </a:rPr>
              <a:t>()</a:t>
            </a:r>
            <a:r>
              <a:rPr lang="en-US" b="0" i="0" dirty="0">
                <a:solidFill>
                  <a:srgbClr val="000000"/>
                </a:solidFill>
                <a:effectLst/>
                <a:latin typeface="Roboto" panose="02000000000000000000" pitchFamily="2" charset="0"/>
              </a:rPr>
              <a:t> method should be used when the routes are being configured in the root module of the app.</a:t>
            </a:r>
          </a:p>
          <a:p>
            <a:pPr marL="0" indent="0" algn="just">
              <a:buNone/>
            </a:pPr>
            <a:r>
              <a:rPr lang="en-US" b="0" i="0" dirty="0">
                <a:solidFill>
                  <a:srgbClr val="000000"/>
                </a:solidFill>
                <a:effectLst/>
                <a:latin typeface="Roboto" panose="02000000000000000000" pitchFamily="2" charset="0"/>
              </a:rPr>
              <a:t>The use of these methods creates a singleton instance of the Router class, which is responsible for managing the routes.</a:t>
            </a:r>
          </a:p>
          <a:p>
            <a:pPr marL="0" indent="0" algn="just">
              <a:buNone/>
            </a:pPr>
            <a:r>
              <a:rPr lang="en-US" b="0" i="0" dirty="0">
                <a:solidFill>
                  <a:srgbClr val="000000"/>
                </a:solidFill>
                <a:effectLst/>
                <a:latin typeface="Roboto" panose="02000000000000000000" pitchFamily="2" charset="0"/>
              </a:rPr>
              <a:t>You need to configure the routes and the router will look for a corresponding route when a browser </a:t>
            </a:r>
            <a:r>
              <a:rPr lang="en-US" b="1" i="0" dirty="0">
                <a:solidFill>
                  <a:srgbClr val="000000"/>
                </a:solidFill>
                <a:effectLst/>
                <a:latin typeface="Roboto" panose="02000000000000000000" pitchFamily="2" charset="0"/>
              </a:rPr>
              <a:t>URL </a:t>
            </a:r>
            <a:r>
              <a:rPr lang="en-US" b="0" i="0" dirty="0">
                <a:solidFill>
                  <a:srgbClr val="000000"/>
                </a:solidFill>
                <a:effectLst/>
                <a:latin typeface="Roboto" panose="02000000000000000000" pitchFamily="2" charset="0"/>
              </a:rPr>
              <a:t>changes. Routes is an array which contains all the route configurations. Then you need to pass this array to the </a:t>
            </a:r>
            <a:r>
              <a:rPr lang="en-US" b="0" i="1" dirty="0" err="1">
                <a:solidFill>
                  <a:srgbClr val="000000"/>
                </a:solidFill>
                <a:effectLst/>
                <a:latin typeface="Roboto" panose="02000000000000000000" pitchFamily="2" charset="0"/>
              </a:rPr>
              <a:t>RouterModule.forRoot</a:t>
            </a:r>
            <a:r>
              <a:rPr lang="en-US" b="0" i="1" dirty="0">
                <a:solidFill>
                  <a:srgbClr val="000000"/>
                </a:solidFill>
                <a:effectLst/>
                <a:latin typeface="Roboto" panose="02000000000000000000" pitchFamily="2" charset="0"/>
              </a:rPr>
              <a:t>()</a:t>
            </a:r>
            <a:r>
              <a:rPr lang="en-US" b="0" i="0" dirty="0">
                <a:solidFill>
                  <a:srgbClr val="000000"/>
                </a:solidFill>
                <a:effectLst/>
                <a:latin typeface="Roboto" panose="02000000000000000000" pitchFamily="2" charset="0"/>
              </a:rPr>
              <a:t> function in the application bootstrapping function.</a:t>
            </a:r>
          </a:p>
          <a:p>
            <a:pPr marL="0" indent="0">
              <a:buNone/>
            </a:pPr>
            <a:endParaRPr lang="en-US" dirty="0"/>
          </a:p>
        </p:txBody>
      </p:sp>
    </p:spTree>
    <p:extLst>
      <p:ext uri="{BB962C8B-B14F-4D97-AF65-F5344CB8AC3E}">
        <p14:creationId xmlns:p14="http://schemas.microsoft.com/office/powerpoint/2010/main" val="17229868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212D-4ED8-22D5-1FED-83FAC110C849}"/>
              </a:ext>
            </a:extLst>
          </p:cNvPr>
          <p:cNvSpPr>
            <a:spLocks noGrp="1"/>
          </p:cNvSpPr>
          <p:nvPr>
            <p:ph type="title"/>
          </p:nvPr>
        </p:nvSpPr>
        <p:spPr/>
        <p:txBody>
          <a:bodyPr/>
          <a:lstStyle/>
          <a:p>
            <a:r>
              <a:rPr lang="en-US" dirty="0"/>
              <a:t>Configure app-</a:t>
            </a:r>
            <a:r>
              <a:rPr lang="en-US" dirty="0" err="1"/>
              <a:t>routing.module.ts</a:t>
            </a:r>
            <a:endParaRPr lang="en-US" dirty="0"/>
          </a:p>
        </p:txBody>
      </p:sp>
      <p:sp>
        <p:nvSpPr>
          <p:cNvPr id="3" name="Content Placeholder 2">
            <a:extLst>
              <a:ext uri="{FF2B5EF4-FFF2-40B4-BE49-F238E27FC236}">
                <a16:creationId xmlns:a16="http://schemas.microsoft.com/office/drawing/2014/main" id="{02FD47EA-0EFD-D677-D122-6B13E93CBFF3}"/>
              </a:ext>
            </a:extLst>
          </p:cNvPr>
          <p:cNvSpPr>
            <a:spLocks noGrp="1"/>
          </p:cNvSpPr>
          <p:nvPr>
            <p:ph idx="1"/>
          </p:nvPr>
        </p:nvSpPr>
        <p:spPr/>
        <p:txBody>
          <a:bodyPr>
            <a:normAutofit lnSpcReduction="10000"/>
          </a:bodyPr>
          <a:lstStyle/>
          <a:p>
            <a:pPr marL="0" indent="0">
              <a:buNone/>
            </a:pPr>
            <a:r>
              <a:rPr lang="en-US" sz="1900" b="0" i="0" dirty="0">
                <a:solidFill>
                  <a:srgbClr val="000000"/>
                </a:solidFill>
                <a:effectLst/>
                <a:latin typeface="Roboto" panose="02000000000000000000" pitchFamily="2" charset="0"/>
              </a:rPr>
              <a:t>You can move the routes declaration into a separate new module called </a:t>
            </a:r>
            <a:r>
              <a:rPr lang="en-US" sz="1900" b="1" i="1" dirty="0">
                <a:solidFill>
                  <a:srgbClr val="000000"/>
                </a:solidFill>
                <a:effectLst/>
                <a:latin typeface="Roboto" panose="02000000000000000000" pitchFamily="2" charset="0"/>
              </a:rPr>
              <a:t>app-</a:t>
            </a:r>
            <a:r>
              <a:rPr lang="en-US" sz="1900" b="1" i="1" dirty="0" err="1">
                <a:solidFill>
                  <a:srgbClr val="000000"/>
                </a:solidFill>
                <a:effectLst/>
                <a:latin typeface="Roboto" panose="02000000000000000000" pitchFamily="2" charset="0"/>
              </a:rPr>
              <a:t>routing.module.ts</a:t>
            </a:r>
            <a:r>
              <a:rPr lang="en-US" sz="1900" b="0" i="0" dirty="0">
                <a:solidFill>
                  <a:srgbClr val="000000"/>
                </a:solidFill>
                <a:effectLst/>
                <a:latin typeface="Roboto" panose="02000000000000000000" pitchFamily="2" charset="0"/>
              </a:rPr>
              <a:t> file.</a:t>
            </a:r>
          </a:p>
          <a:p>
            <a:pPr marL="800100" lvl="1" indent="-342900">
              <a:lnSpc>
                <a:spcPct val="120000"/>
              </a:lnSpc>
              <a:spcBef>
                <a:spcPts val="0"/>
              </a:spcBef>
              <a:buFont typeface="+mj-lt"/>
              <a:buAutoNum type="arabicPeriod"/>
            </a:pPr>
            <a:r>
              <a:rPr lang="en-US" b="0" i="1" dirty="0">
                <a:solidFill>
                  <a:srgbClr val="AF00DB"/>
                </a:solidFill>
                <a:effectLst/>
                <a:latin typeface="Consolas" panose="020B0609020204030204" pitchFamily="49" charset="0"/>
              </a:rPr>
              <a:t>import</a:t>
            </a:r>
            <a:r>
              <a:rPr lang="en-US" b="0" i="1" dirty="0">
                <a:solidFill>
                  <a:srgbClr val="000000"/>
                </a:solidFill>
                <a:effectLst/>
                <a:latin typeface="Consolas" panose="020B0609020204030204" pitchFamily="49" charset="0"/>
              </a:rPr>
              <a:t> { </a:t>
            </a:r>
            <a:r>
              <a:rPr lang="en-US" b="0" i="1" dirty="0" err="1">
                <a:solidFill>
                  <a:srgbClr val="001080"/>
                </a:solidFill>
                <a:effectLst/>
                <a:latin typeface="Consolas" panose="020B0609020204030204" pitchFamily="49" charset="0"/>
              </a:rPr>
              <a:t>NgModule</a:t>
            </a:r>
            <a:r>
              <a:rPr lang="en-US" b="0" i="1" dirty="0">
                <a:solidFill>
                  <a:srgbClr val="000000"/>
                </a:solidFill>
                <a:effectLst/>
                <a:latin typeface="Consolas" panose="020B0609020204030204" pitchFamily="49" charset="0"/>
              </a:rPr>
              <a:t> } </a:t>
            </a:r>
            <a:r>
              <a:rPr lang="en-US" b="0" i="1" dirty="0">
                <a:solidFill>
                  <a:srgbClr val="AF00DB"/>
                </a:solidFill>
                <a:effectLst/>
                <a:latin typeface="Consolas" panose="020B0609020204030204" pitchFamily="49" charset="0"/>
              </a:rPr>
              <a:t>from</a:t>
            </a:r>
            <a:r>
              <a:rPr lang="en-US" b="0" i="1" dirty="0">
                <a:solidFill>
                  <a:srgbClr val="000000"/>
                </a:solidFill>
                <a:effectLst/>
                <a:latin typeface="Consolas" panose="020B0609020204030204" pitchFamily="49" charset="0"/>
              </a:rPr>
              <a:t> </a:t>
            </a:r>
            <a:r>
              <a:rPr lang="en-US" b="0" i="1" dirty="0">
                <a:solidFill>
                  <a:srgbClr val="A31515"/>
                </a:solidFill>
                <a:effectLst/>
                <a:latin typeface="Consolas" panose="020B0609020204030204" pitchFamily="49" charset="0"/>
              </a:rPr>
              <a:t>'@angular/core'</a:t>
            </a:r>
            <a:r>
              <a:rPr lang="en-US"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i="1" dirty="0">
                <a:solidFill>
                  <a:srgbClr val="AF00DB"/>
                </a:solidFill>
                <a:effectLst/>
                <a:latin typeface="Consolas" panose="020B0609020204030204" pitchFamily="49" charset="0"/>
              </a:rPr>
              <a:t>import</a:t>
            </a:r>
            <a:r>
              <a:rPr lang="en-US" b="0" i="1" dirty="0">
                <a:solidFill>
                  <a:srgbClr val="000000"/>
                </a:solidFill>
                <a:effectLst/>
                <a:latin typeface="Consolas" panose="020B0609020204030204" pitchFamily="49" charset="0"/>
              </a:rPr>
              <a:t> { </a:t>
            </a:r>
            <a:r>
              <a:rPr lang="en-US" b="0" i="1" dirty="0" err="1">
                <a:solidFill>
                  <a:srgbClr val="001080"/>
                </a:solidFill>
                <a:effectLst/>
                <a:latin typeface="Consolas" panose="020B0609020204030204" pitchFamily="49" charset="0"/>
              </a:rPr>
              <a:t>RouterModule</a:t>
            </a:r>
            <a:r>
              <a:rPr lang="en-US" b="0" i="1" dirty="0">
                <a:solidFill>
                  <a:srgbClr val="000000"/>
                </a:solidFill>
                <a:effectLst/>
                <a:latin typeface="Consolas" panose="020B0609020204030204" pitchFamily="49" charset="0"/>
              </a:rPr>
              <a:t>, </a:t>
            </a:r>
            <a:r>
              <a:rPr lang="en-US" b="0" i="1" dirty="0">
                <a:solidFill>
                  <a:srgbClr val="001080"/>
                </a:solidFill>
                <a:effectLst/>
                <a:latin typeface="Consolas" panose="020B0609020204030204" pitchFamily="49" charset="0"/>
              </a:rPr>
              <a:t>Routes</a:t>
            </a:r>
            <a:r>
              <a:rPr lang="en-US" b="0" i="1" dirty="0">
                <a:solidFill>
                  <a:srgbClr val="000000"/>
                </a:solidFill>
                <a:effectLst/>
                <a:latin typeface="Consolas" panose="020B0609020204030204" pitchFamily="49" charset="0"/>
              </a:rPr>
              <a:t> } </a:t>
            </a:r>
            <a:r>
              <a:rPr lang="en-US" b="0" i="1" dirty="0">
                <a:solidFill>
                  <a:srgbClr val="AF00DB"/>
                </a:solidFill>
                <a:effectLst/>
                <a:latin typeface="Consolas" panose="020B0609020204030204" pitchFamily="49" charset="0"/>
              </a:rPr>
              <a:t>from</a:t>
            </a:r>
            <a:r>
              <a:rPr lang="en-US" b="0" i="1" dirty="0">
                <a:solidFill>
                  <a:srgbClr val="000000"/>
                </a:solidFill>
                <a:effectLst/>
                <a:latin typeface="Consolas" panose="020B0609020204030204" pitchFamily="49" charset="0"/>
              </a:rPr>
              <a:t> </a:t>
            </a:r>
            <a:r>
              <a:rPr lang="en-US" b="0" i="1" dirty="0">
                <a:solidFill>
                  <a:srgbClr val="A31515"/>
                </a:solidFill>
                <a:effectLst/>
                <a:latin typeface="Consolas" panose="020B0609020204030204" pitchFamily="49" charset="0"/>
              </a:rPr>
              <a:t>'@angular/router'</a:t>
            </a:r>
            <a:r>
              <a:rPr lang="en-US"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i="1" dirty="0">
                <a:solidFill>
                  <a:srgbClr val="0000FF"/>
                </a:solidFill>
                <a:effectLst/>
                <a:latin typeface="Consolas" panose="020B0609020204030204" pitchFamily="49" charset="0"/>
              </a:rPr>
              <a:t>const</a:t>
            </a:r>
            <a:r>
              <a:rPr lang="en-US" b="0" i="1" dirty="0">
                <a:solidFill>
                  <a:srgbClr val="000000"/>
                </a:solidFill>
                <a:effectLst/>
                <a:latin typeface="Consolas" panose="020B0609020204030204" pitchFamily="49" charset="0"/>
              </a:rPr>
              <a:t> </a:t>
            </a:r>
            <a:r>
              <a:rPr lang="en-US" b="0" i="1" dirty="0">
                <a:solidFill>
                  <a:srgbClr val="0070C1"/>
                </a:solidFill>
                <a:effectLst/>
                <a:latin typeface="Consolas" panose="020B0609020204030204" pitchFamily="49" charset="0"/>
              </a:rPr>
              <a:t>routes</a:t>
            </a:r>
            <a:r>
              <a:rPr lang="en-US" b="0" i="1" dirty="0">
                <a:solidFill>
                  <a:srgbClr val="000000"/>
                </a:solidFill>
                <a:effectLst/>
                <a:latin typeface="Consolas" panose="020B0609020204030204" pitchFamily="49" charset="0"/>
              </a:rPr>
              <a:t>: </a:t>
            </a:r>
            <a:r>
              <a:rPr lang="en-US" b="0" i="1" dirty="0">
                <a:solidFill>
                  <a:srgbClr val="267F99"/>
                </a:solidFill>
                <a:effectLst/>
                <a:latin typeface="Consolas" panose="020B0609020204030204" pitchFamily="49" charset="0"/>
              </a:rPr>
              <a:t>Routes</a:t>
            </a:r>
            <a:r>
              <a:rPr lang="en-US" b="0" i="1" dirty="0">
                <a:solidFill>
                  <a:srgbClr val="000000"/>
                </a:solidFill>
                <a:effectLst/>
                <a:latin typeface="Consolas" panose="020B0609020204030204" pitchFamily="49" charset="0"/>
              </a:rPr>
              <a:t> = [</a:t>
            </a:r>
          </a:p>
          <a:p>
            <a:pPr marL="800100" lvl="1" indent="-342900">
              <a:lnSpc>
                <a:spcPct val="120000"/>
              </a:lnSpc>
              <a:spcBef>
                <a:spcPts val="0"/>
              </a:spcBef>
              <a:buFont typeface="+mj-lt"/>
              <a:buAutoNum type="arabicPeriod"/>
            </a:pPr>
            <a:r>
              <a:rPr lang="en-US" b="0" i="1" dirty="0">
                <a:solidFill>
                  <a:srgbClr val="000000"/>
                </a:solidFill>
                <a:effectLst/>
                <a:latin typeface="Consolas" panose="020B0609020204030204" pitchFamily="49" charset="0"/>
              </a:rPr>
              <a:t>  {</a:t>
            </a:r>
            <a:r>
              <a:rPr lang="en-US" b="0" i="1" dirty="0">
                <a:solidFill>
                  <a:srgbClr val="001080"/>
                </a:solidFill>
                <a:effectLst/>
                <a:latin typeface="Consolas" panose="020B0609020204030204" pitchFamily="49" charset="0"/>
              </a:rPr>
              <a:t>path:</a:t>
            </a:r>
            <a:r>
              <a:rPr lang="en-US" b="0" i="1" dirty="0">
                <a:solidFill>
                  <a:srgbClr val="000000"/>
                </a:solidFill>
                <a:effectLst/>
                <a:latin typeface="Consolas" panose="020B0609020204030204" pitchFamily="49" charset="0"/>
              </a:rPr>
              <a:t> </a:t>
            </a:r>
            <a:r>
              <a:rPr lang="en-US" b="0" i="1" dirty="0">
                <a:solidFill>
                  <a:srgbClr val="A31515"/>
                </a:solidFill>
                <a:effectLst/>
                <a:latin typeface="Consolas" panose="020B0609020204030204" pitchFamily="49" charset="0"/>
              </a:rPr>
              <a:t>'dashboard'</a:t>
            </a:r>
            <a:r>
              <a:rPr lang="en-US" b="0" i="1" dirty="0">
                <a:solidFill>
                  <a:srgbClr val="000000"/>
                </a:solidFill>
                <a:effectLst/>
                <a:latin typeface="Consolas" panose="020B0609020204030204" pitchFamily="49" charset="0"/>
              </a:rPr>
              <a:t>, </a:t>
            </a:r>
            <a:r>
              <a:rPr lang="en-US" b="0" i="1" dirty="0">
                <a:solidFill>
                  <a:srgbClr val="267F99"/>
                </a:solidFill>
                <a:effectLst/>
                <a:latin typeface="Consolas" panose="020B0609020204030204" pitchFamily="49" charset="0"/>
              </a:rPr>
              <a:t>component</a:t>
            </a:r>
            <a:r>
              <a:rPr lang="en-US" b="0" i="1" dirty="0">
                <a:solidFill>
                  <a:srgbClr val="001080"/>
                </a:solidFill>
                <a:effectLst/>
                <a:latin typeface="Consolas" panose="020B0609020204030204" pitchFamily="49" charset="0"/>
              </a:rPr>
              <a:t>:</a:t>
            </a:r>
            <a:r>
              <a:rPr lang="en-US" b="0" i="1" dirty="0">
                <a:solidFill>
                  <a:srgbClr val="000000"/>
                </a:solidFill>
                <a:effectLst/>
                <a:latin typeface="Consolas" panose="020B0609020204030204" pitchFamily="49" charset="0"/>
              </a:rPr>
              <a:t> </a:t>
            </a:r>
            <a:r>
              <a:rPr lang="en-US" b="0" i="1" dirty="0" err="1">
                <a:solidFill>
                  <a:srgbClr val="267F99"/>
                </a:solidFill>
                <a:effectLst/>
                <a:latin typeface="Consolas" panose="020B0609020204030204" pitchFamily="49" charset="0"/>
              </a:rPr>
              <a:t>DashboardComponent</a:t>
            </a:r>
            <a:r>
              <a:rPr lang="en-US"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i="1" dirty="0">
                <a:solidFill>
                  <a:srgbClr val="000000"/>
                </a:solidFill>
                <a:effectLst/>
                <a:latin typeface="Consolas" panose="020B0609020204030204" pitchFamily="49" charset="0"/>
              </a:rPr>
              <a:t>  {</a:t>
            </a:r>
            <a:r>
              <a:rPr lang="en-US" b="0" i="1" dirty="0">
                <a:solidFill>
                  <a:srgbClr val="001080"/>
                </a:solidFill>
                <a:effectLst/>
                <a:latin typeface="Consolas" panose="020B0609020204030204" pitchFamily="49" charset="0"/>
              </a:rPr>
              <a:t>path:</a:t>
            </a:r>
            <a:r>
              <a:rPr lang="en-US" b="0" i="1" dirty="0">
                <a:solidFill>
                  <a:srgbClr val="000000"/>
                </a:solidFill>
                <a:effectLst/>
                <a:latin typeface="Consolas" panose="020B0609020204030204" pitchFamily="49" charset="0"/>
              </a:rPr>
              <a:t> </a:t>
            </a:r>
            <a:r>
              <a:rPr lang="en-US" b="0" i="1" dirty="0">
                <a:solidFill>
                  <a:srgbClr val="A31515"/>
                </a:solidFill>
                <a:effectLst/>
                <a:latin typeface="Consolas" panose="020B0609020204030204" pitchFamily="49" charset="0"/>
              </a:rPr>
              <a:t>''</a:t>
            </a:r>
            <a:r>
              <a:rPr lang="en-US" b="0" i="1" dirty="0">
                <a:solidFill>
                  <a:srgbClr val="000000"/>
                </a:solidFill>
                <a:effectLst/>
                <a:latin typeface="Consolas" panose="020B0609020204030204" pitchFamily="49" charset="0"/>
              </a:rPr>
              <a:t>, </a:t>
            </a:r>
            <a:r>
              <a:rPr lang="en-US" b="0" i="1" dirty="0" err="1">
                <a:solidFill>
                  <a:srgbClr val="001080"/>
                </a:solidFill>
                <a:effectLst/>
                <a:latin typeface="Consolas" panose="020B0609020204030204" pitchFamily="49" charset="0"/>
              </a:rPr>
              <a:t>redirectTo</a:t>
            </a:r>
            <a:r>
              <a:rPr lang="en-US" b="0" i="1" dirty="0">
                <a:solidFill>
                  <a:srgbClr val="001080"/>
                </a:solidFill>
                <a:effectLst/>
                <a:latin typeface="Consolas" panose="020B0609020204030204" pitchFamily="49" charset="0"/>
              </a:rPr>
              <a:t>:</a:t>
            </a:r>
            <a:r>
              <a:rPr lang="en-US" b="0" i="1" dirty="0">
                <a:solidFill>
                  <a:srgbClr val="000000"/>
                </a:solidFill>
                <a:effectLst/>
                <a:latin typeface="Consolas" panose="020B0609020204030204" pitchFamily="49" charset="0"/>
              </a:rPr>
              <a:t> </a:t>
            </a:r>
            <a:r>
              <a:rPr lang="en-US" b="0" i="1" dirty="0">
                <a:solidFill>
                  <a:srgbClr val="A31515"/>
                </a:solidFill>
                <a:effectLst/>
                <a:latin typeface="Consolas" panose="020B0609020204030204" pitchFamily="49" charset="0"/>
              </a:rPr>
              <a:t>'/dashboard'</a:t>
            </a:r>
            <a:r>
              <a:rPr lang="en-US" b="0" i="1" dirty="0">
                <a:solidFill>
                  <a:srgbClr val="000000"/>
                </a:solidFill>
                <a:effectLst/>
                <a:latin typeface="Consolas" panose="020B0609020204030204" pitchFamily="49" charset="0"/>
              </a:rPr>
              <a:t>, </a:t>
            </a:r>
            <a:r>
              <a:rPr lang="en-US" b="0" i="1" dirty="0" err="1">
                <a:solidFill>
                  <a:srgbClr val="001080"/>
                </a:solidFill>
                <a:effectLst/>
                <a:latin typeface="Consolas" panose="020B0609020204030204" pitchFamily="49" charset="0"/>
              </a:rPr>
              <a:t>pathMatch</a:t>
            </a:r>
            <a:r>
              <a:rPr lang="en-US" b="0" i="1" dirty="0">
                <a:solidFill>
                  <a:srgbClr val="001080"/>
                </a:solidFill>
                <a:effectLst/>
                <a:latin typeface="Consolas" panose="020B0609020204030204" pitchFamily="49" charset="0"/>
              </a:rPr>
              <a:t>:</a:t>
            </a:r>
            <a:r>
              <a:rPr lang="en-US" b="0" i="1" dirty="0">
                <a:solidFill>
                  <a:srgbClr val="000000"/>
                </a:solidFill>
                <a:effectLst/>
                <a:latin typeface="Consolas" panose="020B0609020204030204" pitchFamily="49" charset="0"/>
              </a:rPr>
              <a:t> </a:t>
            </a:r>
            <a:r>
              <a:rPr lang="en-US" b="0" i="1" dirty="0">
                <a:solidFill>
                  <a:srgbClr val="A31515"/>
                </a:solidFill>
                <a:effectLst/>
                <a:latin typeface="Consolas" panose="020B0609020204030204" pitchFamily="49" charset="0"/>
              </a:rPr>
              <a:t>'full'</a:t>
            </a:r>
            <a:r>
              <a:rPr lang="en-US"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i="1" dirty="0">
                <a:solidFill>
                  <a:srgbClr val="000000"/>
                </a:solidFill>
                <a:effectLst/>
                <a:latin typeface="Consolas" panose="020B0609020204030204" pitchFamily="49" charset="0"/>
              </a:rPr>
              <a:t>  {</a:t>
            </a:r>
            <a:r>
              <a:rPr lang="en-US" b="0" i="1" dirty="0">
                <a:solidFill>
                  <a:srgbClr val="001080"/>
                </a:solidFill>
                <a:effectLst/>
                <a:latin typeface="Consolas" panose="020B0609020204030204" pitchFamily="49" charset="0"/>
              </a:rPr>
              <a:t>path:</a:t>
            </a:r>
            <a:r>
              <a:rPr lang="en-US" b="0" i="1" dirty="0">
                <a:solidFill>
                  <a:srgbClr val="000000"/>
                </a:solidFill>
                <a:effectLst/>
                <a:latin typeface="Consolas" panose="020B0609020204030204" pitchFamily="49" charset="0"/>
              </a:rPr>
              <a:t> </a:t>
            </a:r>
            <a:r>
              <a:rPr lang="en-US" b="0" i="1" dirty="0">
                <a:solidFill>
                  <a:srgbClr val="A31515"/>
                </a:solidFill>
                <a:effectLst/>
                <a:latin typeface="Consolas" panose="020B0609020204030204" pitchFamily="49" charset="0"/>
              </a:rPr>
              <a:t>'books'</a:t>
            </a:r>
            <a:r>
              <a:rPr lang="en-US" b="0" i="1" dirty="0">
                <a:solidFill>
                  <a:srgbClr val="000000"/>
                </a:solidFill>
                <a:effectLst/>
                <a:latin typeface="Consolas" panose="020B0609020204030204" pitchFamily="49" charset="0"/>
              </a:rPr>
              <a:t>, </a:t>
            </a:r>
            <a:r>
              <a:rPr lang="en-US" b="0" i="1" dirty="0">
                <a:solidFill>
                  <a:srgbClr val="267F99"/>
                </a:solidFill>
                <a:effectLst/>
                <a:latin typeface="Consolas" panose="020B0609020204030204" pitchFamily="49" charset="0"/>
              </a:rPr>
              <a:t>component</a:t>
            </a:r>
            <a:r>
              <a:rPr lang="en-US" b="0" i="1" dirty="0">
                <a:solidFill>
                  <a:srgbClr val="001080"/>
                </a:solidFill>
                <a:effectLst/>
                <a:latin typeface="Consolas" panose="020B0609020204030204" pitchFamily="49" charset="0"/>
              </a:rPr>
              <a:t>:</a:t>
            </a:r>
            <a:r>
              <a:rPr lang="en-US" b="0" i="1" dirty="0">
                <a:solidFill>
                  <a:srgbClr val="000000"/>
                </a:solidFill>
                <a:effectLst/>
                <a:latin typeface="Consolas" panose="020B0609020204030204" pitchFamily="49" charset="0"/>
              </a:rPr>
              <a:t> </a:t>
            </a:r>
            <a:r>
              <a:rPr lang="en-US" b="0" i="1" dirty="0" err="1">
                <a:solidFill>
                  <a:srgbClr val="267F99"/>
                </a:solidFill>
                <a:effectLst/>
                <a:latin typeface="Consolas" panose="020B0609020204030204" pitchFamily="49" charset="0"/>
              </a:rPr>
              <a:t>BookComponent</a:t>
            </a:r>
            <a:r>
              <a:rPr lang="en-US"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i="1" dirty="0">
                <a:solidFill>
                  <a:srgbClr val="000000"/>
                </a:solidFill>
                <a:effectLst/>
                <a:latin typeface="Consolas" panose="020B0609020204030204" pitchFamily="49" charset="0"/>
              </a:rPr>
              <a:t>  {</a:t>
            </a:r>
            <a:r>
              <a:rPr lang="en-US" b="0" i="1" dirty="0">
                <a:solidFill>
                  <a:srgbClr val="001080"/>
                </a:solidFill>
                <a:effectLst/>
                <a:latin typeface="Consolas" panose="020B0609020204030204" pitchFamily="49" charset="0"/>
              </a:rPr>
              <a:t>path:</a:t>
            </a:r>
            <a:r>
              <a:rPr lang="en-US" b="0" i="1" dirty="0">
                <a:solidFill>
                  <a:srgbClr val="000000"/>
                </a:solidFill>
                <a:effectLst/>
                <a:latin typeface="Consolas" panose="020B0609020204030204" pitchFamily="49" charset="0"/>
              </a:rPr>
              <a:t> </a:t>
            </a:r>
            <a:r>
              <a:rPr lang="en-US" b="0" i="1" dirty="0">
                <a:solidFill>
                  <a:srgbClr val="A31515"/>
                </a:solidFill>
                <a:effectLst/>
                <a:latin typeface="Consolas" panose="020B0609020204030204" pitchFamily="49" charset="0"/>
              </a:rPr>
              <a:t>'detail/:id'</a:t>
            </a:r>
            <a:r>
              <a:rPr lang="en-US" b="0" i="1" dirty="0">
                <a:solidFill>
                  <a:srgbClr val="000000"/>
                </a:solidFill>
                <a:effectLst/>
                <a:latin typeface="Consolas" panose="020B0609020204030204" pitchFamily="49" charset="0"/>
              </a:rPr>
              <a:t>, </a:t>
            </a:r>
            <a:r>
              <a:rPr lang="en-US" b="0" i="1" dirty="0">
                <a:solidFill>
                  <a:srgbClr val="267F99"/>
                </a:solidFill>
                <a:effectLst/>
                <a:latin typeface="Consolas" panose="020B0609020204030204" pitchFamily="49" charset="0"/>
              </a:rPr>
              <a:t>component</a:t>
            </a:r>
            <a:r>
              <a:rPr lang="en-US" b="0" i="1" dirty="0">
                <a:solidFill>
                  <a:srgbClr val="001080"/>
                </a:solidFill>
                <a:effectLst/>
                <a:latin typeface="Consolas" panose="020B0609020204030204" pitchFamily="49" charset="0"/>
              </a:rPr>
              <a:t>:</a:t>
            </a:r>
            <a:r>
              <a:rPr lang="en-US" b="0" i="1" dirty="0">
                <a:solidFill>
                  <a:srgbClr val="000000"/>
                </a:solidFill>
                <a:effectLst/>
                <a:latin typeface="Consolas" panose="020B0609020204030204" pitchFamily="49" charset="0"/>
              </a:rPr>
              <a:t> </a:t>
            </a:r>
            <a:r>
              <a:rPr lang="en-US" b="0" i="1" dirty="0" err="1">
                <a:solidFill>
                  <a:srgbClr val="267F99"/>
                </a:solidFill>
                <a:effectLst/>
                <a:latin typeface="Consolas" panose="020B0609020204030204" pitchFamily="49" charset="0"/>
              </a:rPr>
              <a:t>BookDetailComponent</a:t>
            </a:r>
            <a:r>
              <a:rPr lang="en-US"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i="1" dirty="0">
                <a:solidFill>
                  <a:srgbClr val="000000"/>
                </a:solidFill>
                <a:effectLst/>
                <a:latin typeface="Consolas" panose="020B0609020204030204" pitchFamily="49" charset="0"/>
              </a:rPr>
              <a:t>  {</a:t>
            </a:r>
            <a:r>
              <a:rPr lang="en-US" b="0" i="1" dirty="0">
                <a:solidFill>
                  <a:srgbClr val="001080"/>
                </a:solidFill>
                <a:effectLst/>
                <a:latin typeface="Consolas" panose="020B0609020204030204" pitchFamily="49" charset="0"/>
              </a:rPr>
              <a:t>path:</a:t>
            </a:r>
            <a:r>
              <a:rPr lang="en-US" b="0" i="1" dirty="0">
                <a:solidFill>
                  <a:srgbClr val="000000"/>
                </a:solidFill>
                <a:effectLst/>
                <a:latin typeface="Consolas" panose="020B0609020204030204" pitchFamily="49" charset="0"/>
              </a:rPr>
              <a:t> </a:t>
            </a:r>
            <a:r>
              <a:rPr lang="en-US" b="0" i="1" dirty="0">
                <a:solidFill>
                  <a:srgbClr val="A31515"/>
                </a:solidFill>
                <a:effectLst/>
                <a:latin typeface="Consolas" panose="020B0609020204030204" pitchFamily="49" charset="0"/>
              </a:rPr>
              <a:t>'**'</a:t>
            </a:r>
            <a:r>
              <a:rPr lang="en-US" b="0" i="1" dirty="0">
                <a:solidFill>
                  <a:srgbClr val="000000"/>
                </a:solidFill>
                <a:effectLst/>
                <a:latin typeface="Consolas" panose="020B0609020204030204" pitchFamily="49" charset="0"/>
              </a:rPr>
              <a:t>, </a:t>
            </a:r>
            <a:r>
              <a:rPr lang="en-US" b="0" i="1" dirty="0">
                <a:solidFill>
                  <a:srgbClr val="267F99"/>
                </a:solidFill>
                <a:effectLst/>
                <a:latin typeface="Consolas" panose="020B0609020204030204" pitchFamily="49" charset="0"/>
              </a:rPr>
              <a:t>component</a:t>
            </a:r>
            <a:r>
              <a:rPr lang="en-US" b="0" i="1" dirty="0">
                <a:solidFill>
                  <a:srgbClr val="001080"/>
                </a:solidFill>
                <a:effectLst/>
                <a:latin typeface="Consolas" panose="020B0609020204030204" pitchFamily="49" charset="0"/>
              </a:rPr>
              <a:t>:</a:t>
            </a:r>
            <a:r>
              <a:rPr lang="en-US" b="0" i="1" dirty="0">
                <a:solidFill>
                  <a:srgbClr val="000000"/>
                </a:solidFill>
                <a:effectLst/>
                <a:latin typeface="Consolas" panose="020B0609020204030204" pitchFamily="49" charset="0"/>
              </a:rPr>
              <a:t> </a:t>
            </a:r>
            <a:r>
              <a:rPr lang="en-US" b="0" i="1" dirty="0" err="1">
                <a:solidFill>
                  <a:srgbClr val="267F99"/>
                </a:solidFill>
                <a:effectLst/>
                <a:latin typeface="Consolas" panose="020B0609020204030204" pitchFamily="49" charset="0"/>
              </a:rPr>
              <a:t>PageNotFoundComponent</a:t>
            </a:r>
            <a:r>
              <a:rPr lang="en-US"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i="1" dirty="0">
                <a:solidFill>
                  <a:srgbClr val="000000"/>
                </a:solidFill>
                <a:effectLst/>
                <a:latin typeface="Consolas" panose="020B0609020204030204" pitchFamily="49" charset="0"/>
              </a:rPr>
              <a:t> @</a:t>
            </a:r>
            <a:r>
              <a:rPr lang="en-US" b="0" i="1" dirty="0">
                <a:solidFill>
                  <a:srgbClr val="267F99"/>
                </a:solidFill>
                <a:effectLst/>
                <a:latin typeface="Consolas" panose="020B0609020204030204" pitchFamily="49" charset="0"/>
              </a:rPr>
              <a:t>NgModule</a:t>
            </a:r>
            <a:r>
              <a:rPr lang="en-US"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i="1" dirty="0">
                <a:solidFill>
                  <a:srgbClr val="000000"/>
                </a:solidFill>
                <a:effectLst/>
                <a:latin typeface="Consolas" panose="020B0609020204030204" pitchFamily="49" charset="0"/>
              </a:rPr>
              <a:t>   </a:t>
            </a:r>
            <a:r>
              <a:rPr lang="en-US" b="0" i="1" dirty="0">
                <a:solidFill>
                  <a:srgbClr val="001080"/>
                </a:solidFill>
                <a:effectLst/>
                <a:latin typeface="Consolas" panose="020B0609020204030204" pitchFamily="49" charset="0"/>
              </a:rPr>
              <a:t>imports:</a:t>
            </a:r>
            <a:r>
              <a:rPr lang="en-US" b="0" i="1" dirty="0">
                <a:solidFill>
                  <a:srgbClr val="000000"/>
                </a:solidFill>
                <a:effectLst/>
                <a:latin typeface="Consolas" panose="020B0609020204030204" pitchFamily="49" charset="0"/>
              </a:rPr>
              <a:t> [</a:t>
            </a:r>
            <a:r>
              <a:rPr lang="en-US" b="0" i="1" dirty="0" err="1">
                <a:solidFill>
                  <a:srgbClr val="267F99"/>
                </a:solidFill>
                <a:effectLst/>
                <a:latin typeface="Consolas" panose="020B0609020204030204" pitchFamily="49" charset="0"/>
              </a:rPr>
              <a:t>RouterModule</a:t>
            </a:r>
            <a:r>
              <a:rPr lang="en-US" b="0" i="1" dirty="0" err="1">
                <a:solidFill>
                  <a:srgbClr val="000000"/>
                </a:solidFill>
                <a:effectLst/>
                <a:latin typeface="Consolas" panose="020B0609020204030204" pitchFamily="49" charset="0"/>
              </a:rPr>
              <a:t>.</a:t>
            </a:r>
            <a:r>
              <a:rPr lang="en-US" b="0" i="1" dirty="0" err="1">
                <a:solidFill>
                  <a:srgbClr val="795E26"/>
                </a:solidFill>
                <a:effectLst/>
                <a:latin typeface="Consolas" panose="020B0609020204030204" pitchFamily="49" charset="0"/>
              </a:rPr>
              <a:t>forRoot</a:t>
            </a:r>
            <a:r>
              <a:rPr lang="en-US" b="0" i="1" dirty="0">
                <a:solidFill>
                  <a:srgbClr val="000000"/>
                </a:solidFill>
                <a:effectLst/>
                <a:latin typeface="Consolas" panose="020B0609020204030204" pitchFamily="49" charset="0"/>
              </a:rPr>
              <a:t>(</a:t>
            </a:r>
            <a:r>
              <a:rPr lang="en-US" b="0" i="1" dirty="0">
                <a:solidFill>
                  <a:srgbClr val="0070C1"/>
                </a:solidFill>
                <a:effectLst/>
                <a:latin typeface="Consolas" panose="020B0609020204030204" pitchFamily="49" charset="0"/>
              </a:rPr>
              <a:t>routes</a:t>
            </a:r>
            <a:r>
              <a:rPr lang="en-US"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i="1" dirty="0">
                <a:solidFill>
                  <a:srgbClr val="000000"/>
                </a:solidFill>
                <a:effectLst/>
                <a:latin typeface="Consolas" panose="020B0609020204030204" pitchFamily="49" charset="0"/>
              </a:rPr>
              <a:t>   </a:t>
            </a:r>
            <a:r>
              <a:rPr lang="en-US" b="0" i="1" dirty="0">
                <a:solidFill>
                  <a:srgbClr val="001080"/>
                </a:solidFill>
                <a:effectLst/>
                <a:latin typeface="Consolas" panose="020B0609020204030204" pitchFamily="49" charset="0"/>
              </a:rPr>
              <a:t>exports:</a:t>
            </a:r>
            <a:r>
              <a:rPr lang="en-US" b="0" i="1" dirty="0">
                <a:solidFill>
                  <a:srgbClr val="000000"/>
                </a:solidFill>
                <a:effectLst/>
                <a:latin typeface="Consolas" panose="020B0609020204030204" pitchFamily="49" charset="0"/>
              </a:rPr>
              <a:t> [</a:t>
            </a:r>
            <a:r>
              <a:rPr lang="en-US" b="0" i="1" dirty="0" err="1">
                <a:solidFill>
                  <a:srgbClr val="267F99"/>
                </a:solidFill>
                <a:effectLst/>
                <a:latin typeface="Consolas" panose="020B0609020204030204" pitchFamily="49" charset="0"/>
              </a:rPr>
              <a:t>RouterModule</a:t>
            </a:r>
            <a:r>
              <a:rPr lang="en-US" b="0" i="1" dirty="0">
                <a:solidFill>
                  <a:srgbClr val="000000"/>
                </a:solidFill>
                <a:effectLst/>
                <a:latin typeface="Consolas" panose="020B0609020204030204" pitchFamily="49" charset="0"/>
              </a:rPr>
              <a:t>]</a:t>
            </a:r>
          </a:p>
          <a:p>
            <a:pPr marL="800100" lvl="1" indent="-342900">
              <a:lnSpc>
                <a:spcPct val="120000"/>
              </a:lnSpc>
              <a:spcBef>
                <a:spcPts val="0"/>
              </a:spcBef>
              <a:buFont typeface="+mj-lt"/>
              <a:buAutoNum type="arabicPeriod"/>
            </a:pPr>
            <a:r>
              <a:rPr lang="en-US" b="0" i="1" dirty="0">
                <a:solidFill>
                  <a:srgbClr val="000000"/>
                </a:solidFill>
                <a:effectLst/>
                <a:latin typeface="Consolas" panose="020B0609020204030204" pitchFamily="49" charset="0"/>
              </a:rPr>
              <a:t> })</a:t>
            </a:r>
          </a:p>
          <a:p>
            <a:pPr marL="800100" lvl="1" indent="-342900">
              <a:lnSpc>
                <a:spcPct val="120000"/>
              </a:lnSpc>
              <a:spcBef>
                <a:spcPts val="0"/>
              </a:spcBef>
              <a:buFont typeface="+mj-lt"/>
              <a:buAutoNum type="arabicPeriod"/>
            </a:pPr>
            <a:r>
              <a:rPr lang="en-US" b="0" i="1" dirty="0">
                <a:solidFill>
                  <a:srgbClr val="AF00DB"/>
                </a:solidFill>
                <a:effectLst/>
                <a:latin typeface="Consolas" panose="020B0609020204030204" pitchFamily="49" charset="0"/>
              </a:rPr>
              <a:t> export</a:t>
            </a:r>
            <a:r>
              <a:rPr lang="en-US" b="0" i="1" dirty="0">
                <a:solidFill>
                  <a:srgbClr val="000000"/>
                </a:solidFill>
                <a:effectLst/>
                <a:latin typeface="Consolas" panose="020B0609020204030204" pitchFamily="49" charset="0"/>
              </a:rPr>
              <a:t> </a:t>
            </a:r>
            <a:r>
              <a:rPr lang="en-US" b="0" i="1" dirty="0">
                <a:solidFill>
                  <a:srgbClr val="0000FF"/>
                </a:solidFill>
                <a:effectLst/>
                <a:latin typeface="Consolas" panose="020B0609020204030204" pitchFamily="49" charset="0"/>
              </a:rPr>
              <a:t>class</a:t>
            </a:r>
            <a:r>
              <a:rPr lang="en-US" b="0" i="1" dirty="0">
                <a:solidFill>
                  <a:srgbClr val="000000"/>
                </a:solidFill>
                <a:effectLst/>
                <a:latin typeface="Consolas" panose="020B0609020204030204" pitchFamily="49" charset="0"/>
              </a:rPr>
              <a:t> </a:t>
            </a:r>
            <a:r>
              <a:rPr lang="en-US" b="0" i="1" dirty="0" err="1">
                <a:solidFill>
                  <a:srgbClr val="267F99"/>
                </a:solidFill>
                <a:effectLst/>
                <a:latin typeface="Consolas" panose="020B0609020204030204" pitchFamily="49" charset="0"/>
              </a:rPr>
              <a:t>AppRoutingModule</a:t>
            </a:r>
            <a:r>
              <a:rPr lang="en-US" b="0" i="1" dirty="0">
                <a:solidFill>
                  <a:srgbClr val="000000"/>
                </a:solidFill>
                <a:effectLst/>
                <a:latin typeface="Consolas" panose="020B0609020204030204" pitchFamily="49" charset="0"/>
              </a:rPr>
              <a:t> { }</a:t>
            </a:r>
          </a:p>
          <a:p>
            <a:endParaRPr lang="en-US" dirty="0"/>
          </a:p>
        </p:txBody>
      </p:sp>
    </p:spTree>
    <p:extLst>
      <p:ext uri="{BB962C8B-B14F-4D97-AF65-F5344CB8AC3E}">
        <p14:creationId xmlns:p14="http://schemas.microsoft.com/office/powerpoint/2010/main" val="26184178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48EB-4129-B5C3-13D4-F2BF1C906CAC}"/>
              </a:ext>
            </a:extLst>
          </p:cNvPr>
          <p:cNvSpPr>
            <a:spLocks noGrp="1"/>
          </p:cNvSpPr>
          <p:nvPr>
            <p:ph type="title"/>
          </p:nvPr>
        </p:nvSpPr>
        <p:spPr/>
        <p:txBody>
          <a:bodyPr/>
          <a:lstStyle/>
          <a:p>
            <a:r>
              <a:rPr lang="en-US" dirty="0"/>
              <a:t>app-</a:t>
            </a:r>
            <a:r>
              <a:rPr lang="en-US" dirty="0" err="1"/>
              <a:t>routing.module.ts</a:t>
            </a:r>
            <a:endParaRPr lang="en-US" dirty="0"/>
          </a:p>
        </p:txBody>
      </p:sp>
      <p:sp>
        <p:nvSpPr>
          <p:cNvPr id="3" name="Content Placeholder 2">
            <a:extLst>
              <a:ext uri="{FF2B5EF4-FFF2-40B4-BE49-F238E27FC236}">
                <a16:creationId xmlns:a16="http://schemas.microsoft.com/office/drawing/2014/main" id="{A27F50D7-7AC4-8C94-C9EF-E71F2AD32501}"/>
              </a:ext>
            </a:extLst>
          </p:cNvPr>
          <p:cNvSpPr>
            <a:spLocks noGrp="1"/>
          </p:cNvSpPr>
          <p:nvPr>
            <p:ph idx="1"/>
          </p:nvPr>
        </p:nvSpPr>
        <p:spPr/>
        <p:txBody>
          <a:bodyPr>
            <a:normAutofit fontScale="92500"/>
          </a:bodyPr>
          <a:lstStyle/>
          <a:p>
            <a:pPr algn="just"/>
            <a:r>
              <a:rPr lang="en-US" b="0" i="0" dirty="0">
                <a:solidFill>
                  <a:srgbClr val="000000"/>
                </a:solidFill>
                <a:effectLst/>
                <a:latin typeface="Roboto" panose="02000000000000000000" pitchFamily="2" charset="0"/>
              </a:rPr>
              <a:t>Line 2: Imports Routes and </a:t>
            </a:r>
            <a:r>
              <a:rPr lang="en-US" b="0" i="0" dirty="0" err="1">
                <a:solidFill>
                  <a:srgbClr val="000000"/>
                </a:solidFill>
                <a:effectLst/>
                <a:latin typeface="Roboto" panose="02000000000000000000" pitchFamily="2" charset="0"/>
              </a:rPr>
              <a:t>RouterModule</a:t>
            </a:r>
            <a:r>
              <a:rPr lang="en-US" b="0" i="0" dirty="0">
                <a:solidFill>
                  <a:srgbClr val="000000"/>
                </a:solidFill>
                <a:effectLst/>
                <a:latin typeface="Roboto" panose="02000000000000000000" pitchFamily="2" charset="0"/>
              </a:rPr>
              <a:t> classes</a:t>
            </a:r>
          </a:p>
          <a:p>
            <a:pPr algn="just"/>
            <a:r>
              <a:rPr lang="en-US" b="0" i="0" dirty="0">
                <a:solidFill>
                  <a:srgbClr val="000000"/>
                </a:solidFill>
                <a:effectLst/>
                <a:latin typeface="Roboto" panose="02000000000000000000" pitchFamily="2" charset="0"/>
              </a:rPr>
              <a:t>Line 4-8: Configure the routes where each route should contain the path to navigate and the component class has to be invoked for a specific path.</a:t>
            </a:r>
          </a:p>
          <a:p>
            <a:pPr algn="just"/>
            <a:r>
              <a:rPr lang="en-US" b="0" i="0" dirty="0">
                <a:solidFill>
                  <a:srgbClr val="000000"/>
                </a:solidFill>
                <a:effectLst/>
                <a:latin typeface="Roboto" panose="02000000000000000000" pitchFamily="2" charset="0"/>
              </a:rPr>
              <a:t>Line 4: A route configuration must be provided for the default path i.e., path:'' and redirect it to the specific route using </a:t>
            </a:r>
            <a:r>
              <a:rPr lang="en-US" b="0" i="0" dirty="0" err="1">
                <a:solidFill>
                  <a:srgbClr val="000000"/>
                </a:solidFill>
                <a:effectLst/>
                <a:latin typeface="Roboto" panose="02000000000000000000" pitchFamily="2" charset="0"/>
              </a:rPr>
              <a:t>redirectTo</a:t>
            </a:r>
            <a:r>
              <a:rPr lang="en-US" b="0" i="0" dirty="0">
                <a:solidFill>
                  <a:srgbClr val="000000"/>
                </a:solidFill>
                <a:effectLst/>
                <a:latin typeface="Roboto" panose="02000000000000000000" pitchFamily="2" charset="0"/>
              </a:rPr>
              <a:t> option. </a:t>
            </a:r>
            <a:r>
              <a:rPr lang="en-US" b="0" i="0" dirty="0" err="1">
                <a:solidFill>
                  <a:srgbClr val="000000"/>
                </a:solidFill>
                <a:effectLst/>
                <a:latin typeface="Roboto" panose="02000000000000000000" pitchFamily="2" charset="0"/>
              </a:rPr>
              <a:t>pathMatch</a:t>
            </a:r>
            <a:r>
              <a:rPr lang="en-US" b="0" i="0" dirty="0">
                <a:solidFill>
                  <a:srgbClr val="000000"/>
                </a:solidFill>
                <a:effectLst/>
                <a:latin typeface="Roboto" panose="02000000000000000000" pitchFamily="2" charset="0"/>
              </a:rPr>
              <a:t> is required if </a:t>
            </a:r>
            <a:r>
              <a:rPr lang="en-US" b="0" i="0" dirty="0" err="1">
                <a:solidFill>
                  <a:srgbClr val="000000"/>
                </a:solidFill>
                <a:effectLst/>
                <a:latin typeface="Roboto" panose="02000000000000000000" pitchFamily="2" charset="0"/>
              </a:rPr>
              <a:t>redirectTo</a:t>
            </a:r>
            <a:r>
              <a:rPr lang="en-US" b="0" i="0" dirty="0">
                <a:solidFill>
                  <a:srgbClr val="000000"/>
                </a:solidFill>
                <a:effectLst/>
                <a:latin typeface="Roboto" panose="02000000000000000000" pitchFamily="2" charset="0"/>
              </a:rPr>
              <a:t> option is used which specifies how the given path should match. Here </a:t>
            </a:r>
            <a:r>
              <a:rPr lang="en-US" b="0" i="0" dirty="0" err="1">
                <a:solidFill>
                  <a:srgbClr val="000000"/>
                </a:solidFill>
                <a:effectLst/>
                <a:latin typeface="Roboto" panose="02000000000000000000" pitchFamily="2" charset="0"/>
              </a:rPr>
              <a:t>pathMatch</a:t>
            </a:r>
            <a:r>
              <a:rPr lang="en-US" b="0" i="0" dirty="0">
                <a:solidFill>
                  <a:srgbClr val="000000"/>
                </a:solidFill>
                <a:effectLst/>
                <a:latin typeface="Roboto" panose="02000000000000000000" pitchFamily="2" charset="0"/>
              </a:rPr>
              <a:t>: 'full' tells Router to match the given path completely. </a:t>
            </a:r>
            <a:r>
              <a:rPr lang="en-US" b="0" i="0" dirty="0" err="1">
                <a:solidFill>
                  <a:srgbClr val="000000"/>
                </a:solidFill>
                <a:effectLst/>
                <a:latin typeface="Roboto" panose="02000000000000000000" pitchFamily="2" charset="0"/>
              </a:rPr>
              <a:t>pathMatch</a:t>
            </a:r>
            <a:r>
              <a:rPr lang="en-US" b="0" i="0" dirty="0">
                <a:solidFill>
                  <a:srgbClr val="000000"/>
                </a:solidFill>
                <a:effectLst/>
                <a:latin typeface="Roboto" panose="02000000000000000000" pitchFamily="2" charset="0"/>
              </a:rPr>
              <a:t> has another value called 'prefix' where it checks if the path begins with the given prefix.</a:t>
            </a:r>
          </a:p>
          <a:p>
            <a:pPr algn="just"/>
            <a:r>
              <a:rPr lang="en-US" b="0" i="0" dirty="0">
                <a:solidFill>
                  <a:srgbClr val="000000"/>
                </a:solidFill>
                <a:effectLst/>
                <a:latin typeface="Roboto" panose="02000000000000000000" pitchFamily="2" charset="0"/>
              </a:rPr>
              <a:t>Line 7: The path 'detail/:id' has the route parameter id which will receive different values for the </a:t>
            </a:r>
            <a:r>
              <a:rPr lang="en-US" b="0" i="0" dirty="0" err="1">
                <a:solidFill>
                  <a:srgbClr val="000000"/>
                </a:solidFill>
                <a:effectLst/>
                <a:latin typeface="Roboto" panose="02000000000000000000" pitchFamily="2" charset="0"/>
              </a:rPr>
              <a:t>paramter</a:t>
            </a:r>
            <a:r>
              <a:rPr lang="en-US" b="0" i="0" dirty="0">
                <a:solidFill>
                  <a:srgbClr val="000000"/>
                </a:solidFill>
                <a:effectLst/>
                <a:latin typeface="Roboto" panose="02000000000000000000" pitchFamily="2" charset="0"/>
              </a:rPr>
              <a:t> 'id' based on the book selected, as part of the route itself.</a:t>
            </a:r>
          </a:p>
          <a:p>
            <a:pPr algn="just"/>
            <a:r>
              <a:rPr lang="en-US" b="0" i="0" dirty="0">
                <a:solidFill>
                  <a:srgbClr val="000000"/>
                </a:solidFill>
                <a:effectLst/>
                <a:latin typeface="Roboto" panose="02000000000000000000" pitchFamily="2" charset="0"/>
              </a:rPr>
              <a:t>Line 8: A route configuration must be provided for the wildcard route '**'. When users attempt to navigate to a route which may not be existing in your application, the application should be in a position to handle this </a:t>
            </a:r>
            <a:r>
              <a:rPr lang="en-US" b="0" i="0" dirty="0" err="1">
                <a:solidFill>
                  <a:srgbClr val="000000"/>
                </a:solidFill>
                <a:effectLst/>
                <a:latin typeface="Roboto" panose="02000000000000000000" pitchFamily="2" charset="0"/>
              </a:rPr>
              <a:t>gravefully</a:t>
            </a:r>
            <a:r>
              <a:rPr lang="en-US" b="0" i="0" dirty="0">
                <a:solidFill>
                  <a:srgbClr val="000000"/>
                </a:solidFill>
                <a:effectLst/>
                <a:latin typeface="Roboto" panose="02000000000000000000" pitchFamily="2" charset="0"/>
              </a:rPr>
              <a:t>. This can be done by configuring a wildcard route. The Angular router will automatically select this route when the requested URL doesn't match any of the other router paths.</a:t>
            </a:r>
          </a:p>
          <a:p>
            <a:pPr algn="just"/>
            <a:r>
              <a:rPr lang="en-US" b="0" i="0" dirty="0">
                <a:solidFill>
                  <a:srgbClr val="000000"/>
                </a:solidFill>
                <a:effectLst/>
                <a:latin typeface="Roboto" panose="02000000000000000000" pitchFamily="2" charset="0"/>
              </a:rPr>
              <a:t>Line 11: Pass the </a:t>
            </a:r>
            <a:r>
              <a:rPr lang="en-US" b="0" i="0" dirty="0" err="1">
                <a:solidFill>
                  <a:srgbClr val="000000"/>
                </a:solidFill>
                <a:effectLst/>
                <a:latin typeface="Roboto" panose="02000000000000000000" pitchFamily="2" charset="0"/>
              </a:rPr>
              <a:t>appRoutes</a:t>
            </a:r>
            <a:r>
              <a:rPr lang="en-US" b="0" i="0" dirty="0">
                <a:solidFill>
                  <a:srgbClr val="000000"/>
                </a:solidFill>
                <a:effectLst/>
                <a:latin typeface="Roboto" panose="02000000000000000000" pitchFamily="2" charset="0"/>
              </a:rPr>
              <a:t> array to </a:t>
            </a:r>
            <a:r>
              <a:rPr lang="en-US" b="0" i="0" dirty="0" err="1">
                <a:solidFill>
                  <a:srgbClr val="000000"/>
                </a:solidFill>
                <a:effectLst/>
                <a:latin typeface="Roboto" panose="02000000000000000000" pitchFamily="2" charset="0"/>
              </a:rPr>
              <a:t>forRoot</a:t>
            </a:r>
            <a:r>
              <a:rPr lang="en-US" b="0" i="0" dirty="0">
                <a:solidFill>
                  <a:srgbClr val="000000"/>
                </a:solidFill>
                <a:effectLst/>
                <a:latin typeface="Roboto" panose="02000000000000000000" pitchFamily="2" charset="0"/>
              </a:rPr>
              <a:t> method of </a:t>
            </a:r>
            <a:r>
              <a:rPr lang="en-US" b="0" i="0" dirty="0" err="1">
                <a:solidFill>
                  <a:srgbClr val="000000"/>
                </a:solidFill>
                <a:effectLst/>
                <a:latin typeface="Roboto" panose="02000000000000000000" pitchFamily="2" charset="0"/>
              </a:rPr>
              <a:t>RouterModule</a:t>
            </a:r>
            <a:r>
              <a:rPr lang="en-US" b="0" i="0" dirty="0">
                <a:solidFill>
                  <a:srgbClr val="000000"/>
                </a:solidFill>
                <a:effectLst/>
                <a:latin typeface="Roboto" panose="02000000000000000000" pitchFamily="2" charset="0"/>
              </a:rPr>
              <a:t> class to configure with the Router and add it to the imports property</a:t>
            </a:r>
          </a:p>
          <a:p>
            <a:endParaRPr lang="en-US" dirty="0"/>
          </a:p>
        </p:txBody>
      </p:sp>
    </p:spTree>
    <p:extLst>
      <p:ext uri="{BB962C8B-B14F-4D97-AF65-F5344CB8AC3E}">
        <p14:creationId xmlns:p14="http://schemas.microsoft.com/office/powerpoint/2010/main" val="274327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58FC-61DB-CE5C-C1CE-8BE3702ECB32}"/>
              </a:ext>
            </a:extLst>
          </p:cNvPr>
          <p:cNvSpPr>
            <a:spLocks noGrp="1"/>
          </p:cNvSpPr>
          <p:nvPr>
            <p:ph type="title"/>
          </p:nvPr>
        </p:nvSpPr>
        <p:spPr/>
        <p:txBody>
          <a:bodyPr/>
          <a:lstStyle/>
          <a:p>
            <a:r>
              <a:rPr lang="en-US" dirty="0"/>
              <a:t>Configure </a:t>
            </a:r>
            <a:r>
              <a:rPr lang="en-US" dirty="0" err="1"/>
              <a:t>app.module.ts</a:t>
            </a:r>
            <a:endParaRPr lang="en-US" dirty="0"/>
          </a:p>
        </p:txBody>
      </p:sp>
      <p:sp>
        <p:nvSpPr>
          <p:cNvPr id="3" name="Content Placeholder 2">
            <a:extLst>
              <a:ext uri="{FF2B5EF4-FFF2-40B4-BE49-F238E27FC236}">
                <a16:creationId xmlns:a16="http://schemas.microsoft.com/office/drawing/2014/main" id="{17047785-B938-8D54-7F31-56BA5EE180E8}"/>
              </a:ext>
            </a:extLst>
          </p:cNvPr>
          <p:cNvSpPr>
            <a:spLocks noGrp="1"/>
          </p:cNvSpPr>
          <p:nvPr>
            <p:ph idx="1"/>
          </p:nvPr>
        </p:nvSpPr>
        <p:spPr/>
        <p:txBody>
          <a:bodyPr>
            <a:normAutofit/>
          </a:bodyPr>
          <a:lstStyle/>
          <a:p>
            <a:pPr marL="0" indent="0">
              <a:buNone/>
            </a:pPr>
            <a:r>
              <a:rPr lang="en-US" b="0" i="0" dirty="0">
                <a:solidFill>
                  <a:srgbClr val="000000"/>
                </a:solidFill>
                <a:effectLst/>
                <a:latin typeface="Roboto" panose="02000000000000000000" pitchFamily="2" charset="0"/>
              </a:rPr>
              <a:t>Now configure the Router module with </a:t>
            </a:r>
            <a:r>
              <a:rPr lang="en-US" b="0" i="0" dirty="0" err="1">
                <a:solidFill>
                  <a:srgbClr val="000000"/>
                </a:solidFill>
                <a:effectLst/>
                <a:latin typeface="Roboto" panose="02000000000000000000" pitchFamily="2" charset="0"/>
              </a:rPr>
              <a:t>NgModule</a:t>
            </a:r>
            <a:r>
              <a:rPr lang="en-US" b="0" i="0" dirty="0">
                <a:solidFill>
                  <a:srgbClr val="000000"/>
                </a:solidFill>
                <a:effectLst/>
                <a:latin typeface="Roboto" panose="02000000000000000000" pitchFamily="2" charset="0"/>
              </a:rPr>
              <a:t> that imports in </a:t>
            </a:r>
            <a:r>
              <a:rPr lang="en-US" b="1" i="0" dirty="0" err="1">
                <a:solidFill>
                  <a:srgbClr val="000000"/>
                </a:solidFill>
                <a:effectLst/>
                <a:latin typeface="Roboto" panose="02000000000000000000" pitchFamily="2" charset="0"/>
              </a:rPr>
              <a:t>app.module.ts</a:t>
            </a:r>
            <a:r>
              <a:rPr lang="en-US" b="0" i="0" dirty="0">
                <a:solidFill>
                  <a:srgbClr val="000000"/>
                </a:solidFill>
                <a:effectLst/>
                <a:latin typeface="Roboto" panose="02000000000000000000" pitchFamily="2" charset="0"/>
              </a:rPr>
              <a:t> to make it available to the entire application</a:t>
            </a:r>
            <a:endParaRPr lang="en-US" b="0" dirty="0">
              <a:solidFill>
                <a:srgbClr val="AF00DB"/>
              </a:solidFill>
              <a:effectLst/>
              <a:latin typeface="Consolas" panose="020B0609020204030204" pitchFamily="49" charset="0"/>
            </a:endParaRPr>
          </a:p>
          <a:p>
            <a:pPr marL="800100" lvl="1" indent="-342900">
              <a:lnSpc>
                <a:spcPct val="100000"/>
              </a:lnSpc>
              <a:spcBef>
                <a:spcPts val="0"/>
              </a:spcBef>
              <a:buFont typeface="+mj-lt"/>
              <a:buAutoNum type="arabicPeriod"/>
            </a:pPr>
            <a:endParaRPr lang="en-US" sz="1400" b="0" i="1" dirty="0">
              <a:solidFill>
                <a:srgbClr val="AF00DB"/>
              </a:solidFill>
              <a:effectLst/>
              <a:latin typeface="Consolas" panose="020B0609020204030204" pitchFamily="49" charset="0"/>
            </a:endParaRPr>
          </a:p>
          <a:p>
            <a:pPr marL="800100" lvl="1" indent="-342900">
              <a:lnSpc>
                <a:spcPct val="100000"/>
              </a:lnSpc>
              <a:spcBef>
                <a:spcPts val="0"/>
              </a:spcBef>
              <a:buFont typeface="+mj-lt"/>
              <a:buAutoNum type="arabicPeriod"/>
            </a:pPr>
            <a:r>
              <a:rPr lang="en-US" sz="1400" b="0" i="1" dirty="0">
                <a:solidFill>
                  <a:srgbClr val="AF00DB"/>
                </a:solidFill>
                <a:effectLst/>
                <a:latin typeface="Consolas" panose="020B0609020204030204" pitchFamily="49" charset="0"/>
              </a:rPr>
              <a:t>import</a:t>
            </a:r>
            <a:r>
              <a:rPr lang="en-US" sz="1400" b="0" i="1" dirty="0">
                <a:solidFill>
                  <a:srgbClr val="000000"/>
                </a:solidFill>
                <a:effectLst/>
                <a:latin typeface="Consolas" panose="020B0609020204030204" pitchFamily="49" charset="0"/>
              </a:rPr>
              <a:t> { </a:t>
            </a:r>
            <a:r>
              <a:rPr lang="en-US" sz="1400" b="0" i="1" dirty="0" err="1">
                <a:solidFill>
                  <a:srgbClr val="001080"/>
                </a:solidFill>
                <a:effectLst/>
                <a:latin typeface="Consolas" panose="020B0609020204030204" pitchFamily="49" charset="0"/>
              </a:rPr>
              <a:t>AppRoutingModule</a:t>
            </a:r>
            <a:r>
              <a:rPr lang="en-US" sz="1400" b="0" i="1" dirty="0">
                <a:solidFill>
                  <a:srgbClr val="000000"/>
                </a:solidFill>
                <a:effectLst/>
                <a:latin typeface="Consolas" panose="020B0609020204030204" pitchFamily="49" charset="0"/>
              </a:rPr>
              <a:t> } </a:t>
            </a:r>
            <a:r>
              <a:rPr lang="en-US" sz="1400" b="0" i="1" dirty="0">
                <a:solidFill>
                  <a:srgbClr val="AF00DB"/>
                </a:solidFill>
                <a:effectLst/>
                <a:latin typeface="Consolas" panose="020B0609020204030204" pitchFamily="49" charset="0"/>
              </a:rPr>
              <a:t>from</a:t>
            </a:r>
            <a:r>
              <a:rPr lang="en-US" sz="1400" b="0" i="1" dirty="0">
                <a:solidFill>
                  <a:srgbClr val="000000"/>
                </a:solidFill>
                <a:effectLst/>
                <a:latin typeface="Consolas" panose="020B0609020204030204" pitchFamily="49" charset="0"/>
              </a:rPr>
              <a:t> </a:t>
            </a:r>
            <a:r>
              <a:rPr lang="en-US" sz="1400" b="0" i="1" dirty="0">
                <a:solidFill>
                  <a:srgbClr val="A31515"/>
                </a:solidFill>
                <a:effectLst/>
                <a:latin typeface="Consolas" panose="020B0609020204030204" pitchFamily="49" charset="0"/>
              </a:rPr>
              <a:t>'./app-</a:t>
            </a:r>
            <a:r>
              <a:rPr lang="en-US" sz="1400" b="0" i="1" dirty="0" err="1">
                <a:solidFill>
                  <a:srgbClr val="A31515"/>
                </a:solidFill>
                <a:effectLst/>
                <a:latin typeface="Consolas" panose="020B0609020204030204" pitchFamily="49" charset="0"/>
              </a:rPr>
              <a:t>routing.module</a:t>
            </a:r>
            <a:r>
              <a:rPr lang="en-US" sz="1400" b="0" i="1" dirty="0">
                <a:solidFill>
                  <a:srgbClr val="A31515"/>
                </a:solidFill>
                <a:effectLst/>
                <a:latin typeface="Consolas" panose="020B0609020204030204" pitchFamily="49" charset="0"/>
              </a:rPr>
              <a:t>'</a:t>
            </a:r>
            <a:r>
              <a:rPr lang="en-US" sz="1400" b="0" i="1" dirty="0">
                <a:solidFill>
                  <a:srgbClr val="000000"/>
                </a:solidFill>
                <a:effectLst/>
                <a:latin typeface="Consolas" panose="020B0609020204030204" pitchFamily="49" charset="0"/>
              </a:rPr>
              <a:t>;</a:t>
            </a:r>
          </a:p>
          <a:p>
            <a:pPr marL="800100" lvl="1" indent="-342900">
              <a:lnSpc>
                <a:spcPct val="100000"/>
              </a:lnSpc>
              <a:spcBef>
                <a:spcPts val="0"/>
              </a:spcBef>
              <a:buFont typeface="+mj-lt"/>
              <a:buAutoNum type="arabicPeriod"/>
            </a:pPr>
            <a:r>
              <a:rPr lang="en-US" sz="1400" b="0" i="1" dirty="0">
                <a:solidFill>
                  <a:srgbClr val="000000"/>
                </a:solidFill>
                <a:effectLst/>
                <a:latin typeface="Consolas" panose="020B0609020204030204" pitchFamily="49" charset="0"/>
              </a:rPr>
              <a:t>@</a:t>
            </a:r>
            <a:r>
              <a:rPr lang="en-US" sz="1400" b="0" i="1" dirty="0">
                <a:solidFill>
                  <a:srgbClr val="267F99"/>
                </a:solidFill>
                <a:effectLst/>
                <a:latin typeface="Consolas" panose="020B0609020204030204" pitchFamily="49" charset="0"/>
              </a:rPr>
              <a:t>NgModule</a:t>
            </a:r>
            <a:r>
              <a:rPr lang="en-US" sz="1400" b="0" i="1" dirty="0">
                <a:solidFill>
                  <a:srgbClr val="000000"/>
                </a:solidFill>
                <a:effectLst/>
                <a:latin typeface="Consolas" panose="020B0609020204030204" pitchFamily="49" charset="0"/>
              </a:rPr>
              <a:t>({</a:t>
            </a:r>
          </a:p>
          <a:p>
            <a:pPr marL="800100" lvl="1" indent="-342900">
              <a:lnSpc>
                <a:spcPct val="100000"/>
              </a:lnSpc>
              <a:spcBef>
                <a:spcPts val="0"/>
              </a:spcBef>
              <a:buFont typeface="+mj-lt"/>
              <a:buAutoNum type="arabicPeriod"/>
            </a:pPr>
            <a:r>
              <a:rPr lang="en-US" sz="1400" b="0" i="1" dirty="0">
                <a:solidFill>
                  <a:srgbClr val="001080"/>
                </a:solidFill>
                <a:effectLst/>
                <a:latin typeface="Consolas" panose="020B0609020204030204" pitchFamily="49" charset="0"/>
              </a:rPr>
              <a:t>  declarations:</a:t>
            </a:r>
            <a:r>
              <a:rPr lang="en-US" sz="1400" b="0" i="1" dirty="0">
                <a:solidFill>
                  <a:srgbClr val="000000"/>
                </a:solidFill>
                <a:effectLst/>
                <a:latin typeface="Consolas" panose="020B0609020204030204" pitchFamily="49" charset="0"/>
              </a:rPr>
              <a:t> [</a:t>
            </a:r>
            <a:r>
              <a:rPr lang="en-US" sz="1400" b="0" i="1" dirty="0">
                <a:solidFill>
                  <a:srgbClr val="267F99"/>
                </a:solidFill>
                <a:effectLst/>
                <a:latin typeface="Consolas" panose="020B0609020204030204" pitchFamily="49" charset="0"/>
              </a:rPr>
              <a:t>AppComponent</a:t>
            </a:r>
            <a:r>
              <a:rPr lang="en-US" sz="1400" b="0" i="1" dirty="0">
                <a:solidFill>
                  <a:srgbClr val="000000"/>
                </a:solidFill>
                <a:effectLst/>
                <a:latin typeface="Consolas" panose="020B0609020204030204" pitchFamily="49" charset="0"/>
              </a:rPr>
              <a:t>, </a:t>
            </a:r>
            <a:r>
              <a:rPr lang="en-US" sz="1400" b="0" i="1" dirty="0" err="1">
                <a:solidFill>
                  <a:srgbClr val="267F99"/>
                </a:solidFill>
                <a:effectLst/>
                <a:latin typeface="Consolas" panose="020B0609020204030204" pitchFamily="49" charset="0"/>
              </a:rPr>
              <a:t>DashboardComponent</a:t>
            </a:r>
            <a:r>
              <a:rPr lang="en-US" sz="1400" b="0" i="1" dirty="0">
                <a:solidFill>
                  <a:srgbClr val="000000"/>
                </a:solidFill>
                <a:effectLst/>
                <a:latin typeface="Consolas" panose="020B0609020204030204" pitchFamily="49" charset="0"/>
              </a:rPr>
              <a:t>, </a:t>
            </a:r>
            <a:r>
              <a:rPr lang="en-US" sz="1400" b="0" i="1" dirty="0" err="1">
                <a:solidFill>
                  <a:srgbClr val="267F99"/>
                </a:solidFill>
                <a:effectLst/>
                <a:latin typeface="Consolas" panose="020B0609020204030204" pitchFamily="49" charset="0"/>
              </a:rPr>
              <a:t>BookComponent</a:t>
            </a:r>
            <a:r>
              <a:rPr lang="en-US" sz="1400" b="0" i="1" dirty="0">
                <a:solidFill>
                  <a:srgbClr val="000000"/>
                </a:solidFill>
                <a:effectLst/>
                <a:latin typeface="Consolas" panose="020B0609020204030204" pitchFamily="49" charset="0"/>
              </a:rPr>
              <a:t>, </a:t>
            </a:r>
            <a:r>
              <a:rPr lang="en-US" sz="1400" b="0" i="1" dirty="0" err="1">
                <a:solidFill>
                  <a:srgbClr val="267F99"/>
                </a:solidFill>
                <a:effectLst/>
                <a:latin typeface="Consolas" panose="020B0609020204030204" pitchFamily="49" charset="0"/>
              </a:rPr>
              <a:t>BookDetailComponent</a:t>
            </a:r>
            <a:r>
              <a:rPr lang="en-US" sz="1400" b="0" i="1" dirty="0">
                <a:solidFill>
                  <a:srgbClr val="000000"/>
                </a:solidFill>
                <a:effectLst/>
                <a:latin typeface="Consolas" panose="020B0609020204030204" pitchFamily="49" charset="0"/>
              </a:rPr>
              <a:t>,</a:t>
            </a:r>
          </a:p>
          <a:p>
            <a:pPr marL="800100" lvl="1" indent="-342900">
              <a:lnSpc>
                <a:spcPct val="100000"/>
              </a:lnSpc>
              <a:spcBef>
                <a:spcPts val="0"/>
              </a:spcBef>
              <a:buFont typeface="+mj-lt"/>
              <a:buAutoNum type="arabicPeriod"/>
            </a:pPr>
            <a:r>
              <a:rPr lang="en-US" sz="1400" b="0" i="1" dirty="0">
                <a:solidFill>
                  <a:srgbClr val="000000"/>
                </a:solidFill>
                <a:effectLst/>
                <a:latin typeface="Consolas" panose="020B0609020204030204" pitchFamily="49" charset="0"/>
              </a:rPr>
              <a:t>    </a:t>
            </a:r>
            <a:r>
              <a:rPr lang="en-US" sz="1400" b="0" i="1" dirty="0" err="1">
                <a:solidFill>
                  <a:srgbClr val="267F99"/>
                </a:solidFill>
                <a:effectLst/>
                <a:latin typeface="Consolas" panose="020B0609020204030204" pitchFamily="49" charset="0"/>
              </a:rPr>
              <a:t>PageNotFoundComponent</a:t>
            </a:r>
            <a:r>
              <a:rPr lang="en-US" sz="1400" b="0" i="1" dirty="0">
                <a:solidFill>
                  <a:srgbClr val="267F99"/>
                </a:solidFill>
                <a:effectLst/>
                <a:latin typeface="Consolas" panose="020B0609020204030204" pitchFamily="49" charset="0"/>
              </a:rPr>
              <a:t> </a:t>
            </a:r>
            <a:r>
              <a:rPr lang="en-US" sz="1400" b="0" i="1" dirty="0">
                <a:solidFill>
                  <a:srgbClr val="000000"/>
                </a:solidFill>
                <a:effectLst/>
                <a:latin typeface="Consolas" panose="020B0609020204030204" pitchFamily="49" charset="0"/>
              </a:rPr>
              <a:t>],</a:t>
            </a:r>
          </a:p>
          <a:p>
            <a:pPr marL="800100" lvl="1" indent="-342900">
              <a:lnSpc>
                <a:spcPct val="100000"/>
              </a:lnSpc>
              <a:spcBef>
                <a:spcPts val="0"/>
              </a:spcBef>
              <a:buFont typeface="+mj-lt"/>
              <a:buAutoNum type="arabicPeriod"/>
            </a:pPr>
            <a:r>
              <a:rPr lang="en-US" sz="1400" b="0" i="1" dirty="0">
                <a:solidFill>
                  <a:srgbClr val="000000"/>
                </a:solidFill>
                <a:effectLst/>
                <a:latin typeface="Consolas" panose="020B0609020204030204" pitchFamily="49" charset="0"/>
              </a:rPr>
              <a:t>  </a:t>
            </a:r>
            <a:r>
              <a:rPr lang="en-US" sz="1400" b="0" i="1" dirty="0">
                <a:solidFill>
                  <a:srgbClr val="001080"/>
                </a:solidFill>
                <a:effectLst/>
                <a:latin typeface="Consolas" panose="020B0609020204030204" pitchFamily="49" charset="0"/>
              </a:rPr>
              <a:t>imports:</a:t>
            </a:r>
            <a:r>
              <a:rPr lang="en-US" sz="1400" b="0" i="1" dirty="0">
                <a:solidFill>
                  <a:srgbClr val="000000"/>
                </a:solidFill>
                <a:effectLst/>
                <a:latin typeface="Consolas" panose="020B0609020204030204" pitchFamily="49" charset="0"/>
              </a:rPr>
              <a:t> [ </a:t>
            </a:r>
            <a:r>
              <a:rPr lang="en-US" sz="1400" b="0" i="1" dirty="0" err="1">
                <a:solidFill>
                  <a:srgbClr val="267F99"/>
                </a:solidFill>
                <a:effectLst/>
                <a:latin typeface="Consolas" panose="020B0609020204030204" pitchFamily="49" charset="0"/>
              </a:rPr>
              <a:t>BrowserModule</a:t>
            </a:r>
            <a:r>
              <a:rPr lang="en-US" sz="1400" b="0" i="1" dirty="0">
                <a:solidFill>
                  <a:srgbClr val="000000"/>
                </a:solidFill>
                <a:effectLst/>
                <a:latin typeface="Consolas" panose="020B0609020204030204" pitchFamily="49" charset="0"/>
              </a:rPr>
              <a:t>, </a:t>
            </a:r>
            <a:r>
              <a:rPr lang="en-US" sz="1400" b="0" i="1" dirty="0" err="1">
                <a:solidFill>
                  <a:srgbClr val="267F99"/>
                </a:solidFill>
                <a:effectLst/>
                <a:latin typeface="Consolas" panose="020B0609020204030204" pitchFamily="49" charset="0"/>
              </a:rPr>
              <a:t>AppRoutingModule</a:t>
            </a:r>
            <a:r>
              <a:rPr lang="en-US" sz="1400" b="0" i="1" dirty="0">
                <a:solidFill>
                  <a:srgbClr val="267F99"/>
                </a:solidFill>
                <a:effectLst/>
                <a:latin typeface="Consolas" panose="020B0609020204030204" pitchFamily="49" charset="0"/>
              </a:rPr>
              <a:t> </a:t>
            </a:r>
            <a:r>
              <a:rPr lang="en-US" sz="1400" b="0" i="1" dirty="0">
                <a:solidFill>
                  <a:srgbClr val="000000"/>
                </a:solidFill>
                <a:effectLst/>
                <a:latin typeface="Consolas" panose="020B0609020204030204" pitchFamily="49" charset="0"/>
              </a:rPr>
              <a:t>],</a:t>
            </a:r>
          </a:p>
          <a:p>
            <a:pPr marL="800100" lvl="1" indent="-342900">
              <a:lnSpc>
                <a:spcPct val="100000"/>
              </a:lnSpc>
              <a:spcBef>
                <a:spcPts val="0"/>
              </a:spcBef>
              <a:buFont typeface="+mj-lt"/>
              <a:buAutoNum type="arabicPeriod"/>
            </a:pPr>
            <a:r>
              <a:rPr lang="en-US" sz="1400" b="0" i="1" dirty="0">
                <a:solidFill>
                  <a:srgbClr val="000000"/>
                </a:solidFill>
                <a:effectLst/>
                <a:latin typeface="Consolas" panose="020B0609020204030204" pitchFamily="49" charset="0"/>
              </a:rPr>
              <a:t>  </a:t>
            </a:r>
            <a:r>
              <a:rPr lang="en-US" sz="1400" b="0" i="1" dirty="0">
                <a:solidFill>
                  <a:srgbClr val="001080"/>
                </a:solidFill>
                <a:effectLst/>
                <a:latin typeface="Consolas" panose="020B0609020204030204" pitchFamily="49" charset="0"/>
              </a:rPr>
              <a:t>providers:</a:t>
            </a:r>
            <a:r>
              <a:rPr lang="en-US" sz="1400" b="0" i="1" dirty="0">
                <a:solidFill>
                  <a:srgbClr val="000000"/>
                </a:solidFill>
                <a:effectLst/>
                <a:latin typeface="Consolas" panose="020B0609020204030204" pitchFamily="49" charset="0"/>
              </a:rPr>
              <a:t> [],</a:t>
            </a:r>
          </a:p>
          <a:p>
            <a:pPr marL="800100" lvl="1" indent="-342900">
              <a:lnSpc>
                <a:spcPct val="100000"/>
              </a:lnSpc>
              <a:spcBef>
                <a:spcPts val="0"/>
              </a:spcBef>
              <a:buFont typeface="+mj-lt"/>
              <a:buAutoNum type="arabicPeriod"/>
            </a:pPr>
            <a:r>
              <a:rPr lang="en-US" sz="1400" b="0" i="1" dirty="0">
                <a:solidFill>
                  <a:srgbClr val="000000"/>
                </a:solidFill>
                <a:effectLst/>
                <a:latin typeface="Consolas" panose="020B0609020204030204" pitchFamily="49" charset="0"/>
              </a:rPr>
              <a:t>  </a:t>
            </a:r>
            <a:r>
              <a:rPr lang="en-US" sz="1400" b="0" i="1" dirty="0">
                <a:solidFill>
                  <a:srgbClr val="001080"/>
                </a:solidFill>
                <a:effectLst/>
                <a:latin typeface="Consolas" panose="020B0609020204030204" pitchFamily="49" charset="0"/>
              </a:rPr>
              <a:t>bootstrap:</a:t>
            </a:r>
            <a:r>
              <a:rPr lang="en-US" sz="1400" b="0" i="1" dirty="0">
                <a:solidFill>
                  <a:srgbClr val="000000"/>
                </a:solidFill>
                <a:effectLst/>
                <a:latin typeface="Consolas" panose="020B0609020204030204" pitchFamily="49" charset="0"/>
              </a:rPr>
              <a:t> [</a:t>
            </a:r>
            <a:r>
              <a:rPr lang="en-US" sz="1400" b="0" i="1" dirty="0">
                <a:solidFill>
                  <a:srgbClr val="267F99"/>
                </a:solidFill>
                <a:effectLst/>
                <a:latin typeface="Consolas" panose="020B0609020204030204" pitchFamily="49" charset="0"/>
              </a:rPr>
              <a:t>AppComponent</a:t>
            </a:r>
            <a:r>
              <a:rPr lang="en-US" sz="1400" b="0" i="1" dirty="0">
                <a:solidFill>
                  <a:srgbClr val="000000"/>
                </a:solidFill>
                <a:effectLst/>
                <a:latin typeface="Consolas" panose="020B0609020204030204" pitchFamily="49" charset="0"/>
              </a:rPr>
              <a:t>]</a:t>
            </a:r>
          </a:p>
          <a:p>
            <a:pPr marL="800100" lvl="1" indent="-342900">
              <a:lnSpc>
                <a:spcPct val="100000"/>
              </a:lnSpc>
              <a:spcBef>
                <a:spcPts val="0"/>
              </a:spcBef>
              <a:buFont typeface="+mj-lt"/>
              <a:buAutoNum type="arabicPeriod"/>
            </a:pPr>
            <a:r>
              <a:rPr lang="en-US" sz="1400" b="0" i="1" dirty="0">
                <a:solidFill>
                  <a:srgbClr val="000000"/>
                </a:solidFill>
                <a:effectLst/>
                <a:latin typeface="Consolas" panose="020B0609020204030204" pitchFamily="49" charset="0"/>
              </a:rPr>
              <a:t>})</a:t>
            </a:r>
          </a:p>
          <a:p>
            <a:pPr marL="800100" lvl="1" indent="-342900">
              <a:lnSpc>
                <a:spcPct val="100000"/>
              </a:lnSpc>
              <a:spcBef>
                <a:spcPts val="0"/>
              </a:spcBef>
              <a:buFont typeface="+mj-lt"/>
              <a:buAutoNum type="arabicPeriod"/>
            </a:pPr>
            <a:r>
              <a:rPr lang="en-US" sz="1400" b="0" i="1" dirty="0">
                <a:solidFill>
                  <a:srgbClr val="AF00DB"/>
                </a:solidFill>
                <a:effectLst/>
                <a:latin typeface="Consolas" panose="020B0609020204030204" pitchFamily="49" charset="0"/>
              </a:rPr>
              <a:t>export</a:t>
            </a:r>
            <a:r>
              <a:rPr lang="en-US" sz="1400" b="0" i="1" dirty="0">
                <a:solidFill>
                  <a:srgbClr val="000000"/>
                </a:solidFill>
                <a:effectLst/>
                <a:latin typeface="Consolas" panose="020B0609020204030204" pitchFamily="49" charset="0"/>
              </a:rPr>
              <a:t> </a:t>
            </a:r>
            <a:r>
              <a:rPr lang="en-US" sz="1400" b="0" i="1" dirty="0">
                <a:solidFill>
                  <a:srgbClr val="0000FF"/>
                </a:solidFill>
                <a:effectLst/>
                <a:latin typeface="Consolas" panose="020B0609020204030204" pitchFamily="49" charset="0"/>
              </a:rPr>
              <a:t>class</a:t>
            </a:r>
            <a:r>
              <a:rPr lang="en-US" sz="1400" b="0" i="1" dirty="0">
                <a:solidFill>
                  <a:srgbClr val="000000"/>
                </a:solidFill>
                <a:effectLst/>
                <a:latin typeface="Consolas" panose="020B0609020204030204" pitchFamily="49" charset="0"/>
              </a:rPr>
              <a:t> </a:t>
            </a:r>
            <a:r>
              <a:rPr lang="en-US" sz="1400" b="0" i="1" dirty="0" err="1">
                <a:solidFill>
                  <a:srgbClr val="267F99"/>
                </a:solidFill>
                <a:effectLst/>
                <a:latin typeface="Consolas" panose="020B0609020204030204" pitchFamily="49" charset="0"/>
              </a:rPr>
              <a:t>AppModule</a:t>
            </a:r>
            <a:r>
              <a:rPr lang="en-US" sz="1400" b="0" i="1" dirty="0">
                <a:solidFill>
                  <a:srgbClr val="000000"/>
                </a:solidFill>
                <a:effectLst/>
                <a:latin typeface="Consolas" panose="020B0609020204030204" pitchFamily="49" charset="0"/>
              </a:rPr>
              <a:t> { }</a:t>
            </a:r>
          </a:p>
          <a:p>
            <a:pPr marL="0" indent="0" algn="just">
              <a:buNone/>
            </a:pPr>
            <a:endParaRPr lang="en-US" b="0" i="0" dirty="0">
              <a:solidFill>
                <a:srgbClr val="000000"/>
              </a:solidFill>
              <a:effectLst/>
              <a:latin typeface="Roboto" panose="02000000000000000000" pitchFamily="2" charset="0"/>
            </a:endParaRPr>
          </a:p>
          <a:p>
            <a:pPr marL="0" indent="0" algn="just">
              <a:buNone/>
            </a:pPr>
            <a:r>
              <a:rPr lang="en-US" b="0" i="0" dirty="0">
                <a:solidFill>
                  <a:srgbClr val="000000"/>
                </a:solidFill>
                <a:effectLst/>
                <a:latin typeface="Roboto" panose="02000000000000000000" pitchFamily="2" charset="0"/>
              </a:rPr>
              <a:t>Line 1: Imports </a:t>
            </a:r>
            <a:r>
              <a:rPr lang="en-US" b="0" i="0" dirty="0" err="1">
                <a:solidFill>
                  <a:srgbClr val="000000"/>
                </a:solidFill>
                <a:effectLst/>
                <a:latin typeface="Roboto" panose="02000000000000000000" pitchFamily="2" charset="0"/>
              </a:rPr>
              <a:t>AppRoutingModule</a:t>
            </a:r>
            <a:r>
              <a:rPr lang="en-US" b="0" i="0" dirty="0">
                <a:solidFill>
                  <a:srgbClr val="000000"/>
                </a:solidFill>
                <a:effectLst/>
                <a:latin typeface="Roboto" panose="02000000000000000000" pitchFamily="2" charset="0"/>
              </a:rPr>
              <a:t> from routing module file</a:t>
            </a:r>
          </a:p>
          <a:p>
            <a:pPr marL="0" indent="0" algn="just">
              <a:buNone/>
            </a:pPr>
            <a:r>
              <a:rPr lang="en-US" b="0" i="0" dirty="0">
                <a:solidFill>
                  <a:srgbClr val="000000"/>
                </a:solidFill>
                <a:effectLst/>
                <a:latin typeface="Roboto" panose="02000000000000000000" pitchFamily="2" charset="0"/>
              </a:rPr>
              <a:t>Line 5: Add </a:t>
            </a:r>
            <a:r>
              <a:rPr lang="en-US" b="0" i="0" dirty="0" err="1">
                <a:solidFill>
                  <a:srgbClr val="000000"/>
                </a:solidFill>
                <a:effectLst/>
                <a:latin typeface="Roboto" panose="02000000000000000000" pitchFamily="2" charset="0"/>
              </a:rPr>
              <a:t>AppRoutingModule</a:t>
            </a:r>
            <a:r>
              <a:rPr lang="en-US" b="0" i="0" dirty="0">
                <a:solidFill>
                  <a:srgbClr val="000000"/>
                </a:solidFill>
                <a:effectLst/>
                <a:latin typeface="Roboto" panose="02000000000000000000" pitchFamily="2" charset="0"/>
              </a:rPr>
              <a:t> class to the imports property</a:t>
            </a:r>
          </a:p>
          <a:p>
            <a:endParaRPr lang="en-US" dirty="0"/>
          </a:p>
        </p:txBody>
      </p:sp>
    </p:spTree>
    <p:extLst>
      <p:ext uri="{BB962C8B-B14F-4D97-AF65-F5344CB8AC3E}">
        <p14:creationId xmlns:p14="http://schemas.microsoft.com/office/powerpoint/2010/main" val="5343008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7B28-9807-18C8-006A-E7429EB22A00}"/>
              </a:ext>
            </a:extLst>
          </p:cNvPr>
          <p:cNvSpPr>
            <a:spLocks noGrp="1"/>
          </p:cNvSpPr>
          <p:nvPr>
            <p:ph type="title"/>
          </p:nvPr>
        </p:nvSpPr>
        <p:spPr/>
        <p:txBody>
          <a:bodyPr/>
          <a:lstStyle/>
          <a:p>
            <a:r>
              <a:rPr lang="en-US" dirty="0"/>
              <a:t>Navigate using Angular Router</a:t>
            </a:r>
          </a:p>
        </p:txBody>
      </p:sp>
      <p:sp>
        <p:nvSpPr>
          <p:cNvPr id="3" name="Content Placeholder 2">
            <a:extLst>
              <a:ext uri="{FF2B5EF4-FFF2-40B4-BE49-F238E27FC236}">
                <a16:creationId xmlns:a16="http://schemas.microsoft.com/office/drawing/2014/main" id="{F3A9D5FE-1D98-E01E-45EB-CE06DC1D22C4}"/>
              </a:ext>
            </a:extLst>
          </p:cNvPr>
          <p:cNvSpPr>
            <a:spLocks noGrp="1"/>
          </p:cNvSpPr>
          <p:nvPr>
            <p:ph idx="1"/>
          </p:nvPr>
        </p:nvSpPr>
        <p:spPr/>
        <p:txBody>
          <a:bodyPr/>
          <a:lstStyle/>
          <a:p>
            <a:pPr marL="0" indent="0">
              <a:buNone/>
            </a:pPr>
            <a:r>
              <a:rPr lang="en-US" b="0" i="0" dirty="0">
                <a:solidFill>
                  <a:srgbClr val="000000"/>
                </a:solidFill>
                <a:effectLst/>
                <a:latin typeface="Roboto" panose="02000000000000000000" pitchFamily="2" charset="0"/>
              </a:rPr>
              <a:t>After configuring the routes, the next step is to decide how to navigate. Navigation will happen based on user actions like clicking a hyperlink, clicking on a button, etc. Hence, there is </a:t>
            </a:r>
            <a:r>
              <a:rPr lang="en-US" b="0" i="1" dirty="0">
                <a:solidFill>
                  <a:srgbClr val="000000"/>
                </a:solidFill>
                <a:effectLst/>
                <a:latin typeface="Roboto" panose="02000000000000000000" pitchFamily="2" charset="0"/>
              </a:rPr>
              <a:t>hyperlink based navigation</a:t>
            </a:r>
            <a:r>
              <a:rPr lang="en-US" b="0" i="0" dirty="0">
                <a:solidFill>
                  <a:srgbClr val="000000"/>
                </a:solidFill>
                <a:effectLst/>
                <a:latin typeface="Roboto" panose="02000000000000000000" pitchFamily="2" charset="0"/>
              </a:rPr>
              <a:t> and </a:t>
            </a:r>
            <a:r>
              <a:rPr lang="en-US" b="0" i="1" dirty="0">
                <a:solidFill>
                  <a:srgbClr val="000000"/>
                </a:solidFill>
                <a:effectLst/>
                <a:latin typeface="Roboto" panose="02000000000000000000" pitchFamily="2" charset="0"/>
              </a:rPr>
              <a:t>programmatical navigation</a:t>
            </a:r>
            <a:r>
              <a:rPr lang="en-US" b="0" i="0" dirty="0">
                <a:solidFill>
                  <a:srgbClr val="000000"/>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258871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D3D2-4298-3E91-AC1B-0E90BEF72C16}"/>
              </a:ext>
            </a:extLst>
          </p:cNvPr>
          <p:cNvSpPr>
            <a:spLocks noGrp="1"/>
          </p:cNvSpPr>
          <p:nvPr>
            <p:ph type="title"/>
          </p:nvPr>
        </p:nvSpPr>
        <p:spPr/>
        <p:txBody>
          <a:bodyPr/>
          <a:lstStyle/>
          <a:p>
            <a:r>
              <a:rPr lang="en-US" dirty="0"/>
              <a:t>Angular JS vs Angular</a:t>
            </a:r>
          </a:p>
        </p:txBody>
      </p:sp>
      <p:sp>
        <p:nvSpPr>
          <p:cNvPr id="3" name="Content Placeholder 2">
            <a:extLst>
              <a:ext uri="{FF2B5EF4-FFF2-40B4-BE49-F238E27FC236}">
                <a16:creationId xmlns:a16="http://schemas.microsoft.com/office/drawing/2014/main" id="{3A28D284-3395-2012-B9A8-4073DD1ADBCE}"/>
              </a:ext>
            </a:extLst>
          </p:cNvPr>
          <p:cNvSpPr>
            <a:spLocks noGrp="1"/>
          </p:cNvSpPr>
          <p:nvPr>
            <p:ph idx="1"/>
          </p:nvPr>
        </p:nvSpPr>
        <p:spPr/>
        <p:txBody>
          <a:bodyPr/>
          <a:lstStyle/>
          <a:p>
            <a:pPr marL="0" indent="0">
              <a:buNone/>
            </a:pPr>
            <a:r>
              <a:rPr lang="en-US" b="0" i="0" dirty="0">
                <a:solidFill>
                  <a:srgbClr val="000000"/>
                </a:solidFill>
                <a:effectLst/>
                <a:latin typeface="Roboto" panose="02000000000000000000" pitchFamily="2" charset="0"/>
              </a:rPr>
              <a:t>Now that we know why we should use angular and what is angular? let us see a few differences between the different versions of Angular i.e. </a:t>
            </a:r>
            <a:r>
              <a:rPr lang="en-US" b="1" i="0" dirty="0">
                <a:solidFill>
                  <a:srgbClr val="000000"/>
                </a:solidFill>
                <a:effectLst/>
                <a:latin typeface="Roboto" panose="02000000000000000000" pitchFamily="2" charset="0"/>
              </a:rPr>
              <a:t>AngularJS </a:t>
            </a:r>
            <a:r>
              <a:rPr lang="en-US" b="0" i="0" dirty="0">
                <a:solidFill>
                  <a:srgbClr val="000000"/>
                </a:solidFill>
                <a:effectLst/>
                <a:latin typeface="Roboto" panose="02000000000000000000" pitchFamily="2" charset="0"/>
              </a:rPr>
              <a:t>and </a:t>
            </a:r>
            <a:r>
              <a:rPr lang="en-US" b="1" i="0" dirty="0">
                <a:solidFill>
                  <a:srgbClr val="000000"/>
                </a:solidFill>
                <a:effectLst/>
                <a:latin typeface="Roboto" panose="02000000000000000000" pitchFamily="2" charset="0"/>
              </a:rPr>
              <a:t>Angular 2+,</a:t>
            </a:r>
            <a:r>
              <a:rPr lang="en-US" b="0" i="0" dirty="0">
                <a:solidFill>
                  <a:srgbClr val="000000"/>
                </a:solidFill>
                <a:effectLst/>
                <a:latin typeface="Roboto" panose="02000000000000000000" pitchFamily="2" charset="0"/>
              </a:rPr>
              <a:t> also known as </a:t>
            </a:r>
            <a:r>
              <a:rPr lang="en-US" b="1" i="0" dirty="0">
                <a:solidFill>
                  <a:srgbClr val="000000"/>
                </a:solidFill>
                <a:effectLst/>
                <a:latin typeface="Roboto" panose="02000000000000000000" pitchFamily="2" charset="0"/>
              </a:rPr>
              <a:t>Angular.</a:t>
            </a:r>
            <a:endParaRPr lang="en-US" dirty="0"/>
          </a:p>
        </p:txBody>
      </p:sp>
      <p:graphicFrame>
        <p:nvGraphicFramePr>
          <p:cNvPr id="4" name="Table 4">
            <a:extLst>
              <a:ext uri="{FF2B5EF4-FFF2-40B4-BE49-F238E27FC236}">
                <a16:creationId xmlns:a16="http://schemas.microsoft.com/office/drawing/2014/main" id="{956262B3-2646-3E84-133F-5A99CF27CFAD}"/>
              </a:ext>
            </a:extLst>
          </p:cNvPr>
          <p:cNvGraphicFramePr>
            <a:graphicFrameLocks noGrp="1"/>
          </p:cNvGraphicFramePr>
          <p:nvPr>
            <p:extLst>
              <p:ext uri="{D42A27DB-BD31-4B8C-83A1-F6EECF244321}">
                <p14:modId xmlns:p14="http://schemas.microsoft.com/office/powerpoint/2010/main" val="2319759899"/>
              </p:ext>
            </p:extLst>
          </p:nvPr>
        </p:nvGraphicFramePr>
        <p:xfrm>
          <a:off x="838199" y="2517934"/>
          <a:ext cx="10515600" cy="39420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423649213"/>
                    </a:ext>
                  </a:extLst>
                </a:gridCol>
                <a:gridCol w="5257800">
                  <a:extLst>
                    <a:ext uri="{9D8B030D-6E8A-4147-A177-3AD203B41FA5}">
                      <a16:colId xmlns:a16="http://schemas.microsoft.com/office/drawing/2014/main" val="385067972"/>
                    </a:ext>
                  </a:extLst>
                </a:gridCol>
              </a:tblGrid>
              <a:tr h="370840">
                <a:tc>
                  <a:txBody>
                    <a:bodyPr/>
                    <a:lstStyle/>
                    <a:p>
                      <a:pPr algn="ctr"/>
                      <a:r>
                        <a:rPr lang="en-US" dirty="0"/>
                        <a:t>Angular JS</a:t>
                      </a:r>
                    </a:p>
                  </a:txBody>
                  <a:tcPr/>
                </a:tc>
                <a:tc>
                  <a:txBody>
                    <a:bodyPr/>
                    <a:lstStyle/>
                    <a:p>
                      <a:pPr algn="ctr"/>
                      <a:r>
                        <a:rPr lang="en-US" dirty="0"/>
                        <a:t>Angular</a:t>
                      </a:r>
                    </a:p>
                  </a:txBody>
                  <a:tcPr/>
                </a:tc>
                <a:extLst>
                  <a:ext uri="{0D108BD9-81ED-4DB2-BD59-A6C34878D82A}">
                    <a16:rowId xmlns:a16="http://schemas.microsoft.com/office/drawing/2014/main" val="4217757855"/>
                  </a:ext>
                </a:extLst>
              </a:tr>
              <a:tr h="370840">
                <a:tc>
                  <a:txBody>
                    <a:bodyPr/>
                    <a:lstStyle/>
                    <a:p>
                      <a:r>
                        <a:rPr lang="en-US" dirty="0"/>
                        <a:t>It was the first version of Angular and is popular a name for Angular 1.0</a:t>
                      </a:r>
                    </a:p>
                  </a:txBody>
                  <a:tcPr/>
                </a:tc>
                <a:tc>
                  <a:txBody>
                    <a:bodyPr/>
                    <a:lstStyle/>
                    <a:p>
                      <a:r>
                        <a:rPr lang="en-US" dirty="0"/>
                        <a:t>All the versions released Angular 2 onwards are known as Angular</a:t>
                      </a:r>
                    </a:p>
                  </a:txBody>
                  <a:tcPr/>
                </a:tc>
                <a:extLst>
                  <a:ext uri="{0D108BD9-81ED-4DB2-BD59-A6C34878D82A}">
                    <a16:rowId xmlns:a16="http://schemas.microsoft.com/office/drawing/2014/main" val="644944609"/>
                  </a:ext>
                </a:extLst>
              </a:tr>
              <a:tr h="370840">
                <a:tc>
                  <a:txBody>
                    <a:bodyPr/>
                    <a:lstStyle/>
                    <a:p>
                      <a:r>
                        <a:rPr lang="en-US" dirty="0"/>
                        <a:t>It is a Javascript based open source front-end web framework.</a:t>
                      </a:r>
                    </a:p>
                  </a:txBody>
                  <a:tcPr/>
                </a:tc>
                <a:tc>
                  <a:txBody>
                    <a:bodyPr/>
                    <a:lstStyle/>
                    <a:p>
                      <a:r>
                        <a:rPr lang="en-US" dirty="0"/>
                        <a:t>It is a Typescript based open source full-stack web application framework.</a:t>
                      </a:r>
                    </a:p>
                  </a:txBody>
                  <a:tcPr/>
                </a:tc>
                <a:extLst>
                  <a:ext uri="{0D108BD9-81ED-4DB2-BD59-A6C34878D82A}">
                    <a16:rowId xmlns:a16="http://schemas.microsoft.com/office/drawing/2014/main" val="2656204469"/>
                  </a:ext>
                </a:extLst>
              </a:tr>
              <a:tr h="370840">
                <a:tc>
                  <a:txBody>
                    <a:bodyPr/>
                    <a:lstStyle/>
                    <a:p>
                      <a:r>
                        <a:rPr lang="en-US" dirty="0"/>
                        <a:t>It has a simple syntax and is used on HTML pages along with the source location.</a:t>
                      </a:r>
                    </a:p>
                  </a:txBody>
                  <a:tcPr/>
                </a:tc>
                <a:tc>
                  <a:txBody>
                    <a:bodyPr/>
                    <a:lstStyle/>
                    <a:p>
                      <a:r>
                        <a:rPr lang="en-US" dirty="0"/>
                        <a:t>It uses different expression syntax such as '[]' for property binding, and '()' for event binding.</a:t>
                      </a:r>
                    </a:p>
                  </a:txBody>
                  <a:tcPr/>
                </a:tc>
                <a:extLst>
                  <a:ext uri="{0D108BD9-81ED-4DB2-BD59-A6C34878D82A}">
                    <a16:rowId xmlns:a16="http://schemas.microsoft.com/office/drawing/2014/main" val="1148323063"/>
                  </a:ext>
                </a:extLst>
              </a:tr>
              <a:tr h="370840">
                <a:tc>
                  <a:txBody>
                    <a:bodyPr/>
                    <a:lstStyle/>
                    <a:p>
                      <a:r>
                        <a:rPr lang="en-US" dirty="0"/>
                        <a:t>It does not support dynamic loading of pages.</a:t>
                      </a:r>
                    </a:p>
                  </a:txBody>
                  <a:tcPr/>
                </a:tc>
                <a:tc>
                  <a:txBody>
                    <a:bodyPr/>
                    <a:lstStyle/>
                    <a:p>
                      <a:r>
                        <a:rPr lang="en-US" dirty="0"/>
                        <a:t>It supports dynamic loading of the page.</a:t>
                      </a:r>
                    </a:p>
                  </a:txBody>
                  <a:tcPr/>
                </a:tc>
                <a:extLst>
                  <a:ext uri="{0D108BD9-81ED-4DB2-BD59-A6C34878D82A}">
                    <a16:rowId xmlns:a16="http://schemas.microsoft.com/office/drawing/2014/main" val="907083967"/>
                  </a:ext>
                </a:extLst>
              </a:tr>
              <a:tr h="370840">
                <a:tc>
                  <a:txBody>
                    <a:bodyPr/>
                    <a:lstStyle/>
                    <a:p>
                      <a:r>
                        <a:rPr lang="en-US" dirty="0"/>
                        <a:t>Developing complex web apps used to get troublesome using Angular JS</a:t>
                      </a:r>
                    </a:p>
                  </a:txBody>
                  <a:tcPr/>
                </a:tc>
                <a:tc>
                  <a:txBody>
                    <a:bodyPr/>
                    <a:lstStyle/>
                    <a:p>
                      <a:r>
                        <a:rPr lang="en-US" dirty="0"/>
                        <a:t>We can create web apps with complex logic with </a:t>
                      </a:r>
                      <a:r>
                        <a:rPr lang="en-US" dirty="0" err="1"/>
                        <a:t>eash</a:t>
                      </a:r>
                      <a:r>
                        <a:rPr lang="en-US" dirty="0"/>
                        <a:t> using Angular.</a:t>
                      </a:r>
                    </a:p>
                  </a:txBody>
                  <a:tcPr/>
                </a:tc>
                <a:extLst>
                  <a:ext uri="{0D108BD9-81ED-4DB2-BD59-A6C34878D82A}">
                    <a16:rowId xmlns:a16="http://schemas.microsoft.com/office/drawing/2014/main" val="2041208581"/>
                  </a:ext>
                </a:extLst>
              </a:tr>
              <a:tr h="370840">
                <a:tc>
                  <a:txBody>
                    <a:bodyPr/>
                    <a:lstStyle/>
                    <a:p>
                      <a:r>
                        <a:rPr lang="en-US" dirty="0"/>
                        <a:t>Developing mobile compatible applications, required help from other frameworks in Angular JS</a:t>
                      </a:r>
                    </a:p>
                  </a:txBody>
                  <a:tcPr/>
                </a:tc>
                <a:tc>
                  <a:txBody>
                    <a:bodyPr/>
                    <a:lstStyle/>
                    <a:p>
                      <a:r>
                        <a:rPr lang="en-US" dirty="0"/>
                        <a:t>It supports development of desktop as well as mobile web applications.</a:t>
                      </a:r>
                    </a:p>
                  </a:txBody>
                  <a:tcPr/>
                </a:tc>
                <a:extLst>
                  <a:ext uri="{0D108BD9-81ED-4DB2-BD59-A6C34878D82A}">
                    <a16:rowId xmlns:a16="http://schemas.microsoft.com/office/drawing/2014/main" val="1897664111"/>
                  </a:ext>
                </a:extLst>
              </a:tr>
            </a:tbl>
          </a:graphicData>
        </a:graphic>
      </p:graphicFrame>
    </p:spTree>
    <p:extLst>
      <p:ext uri="{BB962C8B-B14F-4D97-AF65-F5344CB8AC3E}">
        <p14:creationId xmlns:p14="http://schemas.microsoft.com/office/powerpoint/2010/main" val="2244952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F226-B303-CF5B-CE9E-7BB6D8AA5DD2}"/>
              </a:ext>
            </a:extLst>
          </p:cNvPr>
          <p:cNvSpPr>
            <a:spLocks noGrp="1"/>
          </p:cNvSpPr>
          <p:nvPr>
            <p:ph type="title"/>
          </p:nvPr>
        </p:nvSpPr>
        <p:spPr/>
        <p:txBody>
          <a:bodyPr/>
          <a:lstStyle/>
          <a:p>
            <a:r>
              <a:rPr lang="en-US" i="0" dirty="0">
                <a:solidFill>
                  <a:srgbClr val="000000"/>
                </a:solidFill>
                <a:effectLst/>
                <a:latin typeface="Roboto" panose="02000000000000000000" pitchFamily="2" charset="0"/>
              </a:rPr>
              <a:t>Hyperlink based navigation</a:t>
            </a:r>
            <a:endParaRPr lang="en-US" dirty="0"/>
          </a:p>
        </p:txBody>
      </p:sp>
      <p:sp>
        <p:nvSpPr>
          <p:cNvPr id="3" name="Content Placeholder 2">
            <a:extLst>
              <a:ext uri="{FF2B5EF4-FFF2-40B4-BE49-F238E27FC236}">
                <a16:creationId xmlns:a16="http://schemas.microsoft.com/office/drawing/2014/main" id="{7CA88507-ECBC-3AC0-6440-2E560CA675FB}"/>
              </a:ext>
            </a:extLst>
          </p:cNvPr>
          <p:cNvSpPr>
            <a:spLocks noGrp="1"/>
          </p:cNvSpPr>
          <p:nvPr>
            <p:ph idx="1"/>
          </p:nvPr>
        </p:nvSpPr>
        <p:spPr/>
        <p:txBody>
          <a:bodyPr/>
          <a:lstStyle/>
          <a:p>
            <a:pPr marL="0" indent="0" algn="just">
              <a:buNone/>
            </a:pPr>
            <a:r>
              <a:rPr lang="en-US" b="0" i="0" dirty="0" err="1">
                <a:solidFill>
                  <a:srgbClr val="000000"/>
                </a:solidFill>
                <a:effectLst/>
                <a:latin typeface="Roboto" panose="02000000000000000000" pitchFamily="2" charset="0"/>
              </a:rPr>
              <a:t>RouterLink</a:t>
            </a:r>
            <a:r>
              <a:rPr lang="en-US" b="0" i="0" dirty="0">
                <a:solidFill>
                  <a:srgbClr val="000000"/>
                </a:solidFill>
                <a:effectLst/>
                <a:latin typeface="Roboto" panose="02000000000000000000" pitchFamily="2" charset="0"/>
              </a:rPr>
              <a:t> directive can be used with the anchor tag for using hyperlink based navigation in Angular. Have a look at code shown below:</a:t>
            </a:r>
          </a:p>
          <a:p>
            <a:pPr marL="0" indent="0" algn="just">
              <a:buNone/>
            </a:pPr>
            <a:r>
              <a:rPr lang="en-US" b="1" i="0" dirty="0" err="1">
                <a:solidFill>
                  <a:srgbClr val="000000"/>
                </a:solidFill>
                <a:effectLst/>
                <a:latin typeface="Roboto" panose="02000000000000000000" pitchFamily="2" charset="0"/>
              </a:rPr>
              <a:t>app.component.ts</a:t>
            </a:r>
            <a:endParaRPr lang="en-US" b="0" i="0" dirty="0">
              <a:solidFill>
                <a:srgbClr val="000000"/>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15539426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FDE9-7DC1-C94C-366B-AE2F0D46E370}"/>
              </a:ext>
            </a:extLst>
          </p:cNvPr>
          <p:cNvSpPr>
            <a:spLocks noGrp="1"/>
          </p:cNvSpPr>
          <p:nvPr>
            <p:ph type="ctrTitle"/>
          </p:nvPr>
        </p:nvSpPr>
        <p:spPr/>
        <p:txBody>
          <a:bodyPr/>
          <a:lstStyle/>
          <a:p>
            <a:r>
              <a:rPr lang="en-US" dirty="0"/>
              <a:t>Testing using Jasmine</a:t>
            </a:r>
          </a:p>
        </p:txBody>
      </p:sp>
      <p:sp>
        <p:nvSpPr>
          <p:cNvPr id="3" name="Subtitle 2">
            <a:extLst>
              <a:ext uri="{FF2B5EF4-FFF2-40B4-BE49-F238E27FC236}">
                <a16:creationId xmlns:a16="http://schemas.microsoft.com/office/drawing/2014/main" id="{04DE6AD2-6DEB-0663-047C-61A85BE78DB9}"/>
              </a:ext>
            </a:extLst>
          </p:cNvPr>
          <p:cNvSpPr>
            <a:spLocks noGrp="1"/>
          </p:cNvSpPr>
          <p:nvPr>
            <p:ph type="subTitle" idx="1"/>
          </p:nvPr>
        </p:nvSpPr>
        <p:spPr/>
        <p:txBody>
          <a:bodyPr/>
          <a:lstStyle/>
          <a:p>
            <a:r>
              <a:rPr lang="en-US" dirty="0"/>
              <a:t>Angular</a:t>
            </a:r>
          </a:p>
        </p:txBody>
      </p:sp>
    </p:spTree>
    <p:extLst>
      <p:ext uri="{BB962C8B-B14F-4D97-AF65-F5344CB8AC3E}">
        <p14:creationId xmlns:p14="http://schemas.microsoft.com/office/powerpoint/2010/main" val="3280479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13325</TotalTime>
  <Words>9041</Words>
  <Application>Microsoft Office PowerPoint</Application>
  <PresentationFormat>Widescreen</PresentationFormat>
  <Paragraphs>922</Paragraphs>
  <Slides>91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91</vt:i4>
      </vt:variant>
    </vt:vector>
  </HeadingPairs>
  <TitlesOfParts>
    <vt:vector size="100" baseType="lpstr">
      <vt:lpstr>Arial</vt:lpstr>
      <vt:lpstr>Calibri</vt:lpstr>
      <vt:lpstr>Calibri Light</vt:lpstr>
      <vt:lpstr>Consolas</vt:lpstr>
      <vt:lpstr>Courier New</vt:lpstr>
      <vt:lpstr>Open Sans</vt:lpstr>
      <vt:lpstr>Roboto</vt:lpstr>
      <vt:lpstr>Wingdings</vt:lpstr>
      <vt:lpstr>Office Theme</vt:lpstr>
      <vt:lpstr>Angular</vt:lpstr>
      <vt:lpstr>PowerPoint Presentation</vt:lpstr>
      <vt:lpstr>About Angular</vt:lpstr>
      <vt:lpstr>Getting started</vt:lpstr>
      <vt:lpstr>Why Angular?</vt:lpstr>
      <vt:lpstr>Why Angular?</vt:lpstr>
      <vt:lpstr>Single Page Application</vt:lpstr>
      <vt:lpstr>What is Angular?</vt:lpstr>
      <vt:lpstr>Angular JS vs Angular</vt:lpstr>
      <vt:lpstr>Evolution of Angular Framework</vt:lpstr>
      <vt:lpstr>Angular in Web Application Stack</vt:lpstr>
      <vt:lpstr>Case Study</vt:lpstr>
      <vt:lpstr>Environment Setup</vt:lpstr>
      <vt:lpstr>Angular Environment Setup</vt:lpstr>
      <vt:lpstr>Angular CLI Important Commands</vt:lpstr>
      <vt:lpstr>Creating an Angular Application</vt:lpstr>
      <vt:lpstr>Exploring the Angular folder structure</vt:lpstr>
      <vt:lpstr>Creating Components &amp; Modules</vt:lpstr>
      <vt:lpstr>Components</vt:lpstr>
      <vt:lpstr>Why Components?</vt:lpstr>
      <vt:lpstr>What are components?</vt:lpstr>
      <vt:lpstr>MVVM Architecture</vt:lpstr>
      <vt:lpstr>Component Structure</vt:lpstr>
      <vt:lpstr>Modules</vt:lpstr>
      <vt:lpstr>Why Modules?</vt:lpstr>
      <vt:lpstr>What are Modules?</vt:lpstr>
      <vt:lpstr>Module Configuration</vt:lpstr>
      <vt:lpstr>Templates</vt:lpstr>
      <vt:lpstr>Introduction to Templates</vt:lpstr>
      <vt:lpstr>Inline Template</vt:lpstr>
      <vt:lpstr>External Template</vt:lpstr>
      <vt:lpstr>Elements of Template</vt:lpstr>
      <vt:lpstr>Expressions &amp; Statement</vt:lpstr>
      <vt:lpstr>Hands-on Elements of Template</vt:lpstr>
      <vt:lpstr>Change Detection</vt:lpstr>
      <vt:lpstr>What happens when a change is detected?</vt:lpstr>
      <vt:lpstr>Directives</vt:lpstr>
      <vt:lpstr>Directives</vt:lpstr>
      <vt:lpstr>Types of Directives</vt:lpstr>
      <vt:lpstr>Structural Directives</vt:lpstr>
      <vt:lpstr>Definite assertion (!) for variables </vt:lpstr>
      <vt:lpstr>Hands-on ngIf</vt:lpstr>
      <vt:lpstr>ngFor Directive</vt:lpstr>
      <vt:lpstr>ngSwitch directive</vt:lpstr>
      <vt:lpstr>Hands-on ngSwitch directive</vt:lpstr>
      <vt:lpstr>Custom Structural Directive</vt:lpstr>
      <vt:lpstr>Custom structural directive</vt:lpstr>
      <vt:lpstr>Explore the custom directive</vt:lpstr>
      <vt:lpstr>Custom structural directive – exportAs property</vt:lpstr>
      <vt:lpstr>Attribute Directives</vt:lpstr>
      <vt:lpstr>style binding</vt:lpstr>
      <vt:lpstr>ngStyle</vt:lpstr>
      <vt:lpstr>class binding</vt:lpstr>
      <vt:lpstr>ngClass</vt:lpstr>
      <vt:lpstr>Custom Attribute Directive</vt:lpstr>
      <vt:lpstr>Data binding</vt:lpstr>
      <vt:lpstr>Why Data Binding?</vt:lpstr>
      <vt:lpstr>Understanding Data Binding</vt:lpstr>
      <vt:lpstr>Types of Data Binding</vt:lpstr>
      <vt:lpstr>Property Binding</vt:lpstr>
      <vt:lpstr>Attribute Binding</vt:lpstr>
      <vt:lpstr>Class Binding</vt:lpstr>
      <vt:lpstr>Style Binding</vt:lpstr>
      <vt:lpstr>Event Binding</vt:lpstr>
      <vt:lpstr>Two-way Binding</vt:lpstr>
      <vt:lpstr>Pipes</vt:lpstr>
      <vt:lpstr>Introduction to Pipes</vt:lpstr>
      <vt:lpstr>Custom Pipes</vt:lpstr>
      <vt:lpstr>Nested Components</vt:lpstr>
      <vt:lpstr>Nesting of Component</vt:lpstr>
      <vt:lpstr>Services</vt:lpstr>
      <vt:lpstr>Dependency Injection</vt:lpstr>
      <vt:lpstr>Services</vt:lpstr>
      <vt:lpstr>RxJS – Observable and Operators</vt:lpstr>
      <vt:lpstr>What is RxJS?</vt:lpstr>
      <vt:lpstr>Forms</vt:lpstr>
      <vt:lpstr>Introduction to Forms in Angular</vt:lpstr>
      <vt:lpstr>State of forms and form controls in Angular</vt:lpstr>
      <vt:lpstr>State of forms and form controls in Angular</vt:lpstr>
      <vt:lpstr>Advantages of Reactive Forms</vt:lpstr>
      <vt:lpstr>Creating Reactive Forms in Angular</vt:lpstr>
      <vt:lpstr>Building Reactive Forms (Angular v13)</vt:lpstr>
      <vt:lpstr>Routing</vt:lpstr>
      <vt:lpstr>Introduction to Routing</vt:lpstr>
      <vt:lpstr>Configuring Router</vt:lpstr>
      <vt:lpstr>Configure app-routing.module.ts</vt:lpstr>
      <vt:lpstr>app-routing.module.ts</vt:lpstr>
      <vt:lpstr>Configure app.module.ts</vt:lpstr>
      <vt:lpstr>Navigate using Angular Router</vt:lpstr>
      <vt:lpstr>Hyperlink based navigation</vt:lpstr>
      <vt:lpstr>Testing using Jasmine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Marikannan Rajendran</dc:creator>
  <cp:lastModifiedBy>Marikannan Rajendran</cp:lastModifiedBy>
  <cp:revision>3</cp:revision>
  <cp:lastPrinted>2022-08-14T08:08:16Z</cp:lastPrinted>
  <dcterms:created xsi:type="dcterms:W3CDTF">2022-08-13T19:31:56Z</dcterms:created>
  <dcterms:modified xsi:type="dcterms:W3CDTF">2022-09-06T18:23:05Z</dcterms:modified>
</cp:coreProperties>
</file>