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59" r:id="rId5"/>
    <p:sldId id="260" r:id="rId6"/>
    <p:sldId id="261" r:id="rId7"/>
    <p:sldId id="270" r:id="rId8"/>
    <p:sldId id="262" r:id="rId9"/>
    <p:sldId id="263" r:id="rId10"/>
    <p:sldId id="264" r:id="rId11"/>
    <p:sldId id="265" r:id="rId12"/>
    <p:sldId id="266" r:id="rId13"/>
    <p:sldId id="267" r:id="rId14"/>
    <p:sldId id="268"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52DF-E154-4765-9F4C-A2EFC8285883}" type="datetimeFigureOut">
              <a:rPr lang="en-GB" smtClean="0"/>
              <a:pPr/>
              <a:t>21/04/2013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0F7192-B646-49B3-8C01-3CE6CF2ECF49}"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352DF-E154-4765-9F4C-A2EFC8285883}" type="datetimeFigureOut">
              <a:rPr lang="en-GB" smtClean="0"/>
              <a:pPr/>
              <a:t>21/04/2013</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F7192-B646-49B3-8C01-3CE6CF2ECF49}"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Name of child :</a:t>
            </a:r>
            <a:r>
              <a:rPr lang="el-GR" dirty="0"/>
              <a:t/>
            </a:r>
            <a:br>
              <a:rPr lang="el-GR" dirty="0"/>
            </a:br>
            <a:r>
              <a:rPr lang="en-GB" dirty="0" smtClean="0"/>
              <a:t>To </a:t>
            </a:r>
            <a:r>
              <a:rPr lang="en-GB" dirty="0" err="1" smtClean="0"/>
              <a:t>Athina</a:t>
            </a:r>
            <a:r>
              <a:rPr lang="en-GB" dirty="0" smtClean="0"/>
              <a:t/>
            </a:r>
            <a:br>
              <a:rPr lang="en-GB" dirty="0" smtClean="0"/>
            </a:br>
            <a:r>
              <a:rPr lang="el-GR" dirty="0" smtClean="0"/>
              <a:t>στην Αθηνά</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2000" b="1" dirty="0" smtClean="0"/>
              <a:t>Ώσπου μια μέρα, μπήκε σε ένα διαστημοπλοίο και πήγε στο φεγγάρι! Μόνο που ούτε εκεί υπήρχαν μονόκεροι...</a:t>
            </a:r>
            <a:endParaRPr lang="en-GB" sz="2000" b="1" dirty="0"/>
          </a:p>
        </p:txBody>
      </p:sp>
      <p:sp>
        <p:nvSpPr>
          <p:cNvPr id="3" name="Subtitle 5"/>
          <p:cNvSpPr txBox="1">
            <a:spLocks/>
          </p:cNvSpPr>
          <p:nvPr/>
        </p:nvSpPr>
        <p:spPr>
          <a:xfrm>
            <a:off x="179512" y="4869160"/>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a:t>
            </a:r>
          </a:p>
          <a:p>
            <a:pPr marL="342900" indent="-342900">
              <a:spcBef>
                <a:spcPct val="20000"/>
              </a:spcBef>
              <a:buFontTx/>
              <a:buChar char="•"/>
            </a:pPr>
            <a:r>
              <a:rPr lang="en-GB" sz="2000" dirty="0" smtClean="0"/>
              <a:t>Armstrong, </a:t>
            </a:r>
            <a:r>
              <a:rPr lang="en-GB" sz="2000" dirty="0" err="1" smtClean="0"/>
              <a:t>Aldrin</a:t>
            </a:r>
            <a:endParaRPr lang="en-GB" sz="2000" dirty="0" smtClean="0"/>
          </a:p>
          <a:p>
            <a:pPr marL="342900" indent="-342900">
              <a:spcBef>
                <a:spcPct val="20000"/>
              </a:spcBef>
              <a:buFontTx/>
              <a:buChar char="•"/>
            </a:pPr>
            <a:r>
              <a:rPr lang="en-GB" sz="2000" dirty="0" smtClean="0"/>
              <a:t>Astronaut Abby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sz="2000" b="1" dirty="0" smtClean="0"/>
              <a:t>Ξαναμπήκε στο σκάφος της, πολύ μπερδεμένη. Έκατσε εκεί ώρες, μέρες, μέχρι που θυμήθηκε τα λαμπερά αυτά φωτάκια που βλέπουμε στον ουρανό από την Γη. Δεν ήθελε να εγκαταλείψει την αποστολή της. Έβαλε μπρος τις μηχανές και έφυγε στα πέρατα του διαστήματος.</a:t>
            </a:r>
            <a:endParaRPr lang="en-GB" sz="2000" b="1" dirty="0"/>
          </a:p>
        </p:txBody>
      </p:sp>
      <p:sp>
        <p:nvSpPr>
          <p:cNvPr id="4" name="Subtitle 5"/>
          <p:cNvSpPr txBox="1">
            <a:spLocks/>
          </p:cNvSpPr>
          <p:nvPr/>
        </p:nvSpPr>
        <p:spPr>
          <a:xfrm>
            <a:off x="251520" y="4797152"/>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a:p>
            <a:pPr marL="342900" lvl="0" indent="-342900">
              <a:spcBef>
                <a:spcPct val="20000"/>
              </a:spcBef>
              <a:buFont typeface="Arial" pitchFamily="34" charset="0"/>
              <a:buChar char="•"/>
              <a:defRPr/>
            </a:pPr>
            <a:r>
              <a:rPr lang="el-GR" sz="2000" dirty="0" smtClean="0"/>
              <a:t>γυναίκες </a:t>
            </a:r>
            <a:r>
              <a:rPr lang="el-GR" sz="2000" dirty="0" smtClean="0"/>
              <a:t>αστροναύτες </a:t>
            </a:r>
            <a:endParaRPr kumimoji="0" lang="en-GB" sz="2000" b="0" i="0" u="none" strike="noStrike" kern="1200" cap="none" spc="0" normalizeH="0" baseline="0" noProof="0" dirty="0" smtClean="0">
              <a:ln>
                <a:noFill/>
              </a:ln>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2000" b="1" dirty="0" smtClean="0"/>
              <a:t>Ταξίδεψε τόσο μακριά που δεν έχουμε την τεχνολογία να επικοινωνήσουμε μαζί της για να μάθουμε αν βρήκε μονοκέρο. </a:t>
            </a:r>
            <a:endParaRPr lang="en-GB" sz="2000" b="1" dirty="0"/>
          </a:p>
        </p:txBody>
      </p:sp>
      <p:sp>
        <p:nvSpPr>
          <p:cNvPr id="3" name="Subtitle 5"/>
          <p:cNvSpPr txBox="1">
            <a:spLocks/>
          </p:cNvSpPr>
          <p:nvPr/>
        </p:nvSpPr>
        <p:spPr>
          <a:xfrm>
            <a:off x="179512" y="4869160"/>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a:t>
            </a:r>
          </a:p>
          <a:p>
            <a:pPr marL="342900" lvl="0" indent="-342900">
              <a:spcBef>
                <a:spcPct val="20000"/>
              </a:spcBef>
              <a:buFont typeface="Arial" pitchFamily="34" charset="0"/>
              <a:buChar char="•"/>
              <a:defRPr/>
            </a:pPr>
            <a:r>
              <a:rPr lang="en-GB" sz="2000" dirty="0" smtClean="0"/>
              <a:t>Voyager I </a:t>
            </a:r>
            <a:r>
              <a:rPr lang="el-GR" sz="2000" dirty="0" smtClean="0"/>
              <a:t>και</a:t>
            </a:r>
            <a:r>
              <a:rPr lang="en-GB" sz="2000" dirty="0" smtClean="0"/>
              <a:t> </a:t>
            </a:r>
            <a:r>
              <a:rPr lang="en-GB" sz="2000" dirty="0" smtClean="0"/>
              <a:t>II</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82354"/>
          </a:xfrm>
        </p:spPr>
        <p:txBody>
          <a:bodyPr>
            <a:noAutofit/>
          </a:bodyPr>
          <a:lstStyle/>
          <a:p>
            <a:r>
              <a:rPr lang="el-GR" sz="1600" b="1" dirty="0" smtClean="0"/>
              <a:t>Ίσως να μην κατάφερε να φέρει εις πέραν την αποστολή της μα δεν εγκατέλειψε ποτέ το όνειρο της. </a:t>
            </a:r>
            <a:br>
              <a:rPr lang="el-GR" sz="1600" b="1" dirty="0" smtClean="0"/>
            </a:br>
            <a:r>
              <a:rPr lang="el-GR" sz="1600" b="1" dirty="0" smtClean="0"/>
              <a:t>Στον δρόμο της ανακάλυψε πολύ ενδιαφέροντα πράγματα και μας δίδαξε πως δεν θα μάθουμε πότε τι βρίσκετε πιο πέρα αν δεν βγούμε να εξερευνήσουμε όπως η πρωταγων</a:t>
            </a:r>
            <a:r>
              <a:rPr lang="el-GR" sz="1600" b="1" dirty="0"/>
              <a:t>ί</a:t>
            </a:r>
            <a:r>
              <a:rPr lang="el-GR" sz="1600" b="1" dirty="0" smtClean="0"/>
              <a:t>στρια της ιστορίας μας.  </a:t>
            </a:r>
            <a:br>
              <a:rPr lang="el-GR" sz="1600" b="1" dirty="0" smtClean="0"/>
            </a:br>
            <a:r>
              <a:rPr lang="el-GR" sz="1600" b="1" dirty="0" smtClean="0"/>
              <a:t/>
            </a:r>
            <a:br>
              <a:rPr lang="el-GR" sz="1600" b="1" dirty="0" smtClean="0"/>
            </a:br>
            <a:r>
              <a:rPr lang="el-GR" sz="1600" b="1" dirty="0" smtClean="0"/>
              <a:t>Μπορεί το πιο σημαντικό να μην είναι το τι ψάχνουμε, αλλά το τι θα συναντήσουμε στο μονοπάτι μας μέχρι να το βρούμε.</a:t>
            </a:r>
            <a:endParaRPr lang="en-GB" sz="1600" b="1" dirty="0"/>
          </a:p>
        </p:txBody>
      </p:sp>
      <p:sp>
        <p:nvSpPr>
          <p:cNvPr id="3" name="Subtitle 5"/>
          <p:cNvSpPr txBox="1">
            <a:spLocks/>
          </p:cNvSpPr>
          <p:nvPr/>
        </p:nvSpPr>
        <p:spPr>
          <a:xfrm>
            <a:off x="251520" y="4365104"/>
            <a:ext cx="6400800" cy="218464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a:t>
            </a:r>
            <a:endPar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a:p>
            <a:pPr marL="342900" lvl="0" indent="-342900">
              <a:spcBef>
                <a:spcPct val="20000"/>
              </a:spcBef>
              <a:buFont typeface="Arial" pitchFamily="34" charset="0"/>
              <a:buChar char="•"/>
              <a:defRPr/>
            </a:pPr>
            <a:r>
              <a:rPr lang="el-GR" sz="2000" dirty="0" smtClean="0"/>
              <a:t>αστροφυσική</a:t>
            </a:r>
          </a:p>
          <a:p>
            <a:pPr marL="342900" lvl="0" indent="-342900">
              <a:spcBef>
                <a:spcPct val="20000"/>
              </a:spcBef>
              <a:buFont typeface="Arial" pitchFamily="34" charset="0"/>
              <a:buChar char="•"/>
              <a:defRPr/>
            </a:pPr>
            <a:r>
              <a:rPr lang="el-GR" sz="2000" dirty="0" smtClean="0"/>
              <a:t>τεχνολογία</a:t>
            </a:r>
          </a:p>
          <a:p>
            <a:pPr marL="342900" lvl="0" indent="-342900">
              <a:spcBef>
                <a:spcPct val="20000"/>
              </a:spcBef>
              <a:buFont typeface="Arial" pitchFamily="34" charset="0"/>
              <a:buChar char="•"/>
              <a:defRPr/>
            </a:pPr>
            <a:r>
              <a:rPr lang="el-GR" sz="2000" dirty="0" smtClean="0"/>
              <a:t>μηχανολογία </a:t>
            </a:r>
          </a:p>
          <a:p>
            <a:pPr marL="342900" lvl="0" indent="-342900">
              <a:spcBef>
                <a:spcPct val="20000"/>
              </a:spcBef>
              <a:buFont typeface="Arial" pitchFamily="34" charset="0"/>
              <a:buChar char="•"/>
              <a:defRPr/>
            </a:pPr>
            <a:r>
              <a:rPr lang="el-GR" sz="2000" dirty="0" smtClean="0"/>
              <a:t>Επιστήμη</a:t>
            </a:r>
            <a:endParaRPr lang="en-GB" sz="2000" dirty="0" smtClean="0"/>
          </a:p>
          <a:p>
            <a:pPr marL="342900" lvl="0" indent="-342900">
              <a:spcBef>
                <a:spcPct val="20000"/>
              </a:spcBef>
              <a:buFont typeface="Arial" pitchFamily="34" charset="0"/>
              <a:buChar char="•"/>
              <a:defRPr/>
            </a:pPr>
            <a:r>
              <a:rPr lang="el-GR" sz="2000" dirty="0" smtClean="0"/>
              <a:t>μαθηματικά </a:t>
            </a:r>
            <a:r>
              <a:rPr kumimoji="0" lang="en-GB" sz="2000" b="0" i="0" u="none" strike="noStrike" kern="1200" cap="none" spc="0" normalizeH="0" baseline="0" noProof="0" dirty="0" smtClean="0">
                <a:ln>
                  <a:noFill/>
                </a:ln>
                <a:effectLst/>
                <a:uLnTx/>
                <a:uFillTx/>
                <a:latin typeface="+mn-lt"/>
                <a:ea typeface="+mn-ea"/>
                <a:cs typeface="+mn-cs"/>
              </a:rPr>
              <a:t> </a:t>
            </a:r>
            <a:endParaRPr kumimoji="0" lang="en-GB" sz="2000" b="0" i="0" u="none" strike="noStrike" kern="1200" cap="none" spc="0" normalizeH="0" baseline="0" noProof="0" dirty="0" smtClean="0">
              <a:ln>
                <a:noFill/>
              </a:ln>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1143000"/>
          </a:xfrm>
        </p:spPr>
        <p:txBody>
          <a:bodyPr>
            <a:normAutofit fontScale="90000"/>
          </a:bodyPr>
          <a:lstStyle/>
          <a:p>
            <a:r>
              <a:rPr lang="el-GR" b="1" dirty="0" smtClean="0">
                <a:solidFill>
                  <a:schemeClr val="accent4">
                    <a:lumMod val="50000"/>
                  </a:schemeClr>
                </a:solidFill>
              </a:rPr>
              <a:t>Ποιος είναι ο δικός σου μονόκερος?</a:t>
            </a:r>
            <a:endParaRPr lang="en-GB" b="1" dirty="0">
              <a:solidFill>
                <a:schemeClr val="accent4">
                  <a:lumMod val="50000"/>
                </a:schemeClr>
              </a:solidFill>
            </a:endParaRPr>
          </a:p>
        </p:txBody>
      </p:sp>
      <p:sp>
        <p:nvSpPr>
          <p:cNvPr id="3" name="Subtitle 5"/>
          <p:cNvSpPr txBox="1">
            <a:spLocks/>
          </p:cNvSpPr>
          <p:nvPr/>
        </p:nvSpPr>
        <p:spPr>
          <a:xfrm>
            <a:off x="251520" y="4365104"/>
            <a:ext cx="6400800" cy="218464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a:t>
            </a:r>
            <a:endPar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a:p>
            <a:pPr marL="342900" lvl="0" indent="-342900">
              <a:spcBef>
                <a:spcPct val="20000"/>
              </a:spcBef>
              <a:buFont typeface="Arial" pitchFamily="34" charset="0"/>
              <a:buChar char="•"/>
              <a:defRPr/>
            </a:pPr>
            <a:r>
              <a:rPr lang="el-GR" sz="2000" dirty="0" smtClean="0"/>
              <a:t>αστροφυσική</a:t>
            </a:r>
          </a:p>
          <a:p>
            <a:pPr marL="342900" lvl="0" indent="-342900">
              <a:spcBef>
                <a:spcPct val="20000"/>
              </a:spcBef>
              <a:buFont typeface="Arial" pitchFamily="34" charset="0"/>
              <a:buChar char="•"/>
              <a:defRPr/>
            </a:pPr>
            <a:r>
              <a:rPr lang="el-GR" sz="2000" dirty="0" smtClean="0"/>
              <a:t>τεχνολογία</a:t>
            </a:r>
          </a:p>
          <a:p>
            <a:pPr marL="342900" lvl="0" indent="-342900">
              <a:spcBef>
                <a:spcPct val="20000"/>
              </a:spcBef>
              <a:buFont typeface="Arial" pitchFamily="34" charset="0"/>
              <a:buChar char="•"/>
              <a:defRPr/>
            </a:pPr>
            <a:r>
              <a:rPr lang="el-GR" sz="2000" dirty="0" smtClean="0"/>
              <a:t>μηχανολογία </a:t>
            </a:r>
          </a:p>
          <a:p>
            <a:pPr marL="342900" lvl="0" indent="-342900">
              <a:spcBef>
                <a:spcPct val="20000"/>
              </a:spcBef>
              <a:buFont typeface="Arial" pitchFamily="34" charset="0"/>
              <a:buChar char="•"/>
              <a:defRPr/>
            </a:pPr>
            <a:r>
              <a:rPr lang="el-GR" sz="2000" dirty="0" smtClean="0"/>
              <a:t>Επιστήμη</a:t>
            </a:r>
            <a:endParaRPr lang="en-GB" sz="2000" dirty="0" smtClean="0"/>
          </a:p>
          <a:p>
            <a:pPr marL="342900" lvl="0" indent="-342900">
              <a:spcBef>
                <a:spcPct val="20000"/>
              </a:spcBef>
              <a:buFont typeface="Arial" pitchFamily="34" charset="0"/>
              <a:buChar char="•"/>
              <a:defRPr/>
            </a:pPr>
            <a:r>
              <a:rPr lang="el-GR" sz="2000" dirty="0" smtClean="0"/>
              <a:t>μαθηματικά </a:t>
            </a:r>
            <a:r>
              <a:rPr kumimoji="0" lang="en-GB" sz="2000" b="0" i="0" u="none" strike="noStrike" kern="1200" cap="none" spc="0" normalizeH="0" baseline="0" noProof="0" dirty="0" smtClean="0">
                <a:ln>
                  <a:noFill/>
                </a:ln>
                <a:effectLst/>
                <a:uLnTx/>
                <a:uFillTx/>
                <a:latin typeface="+mn-lt"/>
                <a:ea typeface="+mn-ea"/>
                <a:cs typeface="+mn-cs"/>
              </a:rPr>
              <a:t> </a:t>
            </a:r>
            <a:endParaRPr kumimoji="0" lang="en-GB" sz="2000" b="0" i="0" u="none" strike="noStrike" kern="1200" cap="none" spc="0" normalizeH="0" baseline="0" noProof="0" dirty="0" smtClean="0">
              <a:ln>
                <a:noFill/>
              </a:ln>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04864"/>
            <a:ext cx="8229600" cy="1143000"/>
          </a:xfrm>
        </p:spPr>
        <p:txBody>
          <a:bodyPr/>
          <a:lstStyle/>
          <a:p>
            <a:r>
              <a:rPr lang="el-GR" dirty="0" smtClean="0">
                <a:solidFill>
                  <a:schemeClr val="accent4">
                    <a:lumMod val="75000"/>
                  </a:schemeClr>
                </a:solidFill>
              </a:rPr>
              <a:t>τέλος</a:t>
            </a:r>
            <a:endParaRPr lang="en-GB" dirty="0">
              <a:solidFill>
                <a:schemeClr val="accent4">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2000" b="1" dirty="0" smtClean="0"/>
              <a:t>Μια φορά και έναν καιρό, ήταν ένα πολύ πεισματάρικο κοριτσάκι, που αγαπούσε πολύ τους μονόκερους. Ήξερε πως υπήρχαν διότι είχε δει ένα κέρας μονόκερου σε ένα μουσείο όταν ήταν τριών ετών!</a:t>
            </a:r>
            <a:endParaRPr lang="en-GB" sz="2000" dirty="0"/>
          </a:p>
        </p:txBody>
      </p:sp>
      <p:sp>
        <p:nvSpPr>
          <p:cNvPr id="3" name="Subtitle 5"/>
          <p:cNvSpPr txBox="1">
            <a:spLocks/>
          </p:cNvSpPr>
          <p:nvPr/>
        </p:nvSpPr>
        <p:spPr>
          <a:xfrm>
            <a:off x="251520" y="4869160"/>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sz="2000" b="1" dirty="0" smtClean="0"/>
              <a:t>Εξερευνούσε  ακατάπαυστα, καταγράφοντας ότι ενδιαφέρον συναντούσε και ελπίζοντας πως θα βρει το ζώο που τόσο αγαπούσε. Έψαξε στον κήπο, στο πάρκο και οπουδήποτε μπορούσε να σκεφτεί, άλλα μάταια. </a:t>
            </a:r>
            <a:r>
              <a:rPr lang="en-GB" sz="2000" dirty="0"/>
              <a:t/>
            </a:r>
            <a:br>
              <a:rPr lang="en-GB" sz="2000" dirty="0"/>
            </a:br>
            <a:endParaRPr lang="en-GB" sz="2000" dirty="0"/>
          </a:p>
        </p:txBody>
      </p:sp>
      <p:sp>
        <p:nvSpPr>
          <p:cNvPr id="3" name="Subtitle 5"/>
          <p:cNvSpPr txBox="1">
            <a:spLocks/>
          </p:cNvSpPr>
          <p:nvPr/>
        </p:nvSpPr>
        <p:spPr>
          <a:xfrm>
            <a:off x="251520" y="4869160"/>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a:t>
            </a:r>
          </a:p>
          <a:p>
            <a:pPr marL="342900" indent="-342900">
              <a:spcBef>
                <a:spcPct val="20000"/>
              </a:spcBef>
              <a:buFontTx/>
              <a:buChar char="•"/>
            </a:pPr>
            <a:r>
              <a:rPr lang="en-GB" sz="2000" dirty="0" smtClean="0"/>
              <a:t>Mary </a:t>
            </a:r>
            <a:r>
              <a:rPr lang="en-GB" sz="2000" dirty="0" err="1" smtClean="0"/>
              <a:t>Anning</a:t>
            </a:r>
            <a:r>
              <a:rPr lang="en-GB" sz="2000" dirty="0" smtClean="0"/>
              <a:t> – </a:t>
            </a:r>
            <a:r>
              <a:rPr lang="el-GR" sz="2000" dirty="0" smtClean="0"/>
              <a:t>κυνηγός απολιθωμάτων </a:t>
            </a:r>
            <a:endParaRPr lang="en-GB" sz="2000" dirty="0" smtClean="0"/>
          </a:p>
          <a:p>
            <a:pPr marL="342900" indent="-342900">
              <a:spcBef>
                <a:spcPct val="20000"/>
              </a:spcBef>
              <a:buFontTx/>
              <a:buChar char="•"/>
            </a:pPr>
            <a:r>
              <a:rPr lang="en-GB" sz="2000" dirty="0" smtClean="0"/>
              <a:t>Darwin – </a:t>
            </a:r>
            <a:r>
              <a:rPr lang="el-GR" sz="2000" dirty="0" smtClean="0"/>
              <a:t>εξερευνητής </a:t>
            </a:r>
            <a:endParaRPr lang="en-GB" sz="20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2000" b="1" dirty="0" smtClean="0"/>
              <a:t>‘Εψαξε ακόμα </a:t>
            </a:r>
            <a:r>
              <a:rPr lang="el-GR" sz="2000" b="1" dirty="0"/>
              <a:t>και στο δάσος! Αλλα δεν βρήκε μονοκέρο πουθενά!</a:t>
            </a:r>
            <a:r>
              <a:rPr lang="en-GB" sz="2000" dirty="0"/>
              <a:t/>
            </a:r>
            <a:br>
              <a:rPr lang="en-GB" sz="2000" dirty="0"/>
            </a:br>
            <a:endParaRPr lang="en-GB" sz="2000" dirty="0"/>
          </a:p>
        </p:txBody>
      </p:sp>
      <p:sp>
        <p:nvSpPr>
          <p:cNvPr id="3" name="Subtitle 5"/>
          <p:cNvSpPr txBox="1">
            <a:spLocks/>
          </p:cNvSpPr>
          <p:nvPr/>
        </p:nvSpPr>
        <p:spPr>
          <a:xfrm>
            <a:off x="251520" y="4869160"/>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sz="2000" b="1" dirty="0" smtClean="0"/>
              <a:t>Μεγαλώνοντας, είχε κάνει τόσες εξερευνήσεις που έγινε μια πολύ λαμπρή επιστήμονας. Μα όσες ανακαλύψεις και να έκανε, ονειρευόταν ακόμα πώς μια μια μέρα θα έβρισκε έναν μονοκέρο.</a:t>
            </a:r>
            <a:br>
              <a:rPr lang="el-GR" sz="2000" b="1" dirty="0" smtClean="0"/>
            </a:br>
            <a:endParaRPr lang="en-GB" sz="2000" dirty="0"/>
          </a:p>
        </p:txBody>
      </p:sp>
      <p:sp>
        <p:nvSpPr>
          <p:cNvPr id="3" name="Subtitle 5"/>
          <p:cNvSpPr txBox="1">
            <a:spLocks/>
          </p:cNvSpPr>
          <p:nvPr/>
        </p:nvSpPr>
        <p:spPr>
          <a:xfrm>
            <a:off x="251520" y="4797152"/>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sz="2000" b="1" dirty="0" smtClean="0"/>
              <a:t>Ταξίδεψε πολύ μακριά, διέσχισε παγωμένες θάλασσες, άλλα χωρίς κανένα αποτέλεσμα. Έψαξε στα βάθοι του ωκεανού αλλά το μόνο που βρήκε ήταν τα ξαδέλφια τους, τους θαλάσσιους μονόκερους... </a:t>
            </a:r>
            <a:r>
              <a:rPr lang="en-GB" sz="2000" b="1" dirty="0"/>
              <a:t/>
            </a:r>
            <a:br>
              <a:rPr lang="en-GB" sz="2000" b="1" dirty="0"/>
            </a:br>
            <a:endParaRPr lang="en-GB" sz="2000" b="1" dirty="0"/>
          </a:p>
        </p:txBody>
      </p:sp>
      <p:sp>
        <p:nvSpPr>
          <p:cNvPr id="3" name="Subtitle 5"/>
          <p:cNvSpPr txBox="1">
            <a:spLocks/>
          </p:cNvSpPr>
          <p:nvPr/>
        </p:nvSpPr>
        <p:spPr>
          <a:xfrm>
            <a:off x="251520" y="4869160"/>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a:t>
            </a:r>
          </a:p>
          <a:p>
            <a:pPr marL="342900" indent="-342900">
              <a:spcBef>
                <a:spcPct val="20000"/>
              </a:spcBef>
              <a:buFont typeface="Arial" pitchFamily="34" charset="0"/>
              <a:buChar char="•"/>
              <a:defRPr/>
            </a:pPr>
            <a:r>
              <a:rPr lang="en-US" sz="2000" b="1" dirty="0" smtClean="0">
                <a:solidFill>
                  <a:srgbClr val="000000"/>
                </a:solidFill>
              </a:rPr>
              <a:t>Sylvia Earle – </a:t>
            </a:r>
            <a:r>
              <a:rPr lang="el-GR" sz="2000" b="1" dirty="0" smtClean="0">
                <a:solidFill>
                  <a:srgbClr val="000000"/>
                </a:solidFill>
              </a:rPr>
              <a:t>δύτρια </a:t>
            </a:r>
            <a:r>
              <a:rPr lang="el-GR" sz="2000" b="1" dirty="0" smtClean="0">
                <a:solidFill>
                  <a:srgbClr val="000000"/>
                </a:solidFill>
              </a:rPr>
              <a:t>εξερευνήτρια</a:t>
            </a:r>
            <a:r>
              <a:rPr lang="en-GB" sz="2000" b="1" dirty="0" smtClean="0">
                <a:solidFill>
                  <a:srgbClr val="000000"/>
                </a:solidFill>
              </a:rPr>
              <a:t>.</a:t>
            </a:r>
            <a:endParaRPr lang="en-US" sz="2000" b="1" dirty="0" smtClean="0">
              <a:solidFill>
                <a:srgbClr val="000000"/>
              </a:solidFill>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2000" b="1" dirty="0" smtClean="0"/>
              <a:t>Έψαξε στα βάθοι του ωκεανού αλλά το μόνο που βρήκε ήταν τα ξαδέλφια τους, τους θαλάσσιους μονόκερους...</a:t>
            </a:r>
            <a:endParaRPr lang="en-GB" sz="2000" b="1" dirty="0"/>
          </a:p>
        </p:txBody>
      </p:sp>
      <p:sp>
        <p:nvSpPr>
          <p:cNvPr id="3" name="Subtitle 5"/>
          <p:cNvSpPr txBox="1">
            <a:spLocks/>
          </p:cNvSpPr>
          <p:nvPr/>
        </p:nvSpPr>
        <p:spPr>
          <a:xfrm>
            <a:off x="251520" y="4797152"/>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a:p>
            <a:pPr marL="342900" indent="-342900">
              <a:spcBef>
                <a:spcPct val="20000"/>
              </a:spcBef>
              <a:buFontTx/>
              <a:buChar char="•"/>
            </a:pPr>
            <a:r>
              <a:rPr lang="en-GB" sz="2000" dirty="0" err="1" smtClean="0"/>
              <a:t>Shakleton</a:t>
            </a:r>
            <a:r>
              <a:rPr lang="en-GB" sz="2000" dirty="0" smtClean="0"/>
              <a:t> – </a:t>
            </a:r>
            <a:r>
              <a:rPr lang="el-GR" sz="2000" dirty="0" smtClean="0"/>
              <a:t>πολικός </a:t>
            </a:r>
            <a:r>
              <a:rPr lang="el-GR" sz="2000" dirty="0" smtClean="0"/>
              <a:t>εξερευνητής</a:t>
            </a:r>
            <a:r>
              <a:rPr lang="en-GB" sz="2000" dirty="0" smtClean="0"/>
              <a:t>.</a:t>
            </a:r>
            <a:endParaRPr lang="en-GB" sz="2000" dirty="0" smtClean="0"/>
          </a:p>
          <a:p>
            <a:pPr marL="342900" indent="-342900">
              <a:spcBef>
                <a:spcPct val="20000"/>
              </a:spcBef>
              <a:buFontTx/>
              <a:buChar char="•"/>
            </a:pPr>
            <a:r>
              <a:rPr lang="el-GR" sz="2000" dirty="0" smtClean="0"/>
              <a:t>ο </a:t>
            </a:r>
            <a:r>
              <a:rPr lang="el-GR" sz="2000" dirty="0" smtClean="0"/>
              <a:t>σταθμός</a:t>
            </a:r>
            <a:r>
              <a:rPr lang="en-GB" sz="2000" dirty="0" smtClean="0"/>
              <a:t> McMurdo.</a:t>
            </a:r>
            <a:endParaRPr lang="en-GB" sz="20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sz="2000" b="1" dirty="0" smtClean="0"/>
              <a:t>Ξαφνικά συνειδητοποίησε ότι όλο αυτόν τον καιρό έκανε λάθος! ‘ Όχι στο ότι πίστευε πως υπήρχαν μονόκεροι μα για τα μέροι στα οποία τους έψαχνε! </a:t>
            </a:r>
            <a:r>
              <a:rPr lang="en-GB" sz="2000" dirty="0"/>
              <a:t/>
            </a:r>
            <a:br>
              <a:rPr lang="en-GB" sz="2000" dirty="0"/>
            </a:br>
            <a:endParaRPr lang="en-GB" sz="2000" dirty="0"/>
          </a:p>
        </p:txBody>
      </p:sp>
      <p:sp>
        <p:nvSpPr>
          <p:cNvPr id="3" name="Subtitle 5"/>
          <p:cNvSpPr txBox="1">
            <a:spLocks/>
          </p:cNvSpPr>
          <p:nvPr/>
        </p:nvSpPr>
        <p:spPr>
          <a:xfrm>
            <a:off x="251520" y="4797152"/>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a:t>
            </a:r>
            <a:endPar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a:p>
            <a:pPr marL="342900" lvl="0" indent="-342900">
              <a:spcBef>
                <a:spcPct val="20000"/>
              </a:spcBef>
              <a:buFont typeface="Arial" pitchFamily="34" charset="0"/>
              <a:buChar char="•"/>
              <a:defRPr/>
            </a:pPr>
            <a:r>
              <a:rPr lang="en-GB" sz="2000" dirty="0" smtClean="0"/>
              <a:t>Amelia </a:t>
            </a:r>
            <a:r>
              <a:rPr lang="en-GB" sz="2000" dirty="0" err="1" smtClean="0"/>
              <a:t>Earheart</a:t>
            </a:r>
            <a:r>
              <a:rPr lang="en-GB" sz="2000" dirty="0" smtClean="0"/>
              <a:t> </a:t>
            </a:r>
            <a:r>
              <a:rPr lang="el-GR" sz="2000" dirty="0" smtClean="0"/>
              <a:t> </a:t>
            </a:r>
            <a:r>
              <a:rPr lang="en-GB" sz="2000" dirty="0" smtClean="0"/>
              <a:t>: </a:t>
            </a:r>
            <a:r>
              <a:rPr lang="el-GR" sz="2000" dirty="0" smtClean="0">
                <a:solidFill>
                  <a:schemeClr val="accent4">
                    <a:lumMod val="50000"/>
                  </a:schemeClr>
                </a:solidFill>
              </a:rPr>
              <a:t>πρωτοπόρος </a:t>
            </a:r>
            <a:r>
              <a:rPr lang="el-GR" sz="2000" dirty="0" smtClean="0">
                <a:solidFill>
                  <a:schemeClr val="accent4">
                    <a:lumMod val="50000"/>
                  </a:schemeClr>
                </a:solidFill>
              </a:rPr>
              <a:t>γυναίκα </a:t>
            </a:r>
            <a:r>
              <a:rPr lang="el-GR" sz="2000" dirty="0" smtClean="0">
                <a:solidFill>
                  <a:schemeClr val="accent4">
                    <a:lumMod val="50000"/>
                  </a:schemeClr>
                </a:solidFill>
              </a:rPr>
              <a:t>αεροπόρος</a:t>
            </a:r>
            <a:r>
              <a:rPr lang="en-GB" sz="2000" dirty="0" smtClean="0">
                <a:solidFill>
                  <a:schemeClr val="accent4">
                    <a:lumMod val="50000"/>
                  </a:schemeClr>
                </a:solidFill>
              </a:rPr>
              <a:t>.</a:t>
            </a:r>
            <a:r>
              <a:rPr lang="el-GR" sz="2000" dirty="0" smtClean="0">
                <a:solidFill>
                  <a:schemeClr val="accent4">
                    <a:lumMod val="50000"/>
                  </a:schemeClr>
                </a:solidFill>
              </a:rPr>
              <a:t>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2000" b="1" dirty="0" smtClean="0"/>
              <a:t>Δούλεψε όσο πιο σκληρά μπορούσε, σπρώχνοντας το σώμα της στα όρια του. </a:t>
            </a:r>
            <a:r>
              <a:rPr lang="en-GB" sz="2000" b="1" dirty="0"/>
              <a:t/>
            </a:r>
            <a:br>
              <a:rPr lang="en-GB" sz="2000" b="1" dirty="0"/>
            </a:br>
            <a:endParaRPr lang="en-GB" sz="2000" b="1" dirty="0"/>
          </a:p>
        </p:txBody>
      </p:sp>
      <p:sp>
        <p:nvSpPr>
          <p:cNvPr id="3" name="Subtitle 5"/>
          <p:cNvSpPr txBox="1">
            <a:spLocks/>
          </p:cNvSpPr>
          <p:nvPr/>
        </p:nvSpPr>
        <p:spPr>
          <a:xfrm>
            <a:off x="251520" y="4869160"/>
            <a:ext cx="6400800" cy="175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Μάθε περισσότερα </a:t>
            </a: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a:t>
            </a:r>
            <a:endParaRPr kumimoji="0" lang="el-GR"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a:p>
            <a:pPr marL="342900" indent="-342900">
              <a:spcBef>
                <a:spcPct val="20000"/>
              </a:spcBef>
              <a:buFont typeface="Arial" pitchFamily="34" charset="0"/>
              <a:buChar char="•"/>
            </a:pPr>
            <a:r>
              <a:rPr lang="en-GB" sz="2000" dirty="0" smtClean="0"/>
              <a:t>Samantha </a:t>
            </a:r>
            <a:r>
              <a:rPr lang="en-GB" sz="2000" dirty="0" err="1" smtClean="0"/>
              <a:t>Christoforetti</a:t>
            </a:r>
            <a:r>
              <a:rPr lang="en-GB" sz="2000" dirty="0" smtClean="0"/>
              <a:t> – </a:t>
            </a:r>
            <a:r>
              <a:rPr lang="el-GR" sz="2000" dirty="0" smtClean="0"/>
              <a:t>εκπαιδεύετε για αποστολή στο διάστημα για το 2014.</a:t>
            </a:r>
            <a:endParaRPr lang="en-GB" sz="2000" dirty="0" smtClean="0"/>
          </a:p>
          <a:p>
            <a:pPr marL="342900" indent="-342900">
              <a:spcBef>
                <a:spcPct val="20000"/>
              </a:spcBef>
              <a:buFont typeface="Arial" pitchFamily="34" charset="0"/>
              <a:buChar char="•"/>
            </a:pPr>
            <a:r>
              <a:rPr lang="en-GB" sz="2000" dirty="0" err="1" smtClean="0"/>
              <a:t>Suni</a:t>
            </a:r>
            <a:r>
              <a:rPr lang="en-GB" sz="2000" dirty="0" smtClean="0"/>
              <a:t> – </a:t>
            </a:r>
            <a:r>
              <a:rPr lang="el-GR" sz="2000" dirty="0" smtClean="0"/>
              <a:t>αστροναύτης </a:t>
            </a:r>
            <a:r>
              <a:rPr lang="el-GR" sz="2000" dirty="0" smtClean="0"/>
              <a:t>.</a:t>
            </a:r>
            <a:endParaRPr lang="en-GB" sz="2000" dirty="0" smtClean="0"/>
          </a:p>
          <a:p>
            <a:pPr marL="342900" marR="0" lvl="0" indent="-342900" algn="l" defTabSz="914400" rtl="0" eaLnBrk="1" fontAlgn="auto" latinLnBrk="0" hangingPunct="1">
              <a:lnSpc>
                <a:spcPct val="100000"/>
              </a:lnSpc>
              <a:spcBef>
                <a:spcPct val="20000"/>
              </a:spcBef>
              <a:spcAft>
                <a:spcPts val="0"/>
              </a:spcAft>
              <a:buClrTx/>
              <a:buSzTx/>
              <a:tabLst/>
              <a:defRPr/>
            </a:pPr>
            <a:r>
              <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432</Words>
  <Application>Microsoft Office PowerPoint</Application>
  <PresentationFormat>On-screen Show (4:3)</PresentationFormat>
  <Paragraphs>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Name of child : To Athina στην Αθηνά</vt:lpstr>
      <vt:lpstr>Μια φορά και έναν καιρό, ήταν ένα πολύ πεισματάρικο κοριτσάκι, που αγαπούσε πολύ τους μονόκερους. Ήξερε πως υπήρχαν διότι είχε δει ένα κέρας μονόκερου σε ένα μουσείο όταν ήταν τριών ετών!</vt:lpstr>
      <vt:lpstr>Εξερευνούσε  ακατάπαυστα, καταγράφοντας ότι ενδιαφέρον συναντούσε και ελπίζοντας πως θα βρει το ζώο που τόσο αγαπούσε. Έψαξε στον κήπο, στο πάρκο και οπουδήποτε μπορούσε να σκεφτεί, άλλα μάταια.  </vt:lpstr>
      <vt:lpstr>‘Εψαξε ακόμα και στο δάσος! Αλλα δεν βρήκε μονοκέρο πουθενά! </vt:lpstr>
      <vt:lpstr>Μεγαλώνοντας, είχε κάνει τόσες εξερευνήσεις που έγινε μια πολύ λαμπρή επιστήμονας. Μα όσες ανακαλύψεις και να έκανε, ονειρευόταν ακόμα πώς μια μια μέρα θα έβρισκε έναν μονοκέρο. </vt:lpstr>
      <vt:lpstr>Ταξίδεψε πολύ μακριά, διέσχισε παγωμένες θάλασσες, άλλα χωρίς κανένα αποτέλεσμα. Έψαξε στα βάθοι του ωκεανού αλλά το μόνο που βρήκε ήταν τα ξαδέλφια τους, τους θαλάσσιους μονόκερους...  </vt:lpstr>
      <vt:lpstr>Έψαξε στα βάθοι του ωκεανού αλλά το μόνο που βρήκε ήταν τα ξαδέλφια τους, τους θαλάσσιους μονόκερους...</vt:lpstr>
      <vt:lpstr>Ξαφνικά συνειδητοποίησε ότι όλο αυτόν τον καιρό έκανε λάθος! ‘ Όχι στο ότι πίστευε πως υπήρχαν μονόκεροι μα για τα μέροι στα οποία τους έψαχνε!  </vt:lpstr>
      <vt:lpstr>Δούλεψε όσο πιο σκληρά μπορούσε, σπρώχνοντας το σώμα της στα όρια του.  </vt:lpstr>
      <vt:lpstr>Ώσπου μια μέρα, μπήκε σε ένα διαστημοπλοίο και πήγε στο φεγγάρι! Μόνο που ούτε εκεί υπήρχαν μονόκεροι...</vt:lpstr>
      <vt:lpstr>Ξαναμπήκε στο σκάφος της, πολύ μπερδεμένη. Έκατσε εκεί ώρες, μέρες, μέχρι που θυμήθηκε τα λαμπερά αυτά φωτάκια που βλέπουμε στον ουρανό από την Γη. Δεν ήθελε να εγκαταλείψει την αποστολή της. Έβαλε μπρος τις μηχανές και έφυγε στα πέρατα του διαστήματος.</vt:lpstr>
      <vt:lpstr>Ταξίδεψε τόσο μακριά που δεν έχουμε την τεχνολογία να επικοινωνήσουμε μαζί της για να μάθουμε αν βρήκε μονοκέρο. </vt:lpstr>
      <vt:lpstr>Ίσως να μην κατάφερε να φέρει εις πέραν την αποστολή της μα δεν εγκατέλειψε ποτέ το όνειρο της.  Στον δρόμο της ανακάλυψε πολύ ενδιαφέροντα πράγματα και μας δίδαξε πως δεν θα μάθουμε πότε τι βρίσκετε πιο πέρα αν δεν βγούμε να εξερευνήσουμε όπως η πρωταγωνίστρια της ιστορίας μας.    Μπορεί το πιο σημαντικό να μην είναι το τι ψάχνουμε, αλλά το τι θα συναντήσουμε στο μονοπάτι μας μέχρι να το βρούμε.</vt:lpstr>
      <vt:lpstr>Ποιος είναι ο δικός σου μονόκερος?</vt:lpstr>
      <vt:lpstr>τέλος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nathalu</dc:creator>
  <cp:lastModifiedBy>nathalu</cp:lastModifiedBy>
  <cp:revision>22</cp:revision>
  <dcterms:created xsi:type="dcterms:W3CDTF">2013-04-21T00:14:20Z</dcterms:created>
  <dcterms:modified xsi:type="dcterms:W3CDTF">2013-04-21T13:08:25Z</dcterms:modified>
</cp:coreProperties>
</file>