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07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s">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a-DK" smtClean="0"/>
              <a:t>Klik for at redigere i master</a:t>
            </a:r>
            <a:endParaRPr lang="en-GB"/>
          </a:p>
        </p:txBody>
      </p:sp>
      <p:sp>
        <p:nvSpPr>
          <p:cNvPr id="3" name="Und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a-DK" smtClean="0"/>
              <a:t>Klik for at redigere i master</a:t>
            </a:r>
            <a:endParaRPr lang="en-GB"/>
          </a:p>
        </p:txBody>
      </p:sp>
      <p:sp>
        <p:nvSpPr>
          <p:cNvPr id="4" name="Pladsholder til dato 3"/>
          <p:cNvSpPr>
            <a:spLocks noGrp="1"/>
          </p:cNvSpPr>
          <p:nvPr>
            <p:ph type="dt" sz="half" idx="10"/>
          </p:nvPr>
        </p:nvSpPr>
        <p:spPr/>
        <p:txBody>
          <a:bodyPr/>
          <a:lstStyle/>
          <a:p>
            <a:fld id="{3538212A-B439-49F7-86D4-4EEF0F35B2D1}" type="datetimeFigureOut">
              <a:rPr lang="en-GB" smtClean="0"/>
              <a:t>20/04/2013</a:t>
            </a:fld>
            <a:endParaRPr lang="en-GB"/>
          </a:p>
        </p:txBody>
      </p:sp>
      <p:sp>
        <p:nvSpPr>
          <p:cNvPr id="5" name="Pladsholder til sidefod 4"/>
          <p:cNvSpPr>
            <a:spLocks noGrp="1"/>
          </p:cNvSpPr>
          <p:nvPr>
            <p:ph type="ftr" sz="quarter" idx="11"/>
          </p:nvPr>
        </p:nvSpPr>
        <p:spPr/>
        <p:txBody>
          <a:bodyPr/>
          <a:lstStyle/>
          <a:p>
            <a:endParaRPr lang="en-GB"/>
          </a:p>
        </p:txBody>
      </p:sp>
      <p:sp>
        <p:nvSpPr>
          <p:cNvPr id="6" name="Pladsholder til diasnummer 5"/>
          <p:cNvSpPr>
            <a:spLocks noGrp="1"/>
          </p:cNvSpPr>
          <p:nvPr>
            <p:ph type="sldNum" sz="quarter" idx="12"/>
          </p:nvPr>
        </p:nvSpPr>
        <p:spPr/>
        <p:txBody>
          <a:bodyPr/>
          <a:lstStyle/>
          <a:p>
            <a:fld id="{32144886-480F-4331-81FB-398975049DF1}" type="slidenum">
              <a:rPr lang="en-GB" smtClean="0"/>
              <a:t>‹nr.›</a:t>
            </a:fld>
            <a:endParaRPr lang="en-GB"/>
          </a:p>
        </p:txBody>
      </p:sp>
    </p:spTree>
    <p:extLst>
      <p:ext uri="{BB962C8B-B14F-4D97-AF65-F5344CB8AC3E}">
        <p14:creationId xmlns:p14="http://schemas.microsoft.com/office/powerpoint/2010/main" val="3266471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Klik for at redigere i master</a:t>
            </a:r>
            <a:endParaRPr lang="en-GB"/>
          </a:p>
        </p:txBody>
      </p:sp>
      <p:sp>
        <p:nvSpPr>
          <p:cNvPr id="3" name="Pladsholder til lodret titel 2"/>
          <p:cNvSpPr>
            <a:spLocks noGrp="1"/>
          </p:cNvSpPr>
          <p:nvPr>
            <p:ph type="body" orient="vert" idx="1"/>
          </p:nvPr>
        </p:nvSpPr>
        <p:spPr/>
        <p:txBody>
          <a:bodyPr vert="eaVert"/>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GB"/>
          </a:p>
        </p:txBody>
      </p:sp>
      <p:sp>
        <p:nvSpPr>
          <p:cNvPr id="4" name="Pladsholder til dato 3"/>
          <p:cNvSpPr>
            <a:spLocks noGrp="1"/>
          </p:cNvSpPr>
          <p:nvPr>
            <p:ph type="dt" sz="half" idx="10"/>
          </p:nvPr>
        </p:nvSpPr>
        <p:spPr/>
        <p:txBody>
          <a:bodyPr/>
          <a:lstStyle/>
          <a:p>
            <a:fld id="{3538212A-B439-49F7-86D4-4EEF0F35B2D1}" type="datetimeFigureOut">
              <a:rPr lang="en-GB" smtClean="0"/>
              <a:t>20/04/2013</a:t>
            </a:fld>
            <a:endParaRPr lang="en-GB"/>
          </a:p>
        </p:txBody>
      </p:sp>
      <p:sp>
        <p:nvSpPr>
          <p:cNvPr id="5" name="Pladsholder til sidefod 4"/>
          <p:cNvSpPr>
            <a:spLocks noGrp="1"/>
          </p:cNvSpPr>
          <p:nvPr>
            <p:ph type="ftr" sz="quarter" idx="11"/>
          </p:nvPr>
        </p:nvSpPr>
        <p:spPr/>
        <p:txBody>
          <a:bodyPr/>
          <a:lstStyle/>
          <a:p>
            <a:endParaRPr lang="en-GB"/>
          </a:p>
        </p:txBody>
      </p:sp>
      <p:sp>
        <p:nvSpPr>
          <p:cNvPr id="6" name="Pladsholder til diasnummer 5"/>
          <p:cNvSpPr>
            <a:spLocks noGrp="1"/>
          </p:cNvSpPr>
          <p:nvPr>
            <p:ph type="sldNum" sz="quarter" idx="12"/>
          </p:nvPr>
        </p:nvSpPr>
        <p:spPr/>
        <p:txBody>
          <a:bodyPr/>
          <a:lstStyle/>
          <a:p>
            <a:fld id="{32144886-480F-4331-81FB-398975049DF1}" type="slidenum">
              <a:rPr lang="en-GB" smtClean="0"/>
              <a:t>‹nr.›</a:t>
            </a:fld>
            <a:endParaRPr lang="en-GB"/>
          </a:p>
        </p:txBody>
      </p:sp>
    </p:spTree>
    <p:extLst>
      <p:ext uri="{BB962C8B-B14F-4D97-AF65-F5344CB8AC3E}">
        <p14:creationId xmlns:p14="http://schemas.microsoft.com/office/powerpoint/2010/main" val="688618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Lodret titel 1"/>
          <p:cNvSpPr>
            <a:spLocks noGrp="1"/>
          </p:cNvSpPr>
          <p:nvPr>
            <p:ph type="title" orient="vert"/>
          </p:nvPr>
        </p:nvSpPr>
        <p:spPr>
          <a:xfrm>
            <a:off x="6629400" y="274638"/>
            <a:ext cx="2057400" cy="5851525"/>
          </a:xfrm>
        </p:spPr>
        <p:txBody>
          <a:bodyPr vert="eaVert"/>
          <a:lstStyle/>
          <a:p>
            <a:r>
              <a:rPr lang="da-DK" smtClean="0"/>
              <a:t>Klik for at redigere i master</a:t>
            </a:r>
            <a:endParaRPr lang="en-GB"/>
          </a:p>
        </p:txBody>
      </p:sp>
      <p:sp>
        <p:nvSpPr>
          <p:cNvPr id="3" name="Pladsholder til lodret titel 2"/>
          <p:cNvSpPr>
            <a:spLocks noGrp="1"/>
          </p:cNvSpPr>
          <p:nvPr>
            <p:ph type="body" orient="vert" idx="1"/>
          </p:nvPr>
        </p:nvSpPr>
        <p:spPr>
          <a:xfrm>
            <a:off x="457200" y="274638"/>
            <a:ext cx="6019800" cy="5851525"/>
          </a:xfrm>
        </p:spPr>
        <p:txBody>
          <a:bodyPr vert="eaVert"/>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GB"/>
          </a:p>
        </p:txBody>
      </p:sp>
      <p:sp>
        <p:nvSpPr>
          <p:cNvPr id="4" name="Pladsholder til dato 3"/>
          <p:cNvSpPr>
            <a:spLocks noGrp="1"/>
          </p:cNvSpPr>
          <p:nvPr>
            <p:ph type="dt" sz="half" idx="10"/>
          </p:nvPr>
        </p:nvSpPr>
        <p:spPr/>
        <p:txBody>
          <a:bodyPr/>
          <a:lstStyle/>
          <a:p>
            <a:fld id="{3538212A-B439-49F7-86D4-4EEF0F35B2D1}" type="datetimeFigureOut">
              <a:rPr lang="en-GB" smtClean="0"/>
              <a:t>20/04/2013</a:t>
            </a:fld>
            <a:endParaRPr lang="en-GB"/>
          </a:p>
        </p:txBody>
      </p:sp>
      <p:sp>
        <p:nvSpPr>
          <p:cNvPr id="5" name="Pladsholder til sidefod 4"/>
          <p:cNvSpPr>
            <a:spLocks noGrp="1"/>
          </p:cNvSpPr>
          <p:nvPr>
            <p:ph type="ftr" sz="quarter" idx="11"/>
          </p:nvPr>
        </p:nvSpPr>
        <p:spPr/>
        <p:txBody>
          <a:bodyPr/>
          <a:lstStyle/>
          <a:p>
            <a:endParaRPr lang="en-GB"/>
          </a:p>
        </p:txBody>
      </p:sp>
      <p:sp>
        <p:nvSpPr>
          <p:cNvPr id="6" name="Pladsholder til diasnummer 5"/>
          <p:cNvSpPr>
            <a:spLocks noGrp="1"/>
          </p:cNvSpPr>
          <p:nvPr>
            <p:ph type="sldNum" sz="quarter" idx="12"/>
          </p:nvPr>
        </p:nvSpPr>
        <p:spPr/>
        <p:txBody>
          <a:bodyPr/>
          <a:lstStyle/>
          <a:p>
            <a:fld id="{32144886-480F-4331-81FB-398975049DF1}" type="slidenum">
              <a:rPr lang="en-GB" smtClean="0"/>
              <a:t>‹nr.›</a:t>
            </a:fld>
            <a:endParaRPr lang="en-GB"/>
          </a:p>
        </p:txBody>
      </p:sp>
    </p:spTree>
    <p:extLst>
      <p:ext uri="{BB962C8B-B14F-4D97-AF65-F5344CB8AC3E}">
        <p14:creationId xmlns:p14="http://schemas.microsoft.com/office/powerpoint/2010/main" val="98081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Klik for at redigere i master</a:t>
            </a:r>
            <a:endParaRPr lang="en-GB"/>
          </a:p>
        </p:txBody>
      </p:sp>
      <p:sp>
        <p:nvSpPr>
          <p:cNvPr id="3" name="Pladsholder til indhold 2"/>
          <p:cNvSpPr>
            <a:spLocks noGrp="1"/>
          </p:cNvSpPr>
          <p:nvPr>
            <p:ph idx="1"/>
          </p:nvPr>
        </p:nvSpPr>
        <p:spPr/>
        <p:txBody>
          <a:body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GB"/>
          </a:p>
        </p:txBody>
      </p:sp>
      <p:sp>
        <p:nvSpPr>
          <p:cNvPr id="4" name="Pladsholder til dato 3"/>
          <p:cNvSpPr>
            <a:spLocks noGrp="1"/>
          </p:cNvSpPr>
          <p:nvPr>
            <p:ph type="dt" sz="half" idx="10"/>
          </p:nvPr>
        </p:nvSpPr>
        <p:spPr/>
        <p:txBody>
          <a:bodyPr/>
          <a:lstStyle/>
          <a:p>
            <a:fld id="{3538212A-B439-49F7-86D4-4EEF0F35B2D1}" type="datetimeFigureOut">
              <a:rPr lang="en-GB" smtClean="0"/>
              <a:t>20/04/2013</a:t>
            </a:fld>
            <a:endParaRPr lang="en-GB"/>
          </a:p>
        </p:txBody>
      </p:sp>
      <p:sp>
        <p:nvSpPr>
          <p:cNvPr id="5" name="Pladsholder til sidefod 4"/>
          <p:cNvSpPr>
            <a:spLocks noGrp="1"/>
          </p:cNvSpPr>
          <p:nvPr>
            <p:ph type="ftr" sz="quarter" idx="11"/>
          </p:nvPr>
        </p:nvSpPr>
        <p:spPr/>
        <p:txBody>
          <a:bodyPr/>
          <a:lstStyle/>
          <a:p>
            <a:endParaRPr lang="en-GB"/>
          </a:p>
        </p:txBody>
      </p:sp>
      <p:sp>
        <p:nvSpPr>
          <p:cNvPr id="6" name="Pladsholder til diasnummer 5"/>
          <p:cNvSpPr>
            <a:spLocks noGrp="1"/>
          </p:cNvSpPr>
          <p:nvPr>
            <p:ph type="sldNum" sz="quarter" idx="12"/>
          </p:nvPr>
        </p:nvSpPr>
        <p:spPr/>
        <p:txBody>
          <a:bodyPr/>
          <a:lstStyle/>
          <a:p>
            <a:fld id="{32144886-480F-4331-81FB-398975049DF1}" type="slidenum">
              <a:rPr lang="en-GB" smtClean="0"/>
              <a:t>‹nr.›</a:t>
            </a:fld>
            <a:endParaRPr lang="en-GB"/>
          </a:p>
        </p:txBody>
      </p:sp>
    </p:spTree>
    <p:extLst>
      <p:ext uri="{BB962C8B-B14F-4D97-AF65-F5344CB8AC3E}">
        <p14:creationId xmlns:p14="http://schemas.microsoft.com/office/powerpoint/2010/main" val="3519140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a-DK" smtClean="0"/>
              <a:t>Klik for at redigere i master</a:t>
            </a:r>
            <a:endParaRPr lang="en-GB"/>
          </a:p>
        </p:txBody>
      </p:sp>
      <p:sp>
        <p:nvSpPr>
          <p:cNvPr id="3" name="Pladsholder til teks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a-DK" smtClean="0"/>
              <a:t>Klik for at redigere i master</a:t>
            </a:r>
          </a:p>
        </p:txBody>
      </p:sp>
      <p:sp>
        <p:nvSpPr>
          <p:cNvPr id="4" name="Pladsholder til dato 3"/>
          <p:cNvSpPr>
            <a:spLocks noGrp="1"/>
          </p:cNvSpPr>
          <p:nvPr>
            <p:ph type="dt" sz="half" idx="10"/>
          </p:nvPr>
        </p:nvSpPr>
        <p:spPr/>
        <p:txBody>
          <a:bodyPr/>
          <a:lstStyle/>
          <a:p>
            <a:fld id="{3538212A-B439-49F7-86D4-4EEF0F35B2D1}" type="datetimeFigureOut">
              <a:rPr lang="en-GB" smtClean="0"/>
              <a:t>20/04/2013</a:t>
            </a:fld>
            <a:endParaRPr lang="en-GB"/>
          </a:p>
        </p:txBody>
      </p:sp>
      <p:sp>
        <p:nvSpPr>
          <p:cNvPr id="5" name="Pladsholder til sidefod 4"/>
          <p:cNvSpPr>
            <a:spLocks noGrp="1"/>
          </p:cNvSpPr>
          <p:nvPr>
            <p:ph type="ftr" sz="quarter" idx="11"/>
          </p:nvPr>
        </p:nvSpPr>
        <p:spPr/>
        <p:txBody>
          <a:bodyPr/>
          <a:lstStyle/>
          <a:p>
            <a:endParaRPr lang="en-GB"/>
          </a:p>
        </p:txBody>
      </p:sp>
      <p:sp>
        <p:nvSpPr>
          <p:cNvPr id="6" name="Pladsholder til diasnummer 5"/>
          <p:cNvSpPr>
            <a:spLocks noGrp="1"/>
          </p:cNvSpPr>
          <p:nvPr>
            <p:ph type="sldNum" sz="quarter" idx="12"/>
          </p:nvPr>
        </p:nvSpPr>
        <p:spPr/>
        <p:txBody>
          <a:bodyPr/>
          <a:lstStyle/>
          <a:p>
            <a:fld id="{32144886-480F-4331-81FB-398975049DF1}" type="slidenum">
              <a:rPr lang="en-GB" smtClean="0"/>
              <a:t>‹nr.›</a:t>
            </a:fld>
            <a:endParaRPr lang="en-GB"/>
          </a:p>
        </p:txBody>
      </p:sp>
    </p:spTree>
    <p:extLst>
      <p:ext uri="{BB962C8B-B14F-4D97-AF65-F5344CB8AC3E}">
        <p14:creationId xmlns:p14="http://schemas.microsoft.com/office/powerpoint/2010/main" val="3604471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Klik for at redigere i master</a:t>
            </a:r>
            <a:endParaRPr lang="en-GB"/>
          </a:p>
        </p:txBody>
      </p:sp>
      <p:sp>
        <p:nvSpPr>
          <p:cNvPr id="3" name="Pladsholder til indhold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GB"/>
          </a:p>
        </p:txBody>
      </p:sp>
      <p:sp>
        <p:nvSpPr>
          <p:cNvPr id="4" name="Pladsholder til indhold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GB"/>
          </a:p>
        </p:txBody>
      </p:sp>
      <p:sp>
        <p:nvSpPr>
          <p:cNvPr id="5" name="Pladsholder til dato 4"/>
          <p:cNvSpPr>
            <a:spLocks noGrp="1"/>
          </p:cNvSpPr>
          <p:nvPr>
            <p:ph type="dt" sz="half" idx="10"/>
          </p:nvPr>
        </p:nvSpPr>
        <p:spPr/>
        <p:txBody>
          <a:bodyPr/>
          <a:lstStyle/>
          <a:p>
            <a:fld id="{3538212A-B439-49F7-86D4-4EEF0F35B2D1}" type="datetimeFigureOut">
              <a:rPr lang="en-GB" smtClean="0"/>
              <a:t>20/04/2013</a:t>
            </a:fld>
            <a:endParaRPr lang="en-GB"/>
          </a:p>
        </p:txBody>
      </p:sp>
      <p:sp>
        <p:nvSpPr>
          <p:cNvPr id="6" name="Pladsholder til sidefod 5"/>
          <p:cNvSpPr>
            <a:spLocks noGrp="1"/>
          </p:cNvSpPr>
          <p:nvPr>
            <p:ph type="ftr" sz="quarter" idx="11"/>
          </p:nvPr>
        </p:nvSpPr>
        <p:spPr/>
        <p:txBody>
          <a:bodyPr/>
          <a:lstStyle/>
          <a:p>
            <a:endParaRPr lang="en-GB"/>
          </a:p>
        </p:txBody>
      </p:sp>
      <p:sp>
        <p:nvSpPr>
          <p:cNvPr id="7" name="Pladsholder til diasnummer 6"/>
          <p:cNvSpPr>
            <a:spLocks noGrp="1"/>
          </p:cNvSpPr>
          <p:nvPr>
            <p:ph type="sldNum" sz="quarter" idx="12"/>
          </p:nvPr>
        </p:nvSpPr>
        <p:spPr/>
        <p:txBody>
          <a:bodyPr/>
          <a:lstStyle/>
          <a:p>
            <a:fld id="{32144886-480F-4331-81FB-398975049DF1}" type="slidenum">
              <a:rPr lang="en-GB" smtClean="0"/>
              <a:t>‹nr.›</a:t>
            </a:fld>
            <a:endParaRPr lang="en-GB"/>
          </a:p>
        </p:txBody>
      </p:sp>
    </p:spTree>
    <p:extLst>
      <p:ext uri="{BB962C8B-B14F-4D97-AF65-F5344CB8AC3E}">
        <p14:creationId xmlns:p14="http://schemas.microsoft.com/office/powerpoint/2010/main" val="69759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a-DK" smtClean="0"/>
              <a:t>Klik for at redigere i master</a:t>
            </a:r>
            <a:endParaRPr lang="en-GB"/>
          </a:p>
        </p:txBody>
      </p:sp>
      <p:sp>
        <p:nvSpPr>
          <p:cNvPr id="3" name="Pladsholder til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smtClean="0"/>
              <a:t>Klik for at redigere i master</a:t>
            </a:r>
          </a:p>
        </p:txBody>
      </p:sp>
      <p:sp>
        <p:nvSpPr>
          <p:cNvPr id="4" name="Pladsholder til indhol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GB"/>
          </a:p>
        </p:txBody>
      </p:sp>
      <p:sp>
        <p:nvSpPr>
          <p:cNvPr id="5" name="Pladsholder til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smtClean="0"/>
              <a:t>Klik for at redigere i master</a:t>
            </a:r>
          </a:p>
        </p:txBody>
      </p:sp>
      <p:sp>
        <p:nvSpPr>
          <p:cNvPr id="6" name="Pladsholder til indhol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GB"/>
          </a:p>
        </p:txBody>
      </p:sp>
      <p:sp>
        <p:nvSpPr>
          <p:cNvPr id="7" name="Pladsholder til dato 6"/>
          <p:cNvSpPr>
            <a:spLocks noGrp="1"/>
          </p:cNvSpPr>
          <p:nvPr>
            <p:ph type="dt" sz="half" idx="10"/>
          </p:nvPr>
        </p:nvSpPr>
        <p:spPr/>
        <p:txBody>
          <a:bodyPr/>
          <a:lstStyle/>
          <a:p>
            <a:fld id="{3538212A-B439-49F7-86D4-4EEF0F35B2D1}" type="datetimeFigureOut">
              <a:rPr lang="en-GB" smtClean="0"/>
              <a:t>20/04/2013</a:t>
            </a:fld>
            <a:endParaRPr lang="en-GB"/>
          </a:p>
        </p:txBody>
      </p:sp>
      <p:sp>
        <p:nvSpPr>
          <p:cNvPr id="8" name="Pladsholder til sidefod 7"/>
          <p:cNvSpPr>
            <a:spLocks noGrp="1"/>
          </p:cNvSpPr>
          <p:nvPr>
            <p:ph type="ftr" sz="quarter" idx="11"/>
          </p:nvPr>
        </p:nvSpPr>
        <p:spPr/>
        <p:txBody>
          <a:bodyPr/>
          <a:lstStyle/>
          <a:p>
            <a:endParaRPr lang="en-GB"/>
          </a:p>
        </p:txBody>
      </p:sp>
      <p:sp>
        <p:nvSpPr>
          <p:cNvPr id="9" name="Pladsholder til diasnummer 8"/>
          <p:cNvSpPr>
            <a:spLocks noGrp="1"/>
          </p:cNvSpPr>
          <p:nvPr>
            <p:ph type="sldNum" sz="quarter" idx="12"/>
          </p:nvPr>
        </p:nvSpPr>
        <p:spPr/>
        <p:txBody>
          <a:bodyPr/>
          <a:lstStyle/>
          <a:p>
            <a:fld id="{32144886-480F-4331-81FB-398975049DF1}" type="slidenum">
              <a:rPr lang="en-GB" smtClean="0"/>
              <a:t>‹nr.›</a:t>
            </a:fld>
            <a:endParaRPr lang="en-GB"/>
          </a:p>
        </p:txBody>
      </p:sp>
    </p:spTree>
    <p:extLst>
      <p:ext uri="{BB962C8B-B14F-4D97-AF65-F5344CB8AC3E}">
        <p14:creationId xmlns:p14="http://schemas.microsoft.com/office/powerpoint/2010/main" val="1158817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Klik for at redigere i master</a:t>
            </a:r>
            <a:endParaRPr lang="en-GB"/>
          </a:p>
        </p:txBody>
      </p:sp>
      <p:sp>
        <p:nvSpPr>
          <p:cNvPr id="3" name="Pladsholder til dato 2"/>
          <p:cNvSpPr>
            <a:spLocks noGrp="1"/>
          </p:cNvSpPr>
          <p:nvPr>
            <p:ph type="dt" sz="half" idx="10"/>
          </p:nvPr>
        </p:nvSpPr>
        <p:spPr/>
        <p:txBody>
          <a:bodyPr/>
          <a:lstStyle/>
          <a:p>
            <a:fld id="{3538212A-B439-49F7-86D4-4EEF0F35B2D1}" type="datetimeFigureOut">
              <a:rPr lang="en-GB" smtClean="0"/>
              <a:t>20/04/2013</a:t>
            </a:fld>
            <a:endParaRPr lang="en-GB"/>
          </a:p>
        </p:txBody>
      </p:sp>
      <p:sp>
        <p:nvSpPr>
          <p:cNvPr id="4" name="Pladsholder til sidefod 3"/>
          <p:cNvSpPr>
            <a:spLocks noGrp="1"/>
          </p:cNvSpPr>
          <p:nvPr>
            <p:ph type="ftr" sz="quarter" idx="11"/>
          </p:nvPr>
        </p:nvSpPr>
        <p:spPr/>
        <p:txBody>
          <a:bodyPr/>
          <a:lstStyle/>
          <a:p>
            <a:endParaRPr lang="en-GB"/>
          </a:p>
        </p:txBody>
      </p:sp>
      <p:sp>
        <p:nvSpPr>
          <p:cNvPr id="5" name="Pladsholder til diasnummer 4"/>
          <p:cNvSpPr>
            <a:spLocks noGrp="1"/>
          </p:cNvSpPr>
          <p:nvPr>
            <p:ph type="sldNum" sz="quarter" idx="12"/>
          </p:nvPr>
        </p:nvSpPr>
        <p:spPr/>
        <p:txBody>
          <a:bodyPr/>
          <a:lstStyle/>
          <a:p>
            <a:fld id="{32144886-480F-4331-81FB-398975049DF1}" type="slidenum">
              <a:rPr lang="en-GB" smtClean="0"/>
              <a:t>‹nr.›</a:t>
            </a:fld>
            <a:endParaRPr lang="en-GB"/>
          </a:p>
        </p:txBody>
      </p:sp>
    </p:spTree>
    <p:extLst>
      <p:ext uri="{BB962C8B-B14F-4D97-AF65-F5344CB8AC3E}">
        <p14:creationId xmlns:p14="http://schemas.microsoft.com/office/powerpoint/2010/main" val="3270447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dsholder til dato 1"/>
          <p:cNvSpPr>
            <a:spLocks noGrp="1"/>
          </p:cNvSpPr>
          <p:nvPr>
            <p:ph type="dt" sz="half" idx="10"/>
          </p:nvPr>
        </p:nvSpPr>
        <p:spPr/>
        <p:txBody>
          <a:bodyPr/>
          <a:lstStyle/>
          <a:p>
            <a:fld id="{3538212A-B439-49F7-86D4-4EEF0F35B2D1}" type="datetimeFigureOut">
              <a:rPr lang="en-GB" smtClean="0"/>
              <a:t>20/04/2013</a:t>
            </a:fld>
            <a:endParaRPr lang="en-GB"/>
          </a:p>
        </p:txBody>
      </p:sp>
      <p:sp>
        <p:nvSpPr>
          <p:cNvPr id="3" name="Pladsholder til sidefod 2"/>
          <p:cNvSpPr>
            <a:spLocks noGrp="1"/>
          </p:cNvSpPr>
          <p:nvPr>
            <p:ph type="ftr" sz="quarter" idx="11"/>
          </p:nvPr>
        </p:nvSpPr>
        <p:spPr/>
        <p:txBody>
          <a:bodyPr/>
          <a:lstStyle/>
          <a:p>
            <a:endParaRPr lang="en-GB"/>
          </a:p>
        </p:txBody>
      </p:sp>
      <p:sp>
        <p:nvSpPr>
          <p:cNvPr id="4" name="Pladsholder til diasnummer 3"/>
          <p:cNvSpPr>
            <a:spLocks noGrp="1"/>
          </p:cNvSpPr>
          <p:nvPr>
            <p:ph type="sldNum" sz="quarter" idx="12"/>
          </p:nvPr>
        </p:nvSpPr>
        <p:spPr/>
        <p:txBody>
          <a:bodyPr/>
          <a:lstStyle/>
          <a:p>
            <a:fld id="{32144886-480F-4331-81FB-398975049DF1}" type="slidenum">
              <a:rPr lang="en-GB" smtClean="0"/>
              <a:t>‹nr.›</a:t>
            </a:fld>
            <a:endParaRPr lang="en-GB"/>
          </a:p>
        </p:txBody>
      </p:sp>
    </p:spTree>
    <p:extLst>
      <p:ext uri="{BB962C8B-B14F-4D97-AF65-F5344CB8AC3E}">
        <p14:creationId xmlns:p14="http://schemas.microsoft.com/office/powerpoint/2010/main" val="4152293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a-DK" smtClean="0"/>
              <a:t>Klik for at redigere i master</a:t>
            </a:r>
            <a:endParaRPr lang="en-GB"/>
          </a:p>
        </p:txBody>
      </p:sp>
      <p:sp>
        <p:nvSpPr>
          <p:cNvPr id="3" name="Pladsholder til indhol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GB"/>
          </a:p>
        </p:txBody>
      </p:sp>
      <p:sp>
        <p:nvSpPr>
          <p:cNvPr id="4" name="Pladsholder til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smtClean="0"/>
              <a:t>Klik for at redigere i master</a:t>
            </a:r>
          </a:p>
        </p:txBody>
      </p:sp>
      <p:sp>
        <p:nvSpPr>
          <p:cNvPr id="5" name="Pladsholder til dato 4"/>
          <p:cNvSpPr>
            <a:spLocks noGrp="1"/>
          </p:cNvSpPr>
          <p:nvPr>
            <p:ph type="dt" sz="half" idx="10"/>
          </p:nvPr>
        </p:nvSpPr>
        <p:spPr/>
        <p:txBody>
          <a:bodyPr/>
          <a:lstStyle/>
          <a:p>
            <a:fld id="{3538212A-B439-49F7-86D4-4EEF0F35B2D1}" type="datetimeFigureOut">
              <a:rPr lang="en-GB" smtClean="0"/>
              <a:t>20/04/2013</a:t>
            </a:fld>
            <a:endParaRPr lang="en-GB"/>
          </a:p>
        </p:txBody>
      </p:sp>
      <p:sp>
        <p:nvSpPr>
          <p:cNvPr id="6" name="Pladsholder til sidefod 5"/>
          <p:cNvSpPr>
            <a:spLocks noGrp="1"/>
          </p:cNvSpPr>
          <p:nvPr>
            <p:ph type="ftr" sz="quarter" idx="11"/>
          </p:nvPr>
        </p:nvSpPr>
        <p:spPr/>
        <p:txBody>
          <a:bodyPr/>
          <a:lstStyle/>
          <a:p>
            <a:endParaRPr lang="en-GB"/>
          </a:p>
        </p:txBody>
      </p:sp>
      <p:sp>
        <p:nvSpPr>
          <p:cNvPr id="7" name="Pladsholder til diasnummer 6"/>
          <p:cNvSpPr>
            <a:spLocks noGrp="1"/>
          </p:cNvSpPr>
          <p:nvPr>
            <p:ph type="sldNum" sz="quarter" idx="12"/>
          </p:nvPr>
        </p:nvSpPr>
        <p:spPr/>
        <p:txBody>
          <a:bodyPr/>
          <a:lstStyle/>
          <a:p>
            <a:fld id="{32144886-480F-4331-81FB-398975049DF1}" type="slidenum">
              <a:rPr lang="en-GB" smtClean="0"/>
              <a:t>‹nr.›</a:t>
            </a:fld>
            <a:endParaRPr lang="en-GB"/>
          </a:p>
        </p:txBody>
      </p:sp>
    </p:spTree>
    <p:extLst>
      <p:ext uri="{BB962C8B-B14F-4D97-AF65-F5344CB8AC3E}">
        <p14:creationId xmlns:p14="http://schemas.microsoft.com/office/powerpoint/2010/main" val="2109509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a-DK" smtClean="0"/>
              <a:t>Klik for at redigere i master</a:t>
            </a:r>
            <a:endParaRPr lang="en-GB"/>
          </a:p>
        </p:txBody>
      </p:sp>
      <p:sp>
        <p:nvSpPr>
          <p:cNvPr id="3" name="Pladsholder til billed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Pladsholder til teks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smtClean="0"/>
              <a:t>Klik for at redigere i master</a:t>
            </a:r>
          </a:p>
        </p:txBody>
      </p:sp>
      <p:sp>
        <p:nvSpPr>
          <p:cNvPr id="5" name="Pladsholder til dato 4"/>
          <p:cNvSpPr>
            <a:spLocks noGrp="1"/>
          </p:cNvSpPr>
          <p:nvPr>
            <p:ph type="dt" sz="half" idx="10"/>
          </p:nvPr>
        </p:nvSpPr>
        <p:spPr/>
        <p:txBody>
          <a:bodyPr/>
          <a:lstStyle/>
          <a:p>
            <a:fld id="{3538212A-B439-49F7-86D4-4EEF0F35B2D1}" type="datetimeFigureOut">
              <a:rPr lang="en-GB" smtClean="0"/>
              <a:t>20/04/2013</a:t>
            </a:fld>
            <a:endParaRPr lang="en-GB"/>
          </a:p>
        </p:txBody>
      </p:sp>
      <p:sp>
        <p:nvSpPr>
          <p:cNvPr id="6" name="Pladsholder til sidefod 5"/>
          <p:cNvSpPr>
            <a:spLocks noGrp="1"/>
          </p:cNvSpPr>
          <p:nvPr>
            <p:ph type="ftr" sz="quarter" idx="11"/>
          </p:nvPr>
        </p:nvSpPr>
        <p:spPr/>
        <p:txBody>
          <a:bodyPr/>
          <a:lstStyle/>
          <a:p>
            <a:endParaRPr lang="en-GB"/>
          </a:p>
        </p:txBody>
      </p:sp>
      <p:sp>
        <p:nvSpPr>
          <p:cNvPr id="7" name="Pladsholder til diasnummer 6"/>
          <p:cNvSpPr>
            <a:spLocks noGrp="1"/>
          </p:cNvSpPr>
          <p:nvPr>
            <p:ph type="sldNum" sz="quarter" idx="12"/>
          </p:nvPr>
        </p:nvSpPr>
        <p:spPr/>
        <p:txBody>
          <a:bodyPr/>
          <a:lstStyle/>
          <a:p>
            <a:fld id="{32144886-480F-4331-81FB-398975049DF1}" type="slidenum">
              <a:rPr lang="en-GB" smtClean="0"/>
              <a:t>‹nr.›</a:t>
            </a:fld>
            <a:endParaRPr lang="en-GB"/>
          </a:p>
        </p:txBody>
      </p:sp>
    </p:spTree>
    <p:extLst>
      <p:ext uri="{BB962C8B-B14F-4D97-AF65-F5344CB8AC3E}">
        <p14:creationId xmlns:p14="http://schemas.microsoft.com/office/powerpoint/2010/main" val="2876252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titel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a-DK" smtClean="0"/>
              <a:t>Klik for at redigere i master</a:t>
            </a:r>
            <a:endParaRPr lang="en-GB"/>
          </a:p>
        </p:txBody>
      </p:sp>
      <p:sp>
        <p:nvSpPr>
          <p:cNvPr id="3" name="Pladsholder til tekst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GB"/>
          </a:p>
        </p:txBody>
      </p:sp>
      <p:sp>
        <p:nvSpPr>
          <p:cNvPr id="4" name="Pladsholder til dato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38212A-B439-49F7-86D4-4EEF0F35B2D1}" type="datetimeFigureOut">
              <a:rPr lang="en-GB" smtClean="0"/>
              <a:t>20/04/2013</a:t>
            </a:fld>
            <a:endParaRPr lang="en-GB"/>
          </a:p>
        </p:txBody>
      </p:sp>
      <p:sp>
        <p:nvSpPr>
          <p:cNvPr id="5" name="Pladsholder til sidefod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Pladsholder til diasnumm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144886-480F-4331-81FB-398975049DF1}" type="slidenum">
              <a:rPr lang="en-GB" smtClean="0"/>
              <a:t>‹nr.›</a:t>
            </a:fld>
            <a:endParaRPr lang="en-GB"/>
          </a:p>
        </p:txBody>
      </p:sp>
    </p:spTree>
    <p:extLst>
      <p:ext uri="{BB962C8B-B14F-4D97-AF65-F5344CB8AC3E}">
        <p14:creationId xmlns:p14="http://schemas.microsoft.com/office/powerpoint/2010/main" val="31896379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GB" dirty="0" smtClean="0"/>
              <a:t>Find Your Unicorn!</a:t>
            </a:r>
            <a:endParaRPr lang="en-GB" dirty="0"/>
          </a:p>
        </p:txBody>
      </p:sp>
      <p:sp>
        <p:nvSpPr>
          <p:cNvPr id="3" name="Undertitel 2"/>
          <p:cNvSpPr>
            <a:spLocks noGrp="1"/>
          </p:cNvSpPr>
          <p:nvPr>
            <p:ph type="subTitle" idx="1"/>
          </p:nvPr>
        </p:nvSpPr>
        <p:spPr/>
        <p:txBody>
          <a:bodyPr/>
          <a:lstStyle/>
          <a:p>
            <a:r>
              <a:rPr lang="en-GB" dirty="0" smtClean="0"/>
              <a:t>The </a:t>
            </a:r>
            <a:r>
              <a:rPr lang="en-GB" dirty="0" err="1" smtClean="0"/>
              <a:t>explorable</a:t>
            </a:r>
            <a:r>
              <a:rPr lang="en-GB" dirty="0" smtClean="0"/>
              <a:t> story!</a:t>
            </a:r>
            <a:endParaRPr lang="en-GB" dirty="0"/>
          </a:p>
        </p:txBody>
      </p:sp>
    </p:spTree>
    <p:extLst>
      <p:ext uri="{BB962C8B-B14F-4D97-AF65-F5344CB8AC3E}">
        <p14:creationId xmlns:p14="http://schemas.microsoft.com/office/powerpoint/2010/main" val="2038173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The Audience</a:t>
            </a:r>
            <a:endParaRPr lang="en-GB" dirty="0"/>
          </a:p>
        </p:txBody>
      </p:sp>
      <p:sp>
        <p:nvSpPr>
          <p:cNvPr id="3" name="Pladsholder til indhold 2"/>
          <p:cNvSpPr>
            <a:spLocks noGrp="1"/>
          </p:cNvSpPr>
          <p:nvPr>
            <p:ph idx="1"/>
          </p:nvPr>
        </p:nvSpPr>
        <p:spPr/>
        <p:txBody>
          <a:bodyPr>
            <a:normAutofit fontScale="92500" lnSpcReduction="20000"/>
          </a:bodyPr>
          <a:lstStyle/>
          <a:p>
            <a:pPr marL="0" indent="0">
              <a:buNone/>
            </a:pPr>
            <a:r>
              <a:rPr lang="en-GB" b="1" dirty="0" smtClean="0"/>
              <a:t>Find Your Unicorn! </a:t>
            </a:r>
            <a:r>
              <a:rPr lang="en-GB" dirty="0" smtClean="0"/>
              <a:t>is a story written to introduce young children to the fields of Science, Technology, Engineering and Maths (STEM).</a:t>
            </a:r>
          </a:p>
          <a:p>
            <a:pPr marL="0" indent="0">
              <a:buNone/>
            </a:pPr>
            <a:endParaRPr lang="en-GB" dirty="0"/>
          </a:p>
          <a:p>
            <a:pPr marL="0" indent="0">
              <a:buNone/>
            </a:pPr>
            <a:r>
              <a:rPr lang="en-GB" dirty="0" smtClean="0"/>
              <a:t>The protagonist is female to encourage more girls into this field.</a:t>
            </a:r>
          </a:p>
          <a:p>
            <a:pPr marL="0" indent="0">
              <a:buNone/>
            </a:pPr>
            <a:endParaRPr lang="en-GB" dirty="0"/>
          </a:p>
          <a:p>
            <a:pPr marL="0" indent="0">
              <a:buNone/>
            </a:pPr>
            <a:r>
              <a:rPr lang="en-GB" dirty="0" smtClean="0"/>
              <a:t>You will notice that the appearance of the character changes throughout the story. This is to allow more children to project themselves easily into the role of the explorer.</a:t>
            </a:r>
            <a:endParaRPr lang="en-GB" dirty="0"/>
          </a:p>
        </p:txBody>
      </p:sp>
    </p:spTree>
    <p:extLst>
      <p:ext uri="{BB962C8B-B14F-4D97-AF65-F5344CB8AC3E}">
        <p14:creationId xmlns:p14="http://schemas.microsoft.com/office/powerpoint/2010/main" val="359996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The fictional part</a:t>
            </a:r>
            <a:endParaRPr lang="en-GB" dirty="0"/>
          </a:p>
        </p:txBody>
      </p:sp>
      <p:sp>
        <p:nvSpPr>
          <p:cNvPr id="3" name="Pladsholder til indhold 2"/>
          <p:cNvSpPr>
            <a:spLocks noGrp="1"/>
          </p:cNvSpPr>
          <p:nvPr>
            <p:ph idx="1"/>
          </p:nvPr>
        </p:nvSpPr>
        <p:spPr/>
        <p:txBody>
          <a:bodyPr/>
          <a:lstStyle/>
          <a:p>
            <a:pPr marL="0" indent="0">
              <a:buNone/>
            </a:pPr>
            <a:r>
              <a:rPr lang="en-GB" dirty="0" smtClean="0"/>
              <a:t>On a basic level, it’s just a story which may be enjoyed at face value. It is often young children who ask the question why? The story hopefully offers an answer that they will be able to understand and relate to.</a:t>
            </a:r>
            <a:endParaRPr lang="en-GB" dirty="0"/>
          </a:p>
        </p:txBody>
      </p:sp>
    </p:spTree>
    <p:extLst>
      <p:ext uri="{BB962C8B-B14F-4D97-AF65-F5344CB8AC3E}">
        <p14:creationId xmlns:p14="http://schemas.microsoft.com/office/powerpoint/2010/main" val="376965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The facts</a:t>
            </a:r>
            <a:endParaRPr lang="en-GB" dirty="0"/>
          </a:p>
        </p:txBody>
      </p:sp>
      <p:sp>
        <p:nvSpPr>
          <p:cNvPr id="3" name="Pladsholder til indhold 2"/>
          <p:cNvSpPr>
            <a:spLocks noGrp="1"/>
          </p:cNvSpPr>
          <p:nvPr>
            <p:ph idx="1"/>
          </p:nvPr>
        </p:nvSpPr>
        <p:spPr>
          <a:xfrm>
            <a:off x="457200" y="1196752"/>
            <a:ext cx="8229600" cy="4929411"/>
          </a:xfrm>
        </p:spPr>
        <p:txBody>
          <a:bodyPr>
            <a:normAutofit fontScale="85000" lnSpcReduction="10000"/>
          </a:bodyPr>
          <a:lstStyle/>
          <a:p>
            <a:pPr marL="0" indent="0">
              <a:buNone/>
            </a:pPr>
            <a:r>
              <a:rPr lang="en-GB" dirty="0" smtClean="0"/>
              <a:t>Each section of the story deals with a different area of exploration, from the exploring young children do in their back gardens to the exploration of deep space.</a:t>
            </a:r>
          </a:p>
          <a:p>
            <a:pPr marL="0" indent="0">
              <a:buNone/>
            </a:pPr>
            <a:endParaRPr lang="en-GB" dirty="0" smtClean="0"/>
          </a:p>
          <a:p>
            <a:pPr marL="0" indent="0">
              <a:buNone/>
            </a:pPr>
            <a:r>
              <a:rPr lang="en-GB" dirty="0" smtClean="0"/>
              <a:t>Hidden, within the pages of the presentation, are clickable links to video, </a:t>
            </a:r>
            <a:r>
              <a:rPr lang="en-GB" dirty="0" err="1" smtClean="0"/>
              <a:t>infographics</a:t>
            </a:r>
            <a:r>
              <a:rPr lang="en-GB" dirty="0" smtClean="0"/>
              <a:t> and web pages. These links will provide children with access to information to follow their own lines of enquiry.</a:t>
            </a:r>
          </a:p>
          <a:p>
            <a:pPr marL="0" indent="0">
              <a:buNone/>
            </a:pPr>
            <a:endParaRPr lang="en-GB" dirty="0" smtClean="0"/>
          </a:p>
          <a:p>
            <a:pPr marL="0" indent="0">
              <a:buNone/>
            </a:pPr>
            <a:r>
              <a:rPr lang="en-GB" dirty="0" smtClean="0"/>
              <a:t>It is hoped that by allowing the children to explore the presentation, they will feel like explorers themselves and will develop a love for finding new things.</a:t>
            </a:r>
            <a:endParaRPr lang="en-GB" dirty="0"/>
          </a:p>
        </p:txBody>
      </p:sp>
    </p:spTree>
    <p:extLst>
      <p:ext uri="{BB962C8B-B14F-4D97-AF65-F5344CB8AC3E}">
        <p14:creationId xmlns:p14="http://schemas.microsoft.com/office/powerpoint/2010/main" val="446401356"/>
      </p:ext>
    </p:extLst>
  </p:cSld>
  <p:clrMapOvr>
    <a:masterClrMapping/>
  </p:clrMapOvr>
</p:sld>
</file>

<file path=ppt/theme/theme1.xml><?xml version="1.0" encoding="utf-8"?>
<a:theme xmlns:a="http://schemas.openxmlformats.org/drawingml/2006/main" name="Kontortema">
  <a:themeElements>
    <a:clrScheme name="Kont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ont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194</TotalTime>
  <Words>225</Words>
  <Application>Microsoft Office PowerPoint</Application>
  <PresentationFormat>Skærmshow (4:3)</PresentationFormat>
  <Paragraphs>16</Paragraphs>
  <Slides>4</Slides>
  <Notes>0</Notes>
  <HiddenSlides>0</HiddenSlides>
  <MMClips>0</MMClips>
  <ScaleCrop>false</ScaleCrop>
  <HeadingPairs>
    <vt:vector size="4" baseType="variant">
      <vt:variant>
        <vt:lpstr>Tema</vt:lpstr>
      </vt:variant>
      <vt:variant>
        <vt:i4>1</vt:i4>
      </vt:variant>
      <vt:variant>
        <vt:lpstr>Diastitler</vt:lpstr>
      </vt:variant>
      <vt:variant>
        <vt:i4>4</vt:i4>
      </vt:variant>
    </vt:vector>
  </HeadingPairs>
  <TitlesOfParts>
    <vt:vector size="5" baseType="lpstr">
      <vt:lpstr>Kontortema</vt:lpstr>
      <vt:lpstr>Find Your Unicorn!</vt:lpstr>
      <vt:lpstr>The Audience</vt:lpstr>
      <vt:lpstr>The fictional part</vt:lpstr>
      <vt:lpstr>The facts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dc:title>
  <dc:creator>Marf</dc:creator>
  <cp:lastModifiedBy>Marf</cp:lastModifiedBy>
  <cp:revision>3</cp:revision>
  <dcterms:created xsi:type="dcterms:W3CDTF">2013-04-20T13:59:41Z</dcterms:created>
  <dcterms:modified xsi:type="dcterms:W3CDTF">2013-04-20T17:14:00Z</dcterms:modified>
</cp:coreProperties>
</file>