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9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8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9570-E381-0E4D-9CBE-AC0B1C83B96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E8B3-B857-6740-B4E7-4B1A5C2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SONiC</a:t>
            </a:r>
            <a:r>
              <a:rPr lang="en-US" dirty="0" smtClean="0"/>
              <a:t> 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3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desired</a:t>
            </a:r>
            <a:r>
              <a:rPr lang="en-US" sz="2400" dirty="0" smtClean="0"/>
              <a:t>--</a:t>
            </a:r>
            <a:r>
              <a:rPr lang="en-US" sz="2400" dirty="0" smtClean="0"/>
              <a:t>model based validation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SONiC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objects modeled in YANG.</a:t>
            </a:r>
          </a:p>
          <a:p>
            <a:endParaRPr lang="en-US" dirty="0"/>
          </a:p>
          <a:p>
            <a:r>
              <a:rPr lang="en-US" dirty="0" smtClean="0"/>
              <a:t>YANG Model </a:t>
            </a:r>
            <a:r>
              <a:rPr lang="en-US" dirty="0" smtClean="0"/>
              <a:t>based validation before data provisioned to </a:t>
            </a:r>
            <a:r>
              <a:rPr lang="en-US" dirty="0" err="1" smtClean="0"/>
              <a:t>configDB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gNMI</a:t>
            </a:r>
            <a:r>
              <a:rPr lang="en-US" dirty="0" smtClean="0"/>
              <a:t> set support with </a:t>
            </a:r>
            <a:r>
              <a:rPr lang="en-US" dirty="0" err="1" smtClean="0"/>
              <a:t>SONiC</a:t>
            </a:r>
            <a:r>
              <a:rPr lang="en-US" dirty="0" smtClean="0"/>
              <a:t> YANG model.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2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desired</a:t>
            </a:r>
            <a:r>
              <a:rPr lang="en-US" sz="2400" dirty="0" smtClean="0"/>
              <a:t>-- </a:t>
            </a:r>
            <a:r>
              <a:rPr lang="en-US" sz="2400" dirty="0" smtClean="0"/>
              <a:t>end2end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feedback loop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eedback loop to </a:t>
            </a:r>
            <a:r>
              <a:rPr lang="en-US" dirty="0" smtClean="0"/>
              <a:t>agent/daemon above </a:t>
            </a:r>
            <a:r>
              <a:rPr lang="en-US" dirty="0" err="1" smtClean="0"/>
              <a:t>configDB</a:t>
            </a:r>
            <a:r>
              <a:rPr lang="en-US" dirty="0" smtClean="0"/>
              <a:t> for any configured object.</a:t>
            </a:r>
          </a:p>
          <a:p>
            <a:pPr lvl="1"/>
            <a:r>
              <a:rPr lang="en-US" dirty="0" smtClean="0"/>
              <a:t>Being able to pass/map any error at </a:t>
            </a:r>
            <a:r>
              <a:rPr lang="en-US" dirty="0" err="1" smtClean="0"/>
              <a:t>configMgr</a:t>
            </a:r>
            <a:r>
              <a:rPr lang="en-US" dirty="0" smtClean="0"/>
              <a:t>/</a:t>
            </a:r>
            <a:r>
              <a:rPr lang="en-US" dirty="0" err="1" smtClean="0"/>
              <a:t>Orchagent</a:t>
            </a:r>
            <a:r>
              <a:rPr lang="en-US" dirty="0" smtClean="0"/>
              <a:t>/</a:t>
            </a:r>
            <a:r>
              <a:rPr lang="en-US" dirty="0" err="1" smtClean="0"/>
              <a:t>syncd</a:t>
            </a:r>
            <a:r>
              <a:rPr lang="en-US" dirty="0" smtClean="0"/>
              <a:t>/ASIC back,</a:t>
            </a:r>
            <a:endParaRPr lang="en-US" dirty="0" smtClean="0"/>
          </a:p>
          <a:p>
            <a:pPr lvl="1"/>
            <a:r>
              <a:rPr lang="en-US" dirty="0" smtClean="0"/>
              <a:t>Prefer to </a:t>
            </a:r>
            <a:r>
              <a:rPr lang="en-US" dirty="0" smtClean="0"/>
              <a:t>be synchronous for most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 least being able to perform </a:t>
            </a:r>
            <a:r>
              <a:rPr lang="en-US" dirty="0" smtClean="0"/>
              <a:t>rollback for failed operation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84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SONiC Configuration Management</vt:lpstr>
      <vt:lpstr>What is desired--model based validation </vt:lpstr>
      <vt:lpstr>What is desired-- end2end config feedback loop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Configuration Management and Telemetry</dc:title>
  <dc:creator>Jipan Yang</dc:creator>
  <cp:lastModifiedBy>Microsoft Office User</cp:lastModifiedBy>
  <cp:revision>37</cp:revision>
  <dcterms:created xsi:type="dcterms:W3CDTF">2017-11-06T14:45:57Z</dcterms:created>
  <dcterms:modified xsi:type="dcterms:W3CDTF">2019-05-20T22:40:02Z</dcterms:modified>
</cp:coreProperties>
</file>