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7" r:id="rId2"/>
    <p:sldId id="298" r:id="rId3"/>
    <p:sldId id="300" r:id="rId4"/>
    <p:sldId id="322" r:id="rId5"/>
    <p:sldId id="301" r:id="rId6"/>
    <p:sldId id="32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0B0B4-2A46-4B33-B971-CD737C303CFE}" v="71" dt="2025-03-16T08:20:40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006" autoAdjust="0"/>
  </p:normalViewPr>
  <p:slideViewPr>
    <p:cSldViewPr snapToGrid="0">
      <p:cViewPr varScale="1">
        <p:scale>
          <a:sx n="89" d="100"/>
          <a:sy n="89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ok S" userId="9f626006-1e90-408f-9408-39898d8542fe" providerId="ADAL" clId="{B195940E-F39D-47AA-BD94-2963302663A3}"/>
    <pc:docChg chg="delSld modSld">
      <pc:chgData name="Ashok S" userId="9f626006-1e90-408f-9408-39898d8542fe" providerId="ADAL" clId="{B195940E-F39D-47AA-BD94-2963302663A3}" dt="2024-12-09T03:40:06.811" v="3" actId="47"/>
      <pc:docMkLst>
        <pc:docMk/>
      </pc:docMkLst>
      <pc:sldChg chg="del">
        <pc:chgData name="Ashok S" userId="9f626006-1e90-408f-9408-39898d8542fe" providerId="ADAL" clId="{B195940E-F39D-47AA-BD94-2963302663A3}" dt="2024-12-09T03:39:26.875" v="0" actId="47"/>
        <pc:sldMkLst>
          <pc:docMk/>
          <pc:sldMk cId="874306399" sldId="275"/>
        </pc:sldMkLst>
      </pc:sldChg>
      <pc:sldChg chg="modSp mod">
        <pc:chgData name="Ashok S" userId="9f626006-1e90-408f-9408-39898d8542fe" providerId="ADAL" clId="{B195940E-F39D-47AA-BD94-2963302663A3}" dt="2024-12-09T03:39:37.799" v="1" actId="6549"/>
        <pc:sldMkLst>
          <pc:docMk/>
          <pc:sldMk cId="1431050932" sldId="277"/>
        </pc:sldMkLst>
      </pc:sldChg>
      <pc:sldChg chg="del">
        <pc:chgData name="Ashok S" userId="9f626006-1e90-408f-9408-39898d8542fe" providerId="ADAL" clId="{B195940E-F39D-47AA-BD94-2963302663A3}" dt="2024-12-09T03:39:55.935" v="2" actId="47"/>
        <pc:sldMkLst>
          <pc:docMk/>
          <pc:sldMk cId="1653923314" sldId="281"/>
        </pc:sldMkLst>
      </pc:sldChg>
      <pc:sldChg chg="del">
        <pc:chgData name="Ashok S" userId="9f626006-1e90-408f-9408-39898d8542fe" providerId="ADAL" clId="{B195940E-F39D-47AA-BD94-2963302663A3}" dt="2024-12-09T03:40:06.811" v="3" actId="47"/>
        <pc:sldMkLst>
          <pc:docMk/>
          <pc:sldMk cId="1469069279" sldId="288"/>
        </pc:sldMkLst>
      </pc:sldChg>
    </pc:docChg>
  </pc:docChgLst>
  <pc:docChgLst>
    <pc:chgData name="Ashok S" userId="9f626006-1e90-408f-9408-39898d8542fe" providerId="ADAL" clId="{9D0EEEB2-2062-4449-BEF4-E810BE460E69}"/>
    <pc:docChg chg="modSld">
      <pc:chgData name="Ashok S" userId="9f626006-1e90-408f-9408-39898d8542fe" providerId="ADAL" clId="{9D0EEEB2-2062-4449-BEF4-E810BE460E69}" dt="2024-09-11T08:22:54.278" v="11" actId="6549"/>
      <pc:docMkLst>
        <pc:docMk/>
      </pc:docMkLst>
      <pc:sldChg chg="modSp mod">
        <pc:chgData name="Ashok S" userId="9f626006-1e90-408f-9408-39898d8542fe" providerId="ADAL" clId="{9D0EEEB2-2062-4449-BEF4-E810BE460E69}" dt="2024-09-06T05:16:34.244" v="10" actId="20578"/>
        <pc:sldMkLst>
          <pc:docMk/>
          <pc:sldMk cId="1431050932" sldId="277"/>
        </pc:sldMkLst>
      </pc:sldChg>
      <pc:sldChg chg="modSp mod">
        <pc:chgData name="Ashok S" userId="9f626006-1e90-408f-9408-39898d8542fe" providerId="ADAL" clId="{9D0EEEB2-2062-4449-BEF4-E810BE460E69}" dt="2024-09-11T08:22:54.278" v="11" actId="6549"/>
        <pc:sldMkLst>
          <pc:docMk/>
          <pc:sldMk cId="1653923314" sldId="281"/>
        </pc:sldMkLst>
      </pc:sldChg>
    </pc:docChg>
  </pc:docChgLst>
  <pc:docChgLst>
    <pc:chgData name="Ashok S" userId="9f626006-1e90-408f-9408-39898d8542fe" providerId="ADAL" clId="{9B80B0B4-2A46-4B33-B971-CD737C303CFE}"/>
    <pc:docChg chg="undo custSel addSld delSld modSld sldOrd">
      <pc:chgData name="Ashok S" userId="9f626006-1e90-408f-9408-39898d8542fe" providerId="ADAL" clId="{9B80B0B4-2A46-4B33-B971-CD737C303CFE}" dt="2025-03-16T16:34:08.642" v="1290" actId="14"/>
      <pc:docMkLst>
        <pc:docMk/>
      </pc:docMkLst>
      <pc:sldChg chg="modSp mod">
        <pc:chgData name="Ashok S" userId="9f626006-1e90-408f-9408-39898d8542fe" providerId="ADAL" clId="{9B80B0B4-2A46-4B33-B971-CD737C303CFE}" dt="2025-03-15T05:41:39.261" v="0"/>
        <pc:sldMkLst>
          <pc:docMk/>
          <pc:sldMk cId="0" sldId="274"/>
        </pc:sldMkLst>
        <pc:spChg chg="mod">
          <ac:chgData name="Ashok S" userId="9f626006-1e90-408f-9408-39898d8542fe" providerId="ADAL" clId="{9B80B0B4-2A46-4B33-B971-CD737C303CFE}" dt="2025-03-15T05:41:39.261" v="0"/>
          <ac:spMkLst>
            <pc:docMk/>
            <pc:sldMk cId="0" sldId="274"/>
            <ac:spMk id="4" creationId="{00000000-0000-0000-0000-000000000000}"/>
          </ac:spMkLst>
        </pc:spChg>
      </pc:sldChg>
      <pc:sldChg chg="modSp mod">
        <pc:chgData name="Ashok S" userId="9f626006-1e90-408f-9408-39898d8542fe" providerId="ADAL" clId="{9B80B0B4-2A46-4B33-B971-CD737C303CFE}" dt="2025-03-15T05:42:29.372" v="19" actId="313"/>
        <pc:sldMkLst>
          <pc:docMk/>
          <pc:sldMk cId="3475435976" sldId="276"/>
        </pc:sldMkLst>
        <pc:spChg chg="mod">
          <ac:chgData name="Ashok S" userId="9f626006-1e90-408f-9408-39898d8542fe" providerId="ADAL" clId="{9B80B0B4-2A46-4B33-B971-CD737C303CFE}" dt="2025-03-15T05:42:29.372" v="19" actId="313"/>
          <ac:spMkLst>
            <pc:docMk/>
            <pc:sldMk cId="3475435976" sldId="276"/>
            <ac:spMk id="2" creationId="{00000000-0000-0000-0000-000000000000}"/>
          </ac:spMkLst>
        </pc:spChg>
        <pc:spChg chg="mod">
          <ac:chgData name="Ashok S" userId="9f626006-1e90-408f-9408-39898d8542fe" providerId="ADAL" clId="{9B80B0B4-2A46-4B33-B971-CD737C303CFE}" dt="2025-03-15T05:42:06.717" v="2"/>
          <ac:spMkLst>
            <pc:docMk/>
            <pc:sldMk cId="3475435976" sldId="276"/>
            <ac:spMk id="3" creationId="{00000000-0000-0000-0000-000000000000}"/>
          </ac:spMkLst>
        </pc:spChg>
      </pc:sldChg>
      <pc:sldChg chg="del">
        <pc:chgData name="Ashok S" userId="9f626006-1e90-408f-9408-39898d8542fe" providerId="ADAL" clId="{9B80B0B4-2A46-4B33-B971-CD737C303CFE}" dt="2025-03-15T05:42:38.855" v="20" actId="2696"/>
        <pc:sldMkLst>
          <pc:docMk/>
          <pc:sldMk cId="1431050932" sldId="277"/>
        </pc:sldMkLst>
      </pc:sldChg>
      <pc:sldChg chg="modSp mod">
        <pc:chgData name="Ashok S" userId="9f626006-1e90-408f-9408-39898d8542fe" providerId="ADAL" clId="{9B80B0B4-2A46-4B33-B971-CD737C303CFE}" dt="2025-03-15T05:43:42.795" v="28"/>
        <pc:sldMkLst>
          <pc:docMk/>
          <pc:sldMk cId="2887964182" sldId="278"/>
        </pc:sldMkLst>
        <pc:spChg chg="mod">
          <ac:chgData name="Ashok S" userId="9f626006-1e90-408f-9408-39898d8542fe" providerId="ADAL" clId="{9B80B0B4-2A46-4B33-B971-CD737C303CFE}" dt="2025-03-15T05:43:34.590" v="27"/>
          <ac:spMkLst>
            <pc:docMk/>
            <pc:sldMk cId="2887964182" sldId="278"/>
            <ac:spMk id="2" creationId="{00000000-0000-0000-0000-000000000000}"/>
          </ac:spMkLst>
        </pc:spChg>
        <pc:spChg chg="mod">
          <ac:chgData name="Ashok S" userId="9f626006-1e90-408f-9408-39898d8542fe" providerId="ADAL" clId="{9B80B0B4-2A46-4B33-B971-CD737C303CFE}" dt="2025-03-15T05:43:42.795" v="28"/>
          <ac:spMkLst>
            <pc:docMk/>
            <pc:sldMk cId="2887964182" sldId="278"/>
            <ac:spMk id="3" creationId="{00000000-0000-0000-0000-000000000000}"/>
          </ac:spMkLst>
        </pc:spChg>
      </pc:sldChg>
      <pc:sldChg chg="modSp mod">
        <pc:chgData name="Ashok S" userId="9f626006-1e90-408f-9408-39898d8542fe" providerId="ADAL" clId="{9B80B0B4-2A46-4B33-B971-CD737C303CFE}" dt="2025-03-15T06:02:56.689" v="203" actId="15"/>
        <pc:sldMkLst>
          <pc:docMk/>
          <pc:sldMk cId="2957876119" sldId="279"/>
        </pc:sldMkLst>
        <pc:spChg chg="mod">
          <ac:chgData name="Ashok S" userId="9f626006-1e90-408f-9408-39898d8542fe" providerId="ADAL" clId="{9B80B0B4-2A46-4B33-B971-CD737C303CFE}" dt="2025-03-15T05:44:18.173" v="32"/>
          <ac:spMkLst>
            <pc:docMk/>
            <pc:sldMk cId="2957876119" sldId="279"/>
            <ac:spMk id="2" creationId="{00000000-0000-0000-0000-000000000000}"/>
          </ac:spMkLst>
        </pc:spChg>
        <pc:spChg chg="mod">
          <ac:chgData name="Ashok S" userId="9f626006-1e90-408f-9408-39898d8542fe" providerId="ADAL" clId="{9B80B0B4-2A46-4B33-B971-CD737C303CFE}" dt="2025-03-15T06:02:56.689" v="203" actId="15"/>
          <ac:spMkLst>
            <pc:docMk/>
            <pc:sldMk cId="2957876119" sldId="279"/>
            <ac:spMk id="3" creationId="{00000000-0000-0000-0000-000000000000}"/>
          </ac:spMkLst>
        </pc:spChg>
      </pc:sldChg>
      <pc:sldChg chg="modSp mod">
        <pc:chgData name="Ashok S" userId="9f626006-1e90-408f-9408-39898d8542fe" providerId="ADAL" clId="{9B80B0B4-2A46-4B33-B971-CD737C303CFE}" dt="2025-03-15T05:47:39.432" v="51"/>
        <pc:sldMkLst>
          <pc:docMk/>
          <pc:sldMk cId="4123536086" sldId="280"/>
        </pc:sldMkLst>
        <pc:spChg chg="mod">
          <ac:chgData name="Ashok S" userId="9f626006-1e90-408f-9408-39898d8542fe" providerId="ADAL" clId="{9B80B0B4-2A46-4B33-B971-CD737C303CFE}" dt="2025-03-15T05:47:32.082" v="50"/>
          <ac:spMkLst>
            <pc:docMk/>
            <pc:sldMk cId="4123536086" sldId="280"/>
            <ac:spMk id="2" creationId="{00000000-0000-0000-0000-000000000000}"/>
          </ac:spMkLst>
        </pc:spChg>
        <pc:spChg chg="mod">
          <ac:chgData name="Ashok S" userId="9f626006-1e90-408f-9408-39898d8542fe" providerId="ADAL" clId="{9B80B0B4-2A46-4B33-B971-CD737C303CFE}" dt="2025-03-15T05:47:39.432" v="51"/>
          <ac:spMkLst>
            <pc:docMk/>
            <pc:sldMk cId="4123536086" sldId="280"/>
            <ac:spMk id="3" creationId="{00000000-0000-0000-0000-000000000000}"/>
          </ac:spMkLst>
        </pc:spChg>
      </pc:sldChg>
      <pc:sldChg chg="del">
        <pc:chgData name="Ashok S" userId="9f626006-1e90-408f-9408-39898d8542fe" providerId="ADAL" clId="{9B80B0B4-2A46-4B33-B971-CD737C303CFE}" dt="2025-03-15T05:47:57.584" v="52" actId="47"/>
        <pc:sldMkLst>
          <pc:docMk/>
          <pc:sldMk cId="773841085" sldId="283"/>
        </pc:sldMkLst>
      </pc:sldChg>
      <pc:sldChg chg="modSp mod">
        <pc:chgData name="Ashok S" userId="9f626006-1e90-408f-9408-39898d8542fe" providerId="ADAL" clId="{9B80B0B4-2A46-4B33-B971-CD737C303CFE}" dt="2025-03-15T05:45:14.321" v="39"/>
        <pc:sldMkLst>
          <pc:docMk/>
          <pc:sldMk cId="3519649752" sldId="284"/>
        </pc:sldMkLst>
        <pc:spChg chg="mod">
          <ac:chgData name="Ashok S" userId="9f626006-1e90-408f-9408-39898d8542fe" providerId="ADAL" clId="{9B80B0B4-2A46-4B33-B971-CD737C303CFE}" dt="2025-03-15T05:45:02.362" v="37"/>
          <ac:spMkLst>
            <pc:docMk/>
            <pc:sldMk cId="3519649752" sldId="284"/>
            <ac:spMk id="2" creationId="{00000000-0000-0000-0000-000000000000}"/>
          </ac:spMkLst>
        </pc:spChg>
        <pc:spChg chg="mod">
          <ac:chgData name="Ashok S" userId="9f626006-1e90-408f-9408-39898d8542fe" providerId="ADAL" clId="{9B80B0B4-2A46-4B33-B971-CD737C303CFE}" dt="2025-03-15T05:45:14.321" v="39"/>
          <ac:spMkLst>
            <pc:docMk/>
            <pc:sldMk cId="3519649752" sldId="284"/>
            <ac:spMk id="3" creationId="{00000000-0000-0000-0000-000000000000}"/>
          </ac:spMkLst>
        </pc:spChg>
      </pc:sldChg>
      <pc:sldChg chg="del">
        <pc:chgData name="Ashok S" userId="9f626006-1e90-408f-9408-39898d8542fe" providerId="ADAL" clId="{9B80B0B4-2A46-4B33-B971-CD737C303CFE}" dt="2025-03-15T05:47:57.584" v="52" actId="47"/>
        <pc:sldMkLst>
          <pc:docMk/>
          <pc:sldMk cId="1480740085" sldId="285"/>
        </pc:sldMkLst>
      </pc:sldChg>
      <pc:sldChg chg="del">
        <pc:chgData name="Ashok S" userId="9f626006-1e90-408f-9408-39898d8542fe" providerId="ADAL" clId="{9B80B0B4-2A46-4B33-B971-CD737C303CFE}" dt="2025-03-15T05:47:57.584" v="52" actId="47"/>
        <pc:sldMkLst>
          <pc:docMk/>
          <pc:sldMk cId="1026565356" sldId="286"/>
        </pc:sldMkLst>
      </pc:sldChg>
      <pc:sldChg chg="del">
        <pc:chgData name="Ashok S" userId="9f626006-1e90-408f-9408-39898d8542fe" providerId="ADAL" clId="{9B80B0B4-2A46-4B33-B971-CD737C303CFE}" dt="2025-03-15T05:47:57.584" v="52" actId="47"/>
        <pc:sldMkLst>
          <pc:docMk/>
          <pc:sldMk cId="2602656587" sldId="287"/>
        </pc:sldMkLst>
      </pc:sldChg>
      <pc:sldChg chg="modSp mod">
        <pc:chgData name="Ashok S" userId="9f626006-1e90-408f-9408-39898d8542fe" providerId="ADAL" clId="{9B80B0B4-2A46-4B33-B971-CD737C303CFE}" dt="2025-03-15T05:53:27.516" v="67"/>
        <pc:sldMkLst>
          <pc:docMk/>
          <pc:sldMk cId="4022953434" sldId="289"/>
        </pc:sldMkLst>
        <pc:spChg chg="mod">
          <ac:chgData name="Ashok S" userId="9f626006-1e90-408f-9408-39898d8542fe" providerId="ADAL" clId="{9B80B0B4-2A46-4B33-B971-CD737C303CFE}" dt="2025-03-15T05:51:53.138" v="62"/>
          <ac:spMkLst>
            <pc:docMk/>
            <pc:sldMk cId="4022953434" sldId="289"/>
            <ac:spMk id="2" creationId="{00000000-0000-0000-0000-000000000000}"/>
          </ac:spMkLst>
        </pc:spChg>
        <pc:spChg chg="mod">
          <ac:chgData name="Ashok S" userId="9f626006-1e90-408f-9408-39898d8542fe" providerId="ADAL" clId="{9B80B0B4-2A46-4B33-B971-CD737C303CFE}" dt="2025-03-15T05:53:27.516" v="67"/>
          <ac:spMkLst>
            <pc:docMk/>
            <pc:sldMk cId="4022953434" sldId="289"/>
            <ac:spMk id="3" creationId="{00000000-0000-0000-0000-000000000000}"/>
          </ac:spMkLst>
        </pc:spChg>
      </pc:sldChg>
      <pc:sldChg chg="del">
        <pc:chgData name="Ashok S" userId="9f626006-1e90-408f-9408-39898d8542fe" providerId="ADAL" clId="{9B80B0B4-2A46-4B33-B971-CD737C303CFE}" dt="2025-03-15T05:47:57.584" v="52" actId="47"/>
        <pc:sldMkLst>
          <pc:docMk/>
          <pc:sldMk cId="1118665669" sldId="291"/>
        </pc:sldMkLst>
      </pc:sldChg>
      <pc:sldChg chg="modSp mod">
        <pc:chgData name="Ashok S" userId="9f626006-1e90-408f-9408-39898d8542fe" providerId="ADAL" clId="{9B80B0B4-2A46-4B33-B971-CD737C303CFE}" dt="2025-03-15T06:06:06.775" v="259"/>
        <pc:sldMkLst>
          <pc:docMk/>
          <pc:sldMk cId="1518309833" sldId="292"/>
        </pc:sldMkLst>
        <pc:spChg chg="mod">
          <ac:chgData name="Ashok S" userId="9f626006-1e90-408f-9408-39898d8542fe" providerId="ADAL" clId="{9B80B0B4-2A46-4B33-B971-CD737C303CFE}" dt="2025-03-15T05:44:32.958" v="35"/>
          <ac:spMkLst>
            <pc:docMk/>
            <pc:sldMk cId="1518309833" sldId="292"/>
            <ac:spMk id="2" creationId="{00000000-0000-0000-0000-000000000000}"/>
          </ac:spMkLst>
        </pc:spChg>
        <pc:spChg chg="mod">
          <ac:chgData name="Ashok S" userId="9f626006-1e90-408f-9408-39898d8542fe" providerId="ADAL" clId="{9B80B0B4-2A46-4B33-B971-CD737C303CFE}" dt="2025-03-15T06:06:06.775" v="259"/>
          <ac:spMkLst>
            <pc:docMk/>
            <pc:sldMk cId="1518309833" sldId="292"/>
            <ac:spMk id="3" creationId="{00000000-0000-0000-0000-000000000000}"/>
          </ac:spMkLst>
        </pc:spChg>
      </pc:sldChg>
      <pc:sldChg chg="modSp mod">
        <pc:chgData name="Ashok S" userId="9f626006-1e90-408f-9408-39898d8542fe" providerId="ADAL" clId="{9B80B0B4-2A46-4B33-B971-CD737C303CFE}" dt="2025-03-15T05:45:38.010" v="41"/>
        <pc:sldMkLst>
          <pc:docMk/>
          <pc:sldMk cId="3573805892" sldId="294"/>
        </pc:sldMkLst>
        <pc:spChg chg="mod">
          <ac:chgData name="Ashok S" userId="9f626006-1e90-408f-9408-39898d8542fe" providerId="ADAL" clId="{9B80B0B4-2A46-4B33-B971-CD737C303CFE}" dt="2025-03-15T05:45:28.441" v="40"/>
          <ac:spMkLst>
            <pc:docMk/>
            <pc:sldMk cId="3573805892" sldId="294"/>
            <ac:spMk id="2" creationId="{00000000-0000-0000-0000-000000000000}"/>
          </ac:spMkLst>
        </pc:spChg>
        <pc:spChg chg="mod">
          <ac:chgData name="Ashok S" userId="9f626006-1e90-408f-9408-39898d8542fe" providerId="ADAL" clId="{9B80B0B4-2A46-4B33-B971-CD737C303CFE}" dt="2025-03-15T05:45:38.010" v="41"/>
          <ac:spMkLst>
            <pc:docMk/>
            <pc:sldMk cId="3573805892" sldId="294"/>
            <ac:spMk id="3" creationId="{00000000-0000-0000-0000-000000000000}"/>
          </ac:spMkLst>
        </pc:spChg>
      </pc:sldChg>
      <pc:sldChg chg="modSp mod">
        <pc:chgData name="Ashok S" userId="9f626006-1e90-408f-9408-39898d8542fe" providerId="ADAL" clId="{9B80B0B4-2A46-4B33-B971-CD737C303CFE}" dt="2025-03-15T05:47:19.744" v="49"/>
        <pc:sldMkLst>
          <pc:docMk/>
          <pc:sldMk cId="78878528" sldId="295"/>
        </pc:sldMkLst>
        <pc:spChg chg="mod">
          <ac:chgData name="Ashok S" userId="9f626006-1e90-408f-9408-39898d8542fe" providerId="ADAL" clId="{9B80B0B4-2A46-4B33-B971-CD737C303CFE}" dt="2025-03-15T05:47:10.845" v="48"/>
          <ac:spMkLst>
            <pc:docMk/>
            <pc:sldMk cId="78878528" sldId="295"/>
            <ac:spMk id="2" creationId="{00000000-0000-0000-0000-000000000000}"/>
          </ac:spMkLst>
        </pc:spChg>
        <pc:spChg chg="mod">
          <ac:chgData name="Ashok S" userId="9f626006-1e90-408f-9408-39898d8542fe" providerId="ADAL" clId="{9B80B0B4-2A46-4B33-B971-CD737C303CFE}" dt="2025-03-15T05:47:19.744" v="49"/>
          <ac:spMkLst>
            <pc:docMk/>
            <pc:sldMk cId="78878528" sldId="295"/>
            <ac:spMk id="3" creationId="{00000000-0000-0000-0000-000000000000}"/>
          </ac:spMkLst>
        </pc:spChg>
      </pc:sldChg>
      <pc:sldChg chg="del">
        <pc:chgData name="Ashok S" userId="9f626006-1e90-408f-9408-39898d8542fe" providerId="ADAL" clId="{9B80B0B4-2A46-4B33-B971-CD737C303CFE}" dt="2025-03-15T05:47:57.584" v="52" actId="47"/>
        <pc:sldMkLst>
          <pc:docMk/>
          <pc:sldMk cId="3354310778" sldId="296"/>
        </pc:sldMkLst>
      </pc:sldChg>
      <pc:sldChg chg="modSp add mod ord">
        <pc:chgData name="Ashok S" userId="9f626006-1e90-408f-9408-39898d8542fe" providerId="ADAL" clId="{9B80B0B4-2A46-4B33-B971-CD737C303CFE}" dt="2025-03-15T05:43:02.539" v="24"/>
        <pc:sldMkLst>
          <pc:docMk/>
          <pc:sldMk cId="1235019614" sldId="297"/>
        </pc:sldMkLst>
        <pc:spChg chg="mod">
          <ac:chgData name="Ashok S" userId="9f626006-1e90-408f-9408-39898d8542fe" providerId="ADAL" clId="{9B80B0B4-2A46-4B33-B971-CD737C303CFE}" dt="2025-03-15T05:43:02.539" v="24"/>
          <ac:spMkLst>
            <pc:docMk/>
            <pc:sldMk cId="1235019614" sldId="297"/>
            <ac:spMk id="4" creationId="{16098C5B-3A5D-8501-E700-BA375F1C6C3F}"/>
          </ac:spMkLst>
        </pc:spChg>
      </pc:sldChg>
      <pc:sldChg chg="modSp add mod">
        <pc:chgData name="Ashok S" userId="9f626006-1e90-408f-9408-39898d8542fe" providerId="ADAL" clId="{9B80B0B4-2A46-4B33-B971-CD737C303CFE}" dt="2025-03-15T05:43:29.264" v="26"/>
        <pc:sldMkLst>
          <pc:docMk/>
          <pc:sldMk cId="3319193915" sldId="298"/>
        </pc:sldMkLst>
        <pc:spChg chg="mod">
          <ac:chgData name="Ashok S" userId="9f626006-1e90-408f-9408-39898d8542fe" providerId="ADAL" clId="{9B80B0B4-2A46-4B33-B971-CD737C303CFE}" dt="2025-03-15T05:43:29.264" v="26"/>
          <ac:spMkLst>
            <pc:docMk/>
            <pc:sldMk cId="3319193915" sldId="298"/>
            <ac:spMk id="4" creationId="{84552208-90E7-1865-26E0-3C0A61E222C7}"/>
          </ac:spMkLst>
        </pc:spChg>
      </pc:sldChg>
      <pc:sldChg chg="modSp add mod">
        <pc:chgData name="Ashok S" userId="9f626006-1e90-408f-9408-39898d8542fe" providerId="ADAL" clId="{9B80B0B4-2A46-4B33-B971-CD737C303CFE}" dt="2025-03-15T05:46:13.964" v="43"/>
        <pc:sldMkLst>
          <pc:docMk/>
          <pc:sldMk cId="483210963" sldId="299"/>
        </pc:sldMkLst>
        <pc:spChg chg="mod">
          <ac:chgData name="Ashok S" userId="9f626006-1e90-408f-9408-39898d8542fe" providerId="ADAL" clId="{9B80B0B4-2A46-4B33-B971-CD737C303CFE}" dt="2025-03-15T05:46:13.964" v="43"/>
          <ac:spMkLst>
            <pc:docMk/>
            <pc:sldMk cId="483210963" sldId="299"/>
            <ac:spMk id="4" creationId="{0C7EE3A0-AA98-4550-1758-88597AF73E2A}"/>
          </ac:spMkLst>
        </pc:spChg>
      </pc:sldChg>
      <pc:sldChg chg="modSp add mod">
        <pc:chgData name="Ashok S" userId="9f626006-1e90-408f-9408-39898d8542fe" providerId="ADAL" clId="{9B80B0B4-2A46-4B33-B971-CD737C303CFE}" dt="2025-03-15T05:46:31.025" v="45"/>
        <pc:sldMkLst>
          <pc:docMk/>
          <pc:sldMk cId="1380811350" sldId="300"/>
        </pc:sldMkLst>
        <pc:spChg chg="mod">
          <ac:chgData name="Ashok S" userId="9f626006-1e90-408f-9408-39898d8542fe" providerId="ADAL" clId="{9B80B0B4-2A46-4B33-B971-CD737C303CFE}" dt="2025-03-15T05:46:22.497" v="44"/>
          <ac:spMkLst>
            <pc:docMk/>
            <pc:sldMk cId="1380811350" sldId="300"/>
            <ac:spMk id="2" creationId="{EB88F6DB-595C-BC68-680D-DB1DB7C08F39}"/>
          </ac:spMkLst>
        </pc:spChg>
        <pc:spChg chg="mod">
          <ac:chgData name="Ashok S" userId="9f626006-1e90-408f-9408-39898d8542fe" providerId="ADAL" clId="{9B80B0B4-2A46-4B33-B971-CD737C303CFE}" dt="2025-03-15T05:46:31.025" v="45"/>
          <ac:spMkLst>
            <pc:docMk/>
            <pc:sldMk cId="1380811350" sldId="300"/>
            <ac:spMk id="3" creationId="{189584C9-7625-D000-3F82-2EA4F1466299}"/>
          </ac:spMkLst>
        </pc:spChg>
      </pc:sldChg>
      <pc:sldChg chg="modSp add mod">
        <pc:chgData name="Ashok S" userId="9f626006-1e90-408f-9408-39898d8542fe" providerId="ADAL" clId="{9B80B0B4-2A46-4B33-B971-CD737C303CFE}" dt="2025-03-15T05:46:50.565" v="47"/>
        <pc:sldMkLst>
          <pc:docMk/>
          <pc:sldMk cId="821050610" sldId="301"/>
        </pc:sldMkLst>
        <pc:spChg chg="mod">
          <ac:chgData name="Ashok S" userId="9f626006-1e90-408f-9408-39898d8542fe" providerId="ADAL" clId="{9B80B0B4-2A46-4B33-B971-CD737C303CFE}" dt="2025-03-15T05:46:42.694" v="46"/>
          <ac:spMkLst>
            <pc:docMk/>
            <pc:sldMk cId="821050610" sldId="301"/>
            <ac:spMk id="2" creationId="{2F44AC4A-10D3-2ACF-AEAF-3C4A5786AE42}"/>
          </ac:spMkLst>
        </pc:spChg>
        <pc:spChg chg="mod">
          <ac:chgData name="Ashok S" userId="9f626006-1e90-408f-9408-39898d8542fe" providerId="ADAL" clId="{9B80B0B4-2A46-4B33-B971-CD737C303CFE}" dt="2025-03-15T05:46:50.565" v="47"/>
          <ac:spMkLst>
            <pc:docMk/>
            <pc:sldMk cId="821050610" sldId="301"/>
            <ac:spMk id="3" creationId="{F95B7134-D168-57FC-E394-786E9A05C359}"/>
          </ac:spMkLst>
        </pc:spChg>
      </pc:sldChg>
      <pc:sldChg chg="modSp add mod">
        <pc:chgData name="Ashok S" userId="9f626006-1e90-408f-9408-39898d8542fe" providerId="ADAL" clId="{9B80B0B4-2A46-4B33-B971-CD737C303CFE}" dt="2025-03-15T11:54:52.184" v="1196" actId="12"/>
        <pc:sldMkLst>
          <pc:docMk/>
          <pc:sldMk cId="2331706049" sldId="302"/>
        </pc:sldMkLst>
        <pc:spChg chg="mod">
          <ac:chgData name="Ashok S" userId="9f626006-1e90-408f-9408-39898d8542fe" providerId="ADAL" clId="{9B80B0B4-2A46-4B33-B971-CD737C303CFE}" dt="2025-03-15T05:48:24.335" v="54"/>
          <ac:spMkLst>
            <pc:docMk/>
            <pc:sldMk cId="2331706049" sldId="302"/>
            <ac:spMk id="2" creationId="{68B87086-91BA-1FE5-3981-9E445A40AE36}"/>
          </ac:spMkLst>
        </pc:spChg>
        <pc:spChg chg="mod">
          <ac:chgData name="Ashok S" userId="9f626006-1e90-408f-9408-39898d8542fe" providerId="ADAL" clId="{9B80B0B4-2A46-4B33-B971-CD737C303CFE}" dt="2025-03-15T11:54:52.184" v="1196" actId="12"/>
          <ac:spMkLst>
            <pc:docMk/>
            <pc:sldMk cId="2331706049" sldId="302"/>
            <ac:spMk id="3" creationId="{6C1BC5B2-5E84-5AB2-BAAE-914AA21D4220}"/>
          </ac:spMkLst>
        </pc:spChg>
      </pc:sldChg>
      <pc:sldChg chg="addSp modSp add mod">
        <pc:chgData name="Ashok S" userId="9f626006-1e90-408f-9408-39898d8542fe" providerId="ADAL" clId="{9B80B0B4-2A46-4B33-B971-CD737C303CFE}" dt="2025-03-15T08:23:06.239" v="475" actId="1076"/>
        <pc:sldMkLst>
          <pc:docMk/>
          <pc:sldMk cId="2435139395" sldId="303"/>
        </pc:sldMkLst>
        <pc:spChg chg="mod">
          <ac:chgData name="Ashok S" userId="9f626006-1e90-408f-9408-39898d8542fe" providerId="ADAL" clId="{9B80B0B4-2A46-4B33-B971-CD737C303CFE}" dt="2025-03-15T05:48:30.943" v="55"/>
          <ac:spMkLst>
            <pc:docMk/>
            <pc:sldMk cId="2435139395" sldId="303"/>
            <ac:spMk id="2" creationId="{79B34D36-8CC9-2AFA-8B63-8A7A447CE57A}"/>
          </ac:spMkLst>
        </pc:spChg>
        <pc:spChg chg="mod">
          <ac:chgData name="Ashok S" userId="9f626006-1e90-408f-9408-39898d8542fe" providerId="ADAL" clId="{9B80B0B4-2A46-4B33-B971-CD737C303CFE}" dt="2025-03-15T08:20:56.482" v="466" actId="15"/>
          <ac:spMkLst>
            <pc:docMk/>
            <pc:sldMk cId="2435139395" sldId="303"/>
            <ac:spMk id="3" creationId="{B7011925-D992-EAFB-F04A-7C8E0B860F6E}"/>
          </ac:spMkLst>
        </pc:spChg>
        <pc:graphicFrameChg chg="add mod modGraphic">
          <ac:chgData name="Ashok S" userId="9f626006-1e90-408f-9408-39898d8542fe" providerId="ADAL" clId="{9B80B0B4-2A46-4B33-B971-CD737C303CFE}" dt="2025-03-15T08:23:06.239" v="475" actId="1076"/>
          <ac:graphicFrameMkLst>
            <pc:docMk/>
            <pc:sldMk cId="2435139395" sldId="303"/>
            <ac:graphicFrameMk id="4" creationId="{6F60F07F-B527-D25A-5A98-B0D47D80FE74}"/>
          </ac:graphicFrameMkLst>
        </pc:graphicFrameChg>
      </pc:sldChg>
      <pc:sldChg chg="modSp add mod">
        <pc:chgData name="Ashok S" userId="9f626006-1e90-408f-9408-39898d8542fe" providerId="ADAL" clId="{9B80B0B4-2A46-4B33-B971-CD737C303CFE}" dt="2025-03-15T08:24:48.417" v="486" actId="15"/>
        <pc:sldMkLst>
          <pc:docMk/>
          <pc:sldMk cId="1448146901" sldId="304"/>
        </pc:sldMkLst>
        <pc:spChg chg="mod">
          <ac:chgData name="Ashok S" userId="9f626006-1e90-408f-9408-39898d8542fe" providerId="ADAL" clId="{9B80B0B4-2A46-4B33-B971-CD737C303CFE}" dt="2025-03-15T05:48:40.014" v="56"/>
          <ac:spMkLst>
            <pc:docMk/>
            <pc:sldMk cId="1448146901" sldId="304"/>
            <ac:spMk id="2" creationId="{B2F3D2A7-0C10-4289-1729-ED914622EC89}"/>
          </ac:spMkLst>
        </pc:spChg>
        <pc:spChg chg="mod">
          <ac:chgData name="Ashok S" userId="9f626006-1e90-408f-9408-39898d8542fe" providerId="ADAL" clId="{9B80B0B4-2A46-4B33-B971-CD737C303CFE}" dt="2025-03-15T08:24:48.417" v="486" actId="15"/>
          <ac:spMkLst>
            <pc:docMk/>
            <pc:sldMk cId="1448146901" sldId="304"/>
            <ac:spMk id="3" creationId="{0DDAC169-5278-BDB7-8E00-4A4021665014}"/>
          </ac:spMkLst>
        </pc:spChg>
      </pc:sldChg>
      <pc:sldChg chg="modSp add mod">
        <pc:chgData name="Ashok S" userId="9f626006-1e90-408f-9408-39898d8542fe" providerId="ADAL" clId="{9B80B0B4-2A46-4B33-B971-CD737C303CFE}" dt="2025-03-15T08:28:38.748" v="517" actId="6549"/>
        <pc:sldMkLst>
          <pc:docMk/>
          <pc:sldMk cId="388041958" sldId="305"/>
        </pc:sldMkLst>
        <pc:spChg chg="mod">
          <ac:chgData name="Ashok S" userId="9f626006-1e90-408f-9408-39898d8542fe" providerId="ADAL" clId="{9B80B0B4-2A46-4B33-B971-CD737C303CFE}" dt="2025-03-15T05:48:58.998" v="58"/>
          <ac:spMkLst>
            <pc:docMk/>
            <pc:sldMk cId="388041958" sldId="305"/>
            <ac:spMk id="2" creationId="{FC6C52DC-21CF-AC1E-E667-44C7A1B6590E}"/>
          </ac:spMkLst>
        </pc:spChg>
        <pc:spChg chg="mod">
          <ac:chgData name="Ashok S" userId="9f626006-1e90-408f-9408-39898d8542fe" providerId="ADAL" clId="{9B80B0B4-2A46-4B33-B971-CD737C303CFE}" dt="2025-03-15T08:28:38.748" v="517" actId="6549"/>
          <ac:spMkLst>
            <pc:docMk/>
            <pc:sldMk cId="388041958" sldId="305"/>
            <ac:spMk id="3" creationId="{A3EC7B3E-C6F3-0F83-FDDC-D8787324DFCC}"/>
          </ac:spMkLst>
        </pc:spChg>
      </pc:sldChg>
      <pc:sldChg chg="modSp add mod">
        <pc:chgData name="Ashok S" userId="9f626006-1e90-408f-9408-39898d8542fe" providerId="ADAL" clId="{9B80B0B4-2A46-4B33-B971-CD737C303CFE}" dt="2025-03-15T08:30:20.558" v="536" actId="14"/>
        <pc:sldMkLst>
          <pc:docMk/>
          <pc:sldMk cId="1018406295" sldId="306"/>
        </pc:sldMkLst>
        <pc:spChg chg="mod">
          <ac:chgData name="Ashok S" userId="9f626006-1e90-408f-9408-39898d8542fe" providerId="ADAL" clId="{9B80B0B4-2A46-4B33-B971-CD737C303CFE}" dt="2025-03-15T05:49:06.021" v="59"/>
          <ac:spMkLst>
            <pc:docMk/>
            <pc:sldMk cId="1018406295" sldId="306"/>
            <ac:spMk id="2" creationId="{F19E7E4E-28BF-29D4-B8B0-A9F9696BABFC}"/>
          </ac:spMkLst>
        </pc:spChg>
        <pc:spChg chg="mod">
          <ac:chgData name="Ashok S" userId="9f626006-1e90-408f-9408-39898d8542fe" providerId="ADAL" clId="{9B80B0B4-2A46-4B33-B971-CD737C303CFE}" dt="2025-03-15T08:30:20.558" v="536" actId="14"/>
          <ac:spMkLst>
            <pc:docMk/>
            <pc:sldMk cId="1018406295" sldId="306"/>
            <ac:spMk id="3" creationId="{DA8C5475-812B-5F5E-7120-167AAF5D2A58}"/>
          </ac:spMkLst>
        </pc:spChg>
      </pc:sldChg>
      <pc:sldChg chg="modSp add mod">
        <pc:chgData name="Ashok S" userId="9f626006-1e90-408f-9408-39898d8542fe" providerId="ADAL" clId="{9B80B0B4-2A46-4B33-B971-CD737C303CFE}" dt="2025-03-15T08:33:35.290" v="571" actId="20577"/>
        <pc:sldMkLst>
          <pc:docMk/>
          <pc:sldMk cId="1499047128" sldId="307"/>
        </pc:sldMkLst>
        <pc:spChg chg="mod">
          <ac:chgData name="Ashok S" userId="9f626006-1e90-408f-9408-39898d8542fe" providerId="ADAL" clId="{9B80B0B4-2A46-4B33-B971-CD737C303CFE}" dt="2025-03-15T05:49:15.655" v="60"/>
          <ac:spMkLst>
            <pc:docMk/>
            <pc:sldMk cId="1499047128" sldId="307"/>
            <ac:spMk id="2" creationId="{8D8391A8-E12F-5FEE-170C-847B602C75A8}"/>
          </ac:spMkLst>
        </pc:spChg>
        <pc:spChg chg="mod">
          <ac:chgData name="Ashok S" userId="9f626006-1e90-408f-9408-39898d8542fe" providerId="ADAL" clId="{9B80B0B4-2A46-4B33-B971-CD737C303CFE}" dt="2025-03-15T08:33:35.290" v="571" actId="20577"/>
          <ac:spMkLst>
            <pc:docMk/>
            <pc:sldMk cId="1499047128" sldId="307"/>
            <ac:spMk id="3" creationId="{9E54A04D-9F78-22D2-40A2-2A88391F174A}"/>
          </ac:spMkLst>
        </pc:spChg>
      </pc:sldChg>
      <pc:sldChg chg="modSp add mod">
        <pc:chgData name="Ashok S" userId="9f626006-1e90-408f-9408-39898d8542fe" providerId="ADAL" clId="{9B80B0B4-2A46-4B33-B971-CD737C303CFE}" dt="2025-03-15T05:54:32.124" v="84" actId="6549"/>
        <pc:sldMkLst>
          <pc:docMk/>
          <pc:sldMk cId="1783222220" sldId="308"/>
        </pc:sldMkLst>
        <pc:spChg chg="mod">
          <ac:chgData name="Ashok S" userId="9f626006-1e90-408f-9408-39898d8542fe" providerId="ADAL" clId="{9B80B0B4-2A46-4B33-B971-CD737C303CFE}" dt="2025-03-15T05:54:32.124" v="84" actId="6549"/>
          <ac:spMkLst>
            <pc:docMk/>
            <pc:sldMk cId="1783222220" sldId="308"/>
            <ac:spMk id="3" creationId="{D4A1D62C-F53F-79C7-D34B-F452A1340558}"/>
          </ac:spMkLst>
        </pc:spChg>
      </pc:sldChg>
      <pc:sldChg chg="modSp add mod">
        <pc:chgData name="Ashok S" userId="9f626006-1e90-408f-9408-39898d8542fe" providerId="ADAL" clId="{9B80B0B4-2A46-4B33-B971-CD737C303CFE}" dt="2025-03-15T11:51:04.415" v="1182" actId="6549"/>
        <pc:sldMkLst>
          <pc:docMk/>
          <pc:sldMk cId="4110296601" sldId="309"/>
        </pc:sldMkLst>
        <pc:spChg chg="mod">
          <ac:chgData name="Ashok S" userId="9f626006-1e90-408f-9408-39898d8542fe" providerId="ADAL" clId="{9B80B0B4-2A46-4B33-B971-CD737C303CFE}" dt="2025-03-15T11:51:04.415" v="1182" actId="6549"/>
          <ac:spMkLst>
            <pc:docMk/>
            <pc:sldMk cId="4110296601" sldId="309"/>
            <ac:spMk id="3" creationId="{7113A798-3FFE-1C58-EB9A-AD571A7AF5B4}"/>
          </ac:spMkLst>
        </pc:spChg>
      </pc:sldChg>
      <pc:sldChg chg="modSp add mod">
        <pc:chgData name="Ashok S" userId="9f626006-1e90-408f-9408-39898d8542fe" providerId="ADAL" clId="{9B80B0B4-2A46-4B33-B971-CD737C303CFE}" dt="2025-03-15T05:58:46.047" v="144" actId="20577"/>
        <pc:sldMkLst>
          <pc:docMk/>
          <pc:sldMk cId="1950224502" sldId="310"/>
        </pc:sldMkLst>
        <pc:spChg chg="mod">
          <ac:chgData name="Ashok S" userId="9f626006-1e90-408f-9408-39898d8542fe" providerId="ADAL" clId="{9B80B0B4-2A46-4B33-B971-CD737C303CFE}" dt="2025-03-15T05:58:46.047" v="144" actId="20577"/>
          <ac:spMkLst>
            <pc:docMk/>
            <pc:sldMk cId="1950224502" sldId="310"/>
            <ac:spMk id="3" creationId="{22D0EF4C-7770-E79A-B0AF-B6BF08602429}"/>
          </ac:spMkLst>
        </pc:spChg>
      </pc:sldChg>
      <pc:sldChg chg="modSp add mod">
        <pc:chgData name="Ashok S" userId="9f626006-1e90-408f-9408-39898d8542fe" providerId="ADAL" clId="{9B80B0B4-2A46-4B33-B971-CD737C303CFE}" dt="2025-03-15T06:04:37.712" v="253" actId="15"/>
        <pc:sldMkLst>
          <pc:docMk/>
          <pc:sldMk cId="3739122543" sldId="311"/>
        </pc:sldMkLst>
        <pc:spChg chg="mod">
          <ac:chgData name="Ashok S" userId="9f626006-1e90-408f-9408-39898d8542fe" providerId="ADAL" clId="{9B80B0B4-2A46-4B33-B971-CD737C303CFE}" dt="2025-03-15T06:04:37.712" v="253" actId="15"/>
          <ac:spMkLst>
            <pc:docMk/>
            <pc:sldMk cId="3739122543" sldId="311"/>
            <ac:spMk id="3" creationId="{ADA5854B-8550-EA5B-A09B-FB3BEF09799C}"/>
          </ac:spMkLst>
        </pc:spChg>
      </pc:sldChg>
      <pc:sldChg chg="modSp add mod">
        <pc:chgData name="Ashok S" userId="9f626006-1e90-408f-9408-39898d8542fe" providerId="ADAL" clId="{9B80B0B4-2A46-4B33-B971-CD737C303CFE}" dt="2025-03-15T06:07:46.991" v="281" actId="113"/>
        <pc:sldMkLst>
          <pc:docMk/>
          <pc:sldMk cId="2870426105" sldId="312"/>
        </pc:sldMkLst>
        <pc:spChg chg="mod">
          <ac:chgData name="Ashok S" userId="9f626006-1e90-408f-9408-39898d8542fe" providerId="ADAL" clId="{9B80B0B4-2A46-4B33-B971-CD737C303CFE}" dt="2025-03-15T06:06:18.688" v="261"/>
          <ac:spMkLst>
            <pc:docMk/>
            <pc:sldMk cId="2870426105" sldId="312"/>
            <ac:spMk id="2" creationId="{DA83E1A2-D15B-7E02-9468-1FD36B710222}"/>
          </ac:spMkLst>
        </pc:spChg>
        <pc:spChg chg="mod">
          <ac:chgData name="Ashok S" userId="9f626006-1e90-408f-9408-39898d8542fe" providerId="ADAL" clId="{9B80B0B4-2A46-4B33-B971-CD737C303CFE}" dt="2025-03-15T06:07:46.991" v="281" actId="113"/>
          <ac:spMkLst>
            <pc:docMk/>
            <pc:sldMk cId="2870426105" sldId="312"/>
            <ac:spMk id="3" creationId="{D8D0BF1F-3CE4-9CBB-9B66-F427D246AD52}"/>
          </ac:spMkLst>
        </pc:spChg>
      </pc:sldChg>
      <pc:sldChg chg="addSp modSp add mod">
        <pc:chgData name="Ashok S" userId="9f626006-1e90-408f-9408-39898d8542fe" providerId="ADAL" clId="{9B80B0B4-2A46-4B33-B971-CD737C303CFE}" dt="2025-03-15T06:08:23.372" v="293" actId="1076"/>
        <pc:sldMkLst>
          <pc:docMk/>
          <pc:sldMk cId="2270255616" sldId="313"/>
        </pc:sldMkLst>
        <pc:spChg chg="mod">
          <ac:chgData name="Ashok S" userId="9f626006-1e90-408f-9408-39898d8542fe" providerId="ADAL" clId="{9B80B0B4-2A46-4B33-B971-CD737C303CFE}" dt="2025-03-15T06:08:05.806" v="283"/>
          <ac:spMkLst>
            <pc:docMk/>
            <pc:sldMk cId="2270255616" sldId="313"/>
            <ac:spMk id="3" creationId="{EC100F51-1FA6-8759-4063-6352958C4F1E}"/>
          </ac:spMkLst>
        </pc:spChg>
        <pc:graphicFrameChg chg="add mod modGraphic">
          <ac:chgData name="Ashok S" userId="9f626006-1e90-408f-9408-39898d8542fe" providerId="ADAL" clId="{9B80B0B4-2A46-4B33-B971-CD737C303CFE}" dt="2025-03-15T06:08:23.372" v="293" actId="1076"/>
          <ac:graphicFrameMkLst>
            <pc:docMk/>
            <pc:sldMk cId="2270255616" sldId="313"/>
            <ac:graphicFrameMk id="4" creationId="{0D50DA3B-5F7E-6D8E-9F8C-3EBF25FA569C}"/>
          </ac:graphicFrameMkLst>
        </pc:graphicFrameChg>
      </pc:sldChg>
      <pc:sldChg chg="modSp add mod ord">
        <pc:chgData name="Ashok S" userId="9f626006-1e90-408f-9408-39898d8542fe" providerId="ADAL" clId="{9B80B0B4-2A46-4B33-B971-CD737C303CFE}" dt="2025-03-15T06:10:01.302" v="316" actId="113"/>
        <pc:sldMkLst>
          <pc:docMk/>
          <pc:sldMk cId="2460497705" sldId="314"/>
        </pc:sldMkLst>
        <pc:spChg chg="mod">
          <ac:chgData name="Ashok S" userId="9f626006-1e90-408f-9408-39898d8542fe" providerId="ADAL" clId="{9B80B0B4-2A46-4B33-B971-CD737C303CFE}" dt="2025-03-15T06:09:04.644" v="297"/>
          <ac:spMkLst>
            <pc:docMk/>
            <pc:sldMk cId="2460497705" sldId="314"/>
            <ac:spMk id="2" creationId="{CFDC9283-C129-F37E-6546-13F6408EF95C}"/>
          </ac:spMkLst>
        </pc:spChg>
        <pc:spChg chg="mod">
          <ac:chgData name="Ashok S" userId="9f626006-1e90-408f-9408-39898d8542fe" providerId="ADAL" clId="{9B80B0B4-2A46-4B33-B971-CD737C303CFE}" dt="2025-03-15T06:10:01.302" v="316" actId="113"/>
          <ac:spMkLst>
            <pc:docMk/>
            <pc:sldMk cId="2460497705" sldId="314"/>
            <ac:spMk id="3" creationId="{79574AD8-2496-8018-C0E2-E9349F9DC1E6}"/>
          </ac:spMkLst>
        </pc:spChg>
      </pc:sldChg>
      <pc:sldChg chg="addSp modSp add mod">
        <pc:chgData name="Ashok S" userId="9f626006-1e90-408f-9408-39898d8542fe" providerId="ADAL" clId="{9B80B0B4-2A46-4B33-B971-CD737C303CFE}" dt="2025-03-15T06:12:16.513" v="337" actId="113"/>
        <pc:sldMkLst>
          <pc:docMk/>
          <pc:sldMk cId="3107281218" sldId="315"/>
        </pc:sldMkLst>
        <pc:spChg chg="mod">
          <ac:chgData name="Ashok S" userId="9f626006-1e90-408f-9408-39898d8542fe" providerId="ADAL" clId="{9B80B0B4-2A46-4B33-B971-CD737C303CFE}" dt="2025-03-15T06:12:16.513" v="337" actId="113"/>
          <ac:spMkLst>
            <pc:docMk/>
            <pc:sldMk cId="3107281218" sldId="315"/>
            <ac:spMk id="3" creationId="{780AFBF6-B79B-35FF-6939-C021944DF993}"/>
          </ac:spMkLst>
        </pc:spChg>
        <pc:graphicFrameChg chg="add mod modGraphic">
          <ac:chgData name="Ashok S" userId="9f626006-1e90-408f-9408-39898d8542fe" providerId="ADAL" clId="{9B80B0B4-2A46-4B33-B971-CD737C303CFE}" dt="2025-03-15T06:11:05.603" v="326" actId="1076"/>
          <ac:graphicFrameMkLst>
            <pc:docMk/>
            <pc:sldMk cId="3107281218" sldId="315"/>
            <ac:graphicFrameMk id="4" creationId="{3EC5BB3D-4381-8BCD-1E53-EC87041CFC2E}"/>
          </ac:graphicFrameMkLst>
        </pc:graphicFrameChg>
      </pc:sldChg>
      <pc:sldChg chg="addSp modSp add mod ord">
        <pc:chgData name="Ashok S" userId="9f626006-1e90-408f-9408-39898d8542fe" providerId="ADAL" clId="{9B80B0B4-2A46-4B33-B971-CD737C303CFE}" dt="2025-03-15T06:15:11.667" v="369" actId="6549"/>
        <pc:sldMkLst>
          <pc:docMk/>
          <pc:sldMk cId="2571731361" sldId="316"/>
        </pc:sldMkLst>
        <pc:spChg chg="mod">
          <ac:chgData name="Ashok S" userId="9f626006-1e90-408f-9408-39898d8542fe" providerId="ADAL" clId="{9B80B0B4-2A46-4B33-B971-CD737C303CFE}" dt="2025-03-15T06:12:49.058" v="341"/>
          <ac:spMkLst>
            <pc:docMk/>
            <pc:sldMk cId="2571731361" sldId="316"/>
            <ac:spMk id="2" creationId="{05A1E17C-FFB5-70C3-4ABB-558197FA3C96}"/>
          </ac:spMkLst>
        </pc:spChg>
        <pc:spChg chg="mod">
          <ac:chgData name="Ashok S" userId="9f626006-1e90-408f-9408-39898d8542fe" providerId="ADAL" clId="{9B80B0B4-2A46-4B33-B971-CD737C303CFE}" dt="2025-03-15T06:15:11.667" v="369" actId="6549"/>
          <ac:spMkLst>
            <pc:docMk/>
            <pc:sldMk cId="2571731361" sldId="316"/>
            <ac:spMk id="3" creationId="{4666627B-DF88-7C2C-9E15-9B76F7FE6C8B}"/>
          </ac:spMkLst>
        </pc:spChg>
        <pc:spChg chg="add mod">
          <ac:chgData name="Ashok S" userId="9f626006-1e90-408f-9408-39898d8542fe" providerId="ADAL" clId="{9B80B0B4-2A46-4B33-B971-CD737C303CFE}" dt="2025-03-15T06:15:02.538" v="367" actId="1076"/>
          <ac:spMkLst>
            <pc:docMk/>
            <pc:sldMk cId="2571731361" sldId="316"/>
            <ac:spMk id="4" creationId="{6AFA90AD-F3CD-F065-E4D9-641D6A8894A3}"/>
          </ac:spMkLst>
        </pc:spChg>
      </pc:sldChg>
      <pc:sldChg chg="modSp add mod">
        <pc:chgData name="Ashok S" userId="9f626006-1e90-408f-9408-39898d8542fe" providerId="ADAL" clId="{9B80B0B4-2A46-4B33-B971-CD737C303CFE}" dt="2025-03-15T06:15:35.167" v="376" actId="15"/>
        <pc:sldMkLst>
          <pc:docMk/>
          <pc:sldMk cId="1484935882" sldId="317"/>
        </pc:sldMkLst>
        <pc:spChg chg="mod">
          <ac:chgData name="Ashok S" userId="9f626006-1e90-408f-9408-39898d8542fe" providerId="ADAL" clId="{9B80B0B4-2A46-4B33-B971-CD737C303CFE}" dt="2025-03-15T06:15:35.167" v="376" actId="15"/>
          <ac:spMkLst>
            <pc:docMk/>
            <pc:sldMk cId="1484935882" sldId="317"/>
            <ac:spMk id="3" creationId="{2F520222-1609-D0B2-AED8-76105594CA9B}"/>
          </ac:spMkLst>
        </pc:spChg>
      </pc:sldChg>
      <pc:sldChg chg="modSp add mod">
        <pc:chgData name="Ashok S" userId="9f626006-1e90-408f-9408-39898d8542fe" providerId="ADAL" clId="{9B80B0B4-2A46-4B33-B971-CD737C303CFE}" dt="2025-03-15T11:56:41.373" v="1222" actId="11"/>
        <pc:sldMkLst>
          <pc:docMk/>
          <pc:sldMk cId="3190858121" sldId="318"/>
        </pc:sldMkLst>
        <pc:spChg chg="mod">
          <ac:chgData name="Ashok S" userId="9f626006-1e90-408f-9408-39898d8542fe" providerId="ADAL" clId="{9B80B0B4-2A46-4B33-B971-CD737C303CFE}" dt="2025-03-15T11:56:41.373" v="1222" actId="11"/>
          <ac:spMkLst>
            <pc:docMk/>
            <pc:sldMk cId="3190858121" sldId="318"/>
            <ac:spMk id="3" creationId="{ADCACF42-F2AE-AEC2-9D58-1167F0A4115C}"/>
          </ac:spMkLst>
        </pc:spChg>
      </pc:sldChg>
      <pc:sldChg chg="modSp add mod">
        <pc:chgData name="Ashok S" userId="9f626006-1e90-408f-9408-39898d8542fe" providerId="ADAL" clId="{9B80B0B4-2A46-4B33-B971-CD737C303CFE}" dt="2025-03-16T08:04:08.347" v="1227" actId="1076"/>
        <pc:sldMkLst>
          <pc:docMk/>
          <pc:sldMk cId="891874015" sldId="319"/>
        </pc:sldMkLst>
        <pc:spChg chg="mod">
          <ac:chgData name="Ashok S" userId="9f626006-1e90-408f-9408-39898d8542fe" providerId="ADAL" clId="{9B80B0B4-2A46-4B33-B971-CD737C303CFE}" dt="2025-03-15T08:35:05.373" v="574"/>
          <ac:spMkLst>
            <pc:docMk/>
            <pc:sldMk cId="891874015" sldId="319"/>
            <ac:spMk id="2" creationId="{99C496D8-8728-6732-3D7D-67E7E29C12D8}"/>
          </ac:spMkLst>
        </pc:spChg>
        <pc:spChg chg="mod">
          <ac:chgData name="Ashok S" userId="9f626006-1e90-408f-9408-39898d8542fe" providerId="ADAL" clId="{9B80B0B4-2A46-4B33-B971-CD737C303CFE}" dt="2025-03-16T08:04:08.347" v="1227" actId="1076"/>
          <ac:spMkLst>
            <pc:docMk/>
            <pc:sldMk cId="891874015" sldId="319"/>
            <ac:spMk id="3" creationId="{B2BD2D9F-275C-4222-2009-27D399863160}"/>
          </ac:spMkLst>
        </pc:spChg>
      </pc:sldChg>
      <pc:sldChg chg="modSp add mod">
        <pc:chgData name="Ashok S" userId="9f626006-1e90-408f-9408-39898d8542fe" providerId="ADAL" clId="{9B80B0B4-2A46-4B33-B971-CD737C303CFE}" dt="2025-03-16T08:05:05.543" v="1230" actId="5793"/>
        <pc:sldMkLst>
          <pc:docMk/>
          <pc:sldMk cId="2149076078" sldId="320"/>
        </pc:sldMkLst>
        <pc:spChg chg="mod">
          <ac:chgData name="Ashok S" userId="9f626006-1e90-408f-9408-39898d8542fe" providerId="ADAL" clId="{9B80B0B4-2A46-4B33-B971-CD737C303CFE}" dt="2025-03-15T08:35:17.941" v="577"/>
          <ac:spMkLst>
            <pc:docMk/>
            <pc:sldMk cId="2149076078" sldId="320"/>
            <ac:spMk id="2" creationId="{0A0CE22A-7D73-60AB-BC9D-E0BBA61F0EF7}"/>
          </ac:spMkLst>
        </pc:spChg>
        <pc:spChg chg="mod">
          <ac:chgData name="Ashok S" userId="9f626006-1e90-408f-9408-39898d8542fe" providerId="ADAL" clId="{9B80B0B4-2A46-4B33-B971-CD737C303CFE}" dt="2025-03-16T08:05:05.543" v="1230" actId="5793"/>
          <ac:spMkLst>
            <pc:docMk/>
            <pc:sldMk cId="2149076078" sldId="320"/>
            <ac:spMk id="3" creationId="{776ADBDE-FB2E-7909-FAC0-2862809BDCAB}"/>
          </ac:spMkLst>
        </pc:spChg>
      </pc:sldChg>
      <pc:sldChg chg="modSp add mod">
        <pc:chgData name="Ashok S" userId="9f626006-1e90-408f-9408-39898d8542fe" providerId="ADAL" clId="{9B80B0B4-2A46-4B33-B971-CD737C303CFE}" dt="2025-03-16T08:21:37.801" v="1284" actId="6549"/>
        <pc:sldMkLst>
          <pc:docMk/>
          <pc:sldMk cId="1423896540" sldId="321"/>
        </pc:sldMkLst>
        <pc:spChg chg="mod">
          <ac:chgData name="Ashok S" userId="9f626006-1e90-408f-9408-39898d8542fe" providerId="ADAL" clId="{9B80B0B4-2A46-4B33-B971-CD737C303CFE}" dt="2025-03-15T08:35:27.774" v="579"/>
          <ac:spMkLst>
            <pc:docMk/>
            <pc:sldMk cId="1423896540" sldId="321"/>
            <ac:spMk id="2" creationId="{7C1BA9FD-E770-92D8-3C72-C3400A9313E9}"/>
          </ac:spMkLst>
        </pc:spChg>
        <pc:spChg chg="mod">
          <ac:chgData name="Ashok S" userId="9f626006-1e90-408f-9408-39898d8542fe" providerId="ADAL" clId="{9B80B0B4-2A46-4B33-B971-CD737C303CFE}" dt="2025-03-16T08:21:37.801" v="1284" actId="6549"/>
          <ac:spMkLst>
            <pc:docMk/>
            <pc:sldMk cId="1423896540" sldId="321"/>
            <ac:spMk id="3" creationId="{5C181F74-1FB8-3B7D-6DBD-E558BEB760EE}"/>
          </ac:spMkLst>
        </pc:spChg>
      </pc:sldChg>
      <pc:sldChg chg="modSp add mod">
        <pc:chgData name="Ashok S" userId="9f626006-1e90-408f-9408-39898d8542fe" providerId="ADAL" clId="{9B80B0B4-2A46-4B33-B971-CD737C303CFE}" dt="2025-03-15T08:55:13.745" v="665" actId="5793"/>
        <pc:sldMkLst>
          <pc:docMk/>
          <pc:sldMk cId="1505841141" sldId="322"/>
        </pc:sldMkLst>
        <pc:spChg chg="mod">
          <ac:chgData name="Ashok S" userId="9f626006-1e90-408f-9408-39898d8542fe" providerId="ADAL" clId="{9B80B0B4-2A46-4B33-B971-CD737C303CFE}" dt="2025-03-15T08:55:13.745" v="665" actId="5793"/>
          <ac:spMkLst>
            <pc:docMk/>
            <pc:sldMk cId="1505841141" sldId="322"/>
            <ac:spMk id="3" creationId="{4226D3F2-A3E4-377E-49C7-20738B80F7D8}"/>
          </ac:spMkLst>
        </pc:spChg>
      </pc:sldChg>
      <pc:sldChg chg="modSp add mod">
        <pc:chgData name="Ashok S" userId="9f626006-1e90-408f-9408-39898d8542fe" providerId="ADAL" clId="{9B80B0B4-2A46-4B33-B971-CD737C303CFE}" dt="2025-03-15T09:01:26.922" v="727" actId="1076"/>
        <pc:sldMkLst>
          <pc:docMk/>
          <pc:sldMk cId="959988329" sldId="323"/>
        </pc:sldMkLst>
        <pc:spChg chg="mod">
          <ac:chgData name="Ashok S" userId="9f626006-1e90-408f-9408-39898d8542fe" providerId="ADAL" clId="{9B80B0B4-2A46-4B33-B971-CD737C303CFE}" dt="2025-03-15T09:01:26.922" v="727" actId="1076"/>
          <ac:spMkLst>
            <pc:docMk/>
            <pc:sldMk cId="959988329" sldId="323"/>
            <ac:spMk id="3" creationId="{AD2CA1E2-7857-2410-9B0D-0E77E758444E}"/>
          </ac:spMkLst>
        </pc:spChg>
      </pc:sldChg>
      <pc:sldChg chg="modSp add mod">
        <pc:chgData name="Ashok S" userId="9f626006-1e90-408f-9408-39898d8542fe" providerId="ADAL" clId="{9B80B0B4-2A46-4B33-B971-CD737C303CFE}" dt="2025-03-15T09:06:57.714" v="860" actId="20577"/>
        <pc:sldMkLst>
          <pc:docMk/>
          <pc:sldMk cId="3858853379" sldId="324"/>
        </pc:sldMkLst>
        <pc:spChg chg="mod">
          <ac:chgData name="Ashok S" userId="9f626006-1e90-408f-9408-39898d8542fe" providerId="ADAL" clId="{9B80B0B4-2A46-4B33-B971-CD737C303CFE}" dt="2025-03-15T09:02:04.723" v="731"/>
          <ac:spMkLst>
            <pc:docMk/>
            <pc:sldMk cId="3858853379" sldId="324"/>
            <ac:spMk id="2" creationId="{EBF2D1CE-2450-FB86-1EA5-8C7BDF81DA57}"/>
          </ac:spMkLst>
        </pc:spChg>
        <pc:spChg chg="mod">
          <ac:chgData name="Ashok S" userId="9f626006-1e90-408f-9408-39898d8542fe" providerId="ADAL" clId="{9B80B0B4-2A46-4B33-B971-CD737C303CFE}" dt="2025-03-15T09:06:57.714" v="860" actId="20577"/>
          <ac:spMkLst>
            <pc:docMk/>
            <pc:sldMk cId="3858853379" sldId="324"/>
            <ac:spMk id="3" creationId="{5A19E23F-FAED-E7D8-E269-C1D9C31192CF}"/>
          </ac:spMkLst>
        </pc:spChg>
      </pc:sldChg>
      <pc:sldChg chg="modSp add mod">
        <pc:chgData name="Ashok S" userId="9f626006-1e90-408f-9408-39898d8542fe" providerId="ADAL" clId="{9B80B0B4-2A46-4B33-B971-CD737C303CFE}" dt="2025-03-15T09:11:19.194" v="874" actId="15"/>
        <pc:sldMkLst>
          <pc:docMk/>
          <pc:sldMk cId="2269431237" sldId="325"/>
        </pc:sldMkLst>
        <pc:spChg chg="mod">
          <ac:chgData name="Ashok S" userId="9f626006-1e90-408f-9408-39898d8542fe" providerId="ADAL" clId="{9B80B0B4-2A46-4B33-B971-CD737C303CFE}" dt="2025-03-15T09:02:23.634" v="735"/>
          <ac:spMkLst>
            <pc:docMk/>
            <pc:sldMk cId="2269431237" sldId="325"/>
            <ac:spMk id="2" creationId="{3EA40BFC-F249-4FDE-D58D-1279449B88AA}"/>
          </ac:spMkLst>
        </pc:spChg>
        <pc:spChg chg="mod">
          <ac:chgData name="Ashok S" userId="9f626006-1e90-408f-9408-39898d8542fe" providerId="ADAL" clId="{9B80B0B4-2A46-4B33-B971-CD737C303CFE}" dt="2025-03-15T09:11:19.194" v="874" actId="15"/>
          <ac:spMkLst>
            <pc:docMk/>
            <pc:sldMk cId="2269431237" sldId="325"/>
            <ac:spMk id="3" creationId="{58C95954-0111-A212-84FE-9CB823039BC8}"/>
          </ac:spMkLst>
        </pc:spChg>
      </pc:sldChg>
      <pc:sldChg chg="modSp add mod">
        <pc:chgData name="Ashok S" userId="9f626006-1e90-408f-9408-39898d8542fe" providerId="ADAL" clId="{9B80B0B4-2A46-4B33-B971-CD737C303CFE}" dt="2025-03-15T09:14:04.349" v="890" actId="12"/>
        <pc:sldMkLst>
          <pc:docMk/>
          <pc:sldMk cId="4121636952" sldId="326"/>
        </pc:sldMkLst>
        <pc:spChg chg="mod">
          <ac:chgData name="Ashok S" userId="9f626006-1e90-408f-9408-39898d8542fe" providerId="ADAL" clId="{9B80B0B4-2A46-4B33-B971-CD737C303CFE}" dt="2025-03-15T09:14:04.349" v="890" actId="12"/>
          <ac:spMkLst>
            <pc:docMk/>
            <pc:sldMk cId="4121636952" sldId="326"/>
            <ac:spMk id="3" creationId="{2D4C259D-1835-C554-ED53-F3AC27596071}"/>
          </ac:spMkLst>
        </pc:spChg>
      </pc:sldChg>
      <pc:sldChg chg="modSp add mod">
        <pc:chgData name="Ashok S" userId="9f626006-1e90-408f-9408-39898d8542fe" providerId="ADAL" clId="{9B80B0B4-2A46-4B33-B971-CD737C303CFE}" dt="2025-03-15T09:17:01.870" v="914" actId="20577"/>
        <pc:sldMkLst>
          <pc:docMk/>
          <pc:sldMk cId="1033250359" sldId="327"/>
        </pc:sldMkLst>
        <pc:spChg chg="mod">
          <ac:chgData name="Ashok S" userId="9f626006-1e90-408f-9408-39898d8542fe" providerId="ADAL" clId="{9B80B0B4-2A46-4B33-B971-CD737C303CFE}" dt="2025-03-15T09:17:01.870" v="914" actId="20577"/>
          <ac:spMkLst>
            <pc:docMk/>
            <pc:sldMk cId="1033250359" sldId="327"/>
            <ac:spMk id="3" creationId="{31A6CB6A-C6B3-2BB9-7339-979FC5666AFF}"/>
          </ac:spMkLst>
        </pc:spChg>
      </pc:sldChg>
      <pc:sldChg chg="add del">
        <pc:chgData name="Ashok S" userId="9f626006-1e90-408f-9408-39898d8542fe" providerId="ADAL" clId="{9B80B0B4-2A46-4B33-B971-CD737C303CFE}" dt="2025-03-15T09:17:22.204" v="915" actId="47"/>
        <pc:sldMkLst>
          <pc:docMk/>
          <pc:sldMk cId="4059562456" sldId="328"/>
        </pc:sldMkLst>
      </pc:sldChg>
      <pc:sldChg chg="modSp add mod modNotesTx">
        <pc:chgData name="Ashok S" userId="9f626006-1e90-408f-9408-39898d8542fe" providerId="ADAL" clId="{9B80B0B4-2A46-4B33-B971-CD737C303CFE}" dt="2025-03-15T09:24:47.777" v="957" actId="20577"/>
        <pc:sldMkLst>
          <pc:docMk/>
          <pc:sldMk cId="4096204246" sldId="328"/>
        </pc:sldMkLst>
        <pc:spChg chg="mod">
          <ac:chgData name="Ashok S" userId="9f626006-1e90-408f-9408-39898d8542fe" providerId="ADAL" clId="{9B80B0B4-2A46-4B33-B971-CD737C303CFE}" dt="2025-03-15T09:17:41.609" v="918"/>
          <ac:spMkLst>
            <pc:docMk/>
            <pc:sldMk cId="4096204246" sldId="328"/>
            <ac:spMk id="2" creationId="{FC685215-6B5E-5046-EF20-5452F7A6DF07}"/>
          </ac:spMkLst>
        </pc:spChg>
        <pc:spChg chg="mod">
          <ac:chgData name="Ashok S" userId="9f626006-1e90-408f-9408-39898d8542fe" providerId="ADAL" clId="{9B80B0B4-2A46-4B33-B971-CD737C303CFE}" dt="2025-03-15T09:24:47.777" v="957" actId="20577"/>
          <ac:spMkLst>
            <pc:docMk/>
            <pc:sldMk cId="4096204246" sldId="328"/>
            <ac:spMk id="3" creationId="{84EAA9FC-5DE1-782C-9AEA-451A35BA3FA4}"/>
          </ac:spMkLst>
        </pc:spChg>
      </pc:sldChg>
      <pc:sldChg chg="modSp add mod">
        <pc:chgData name="Ashok S" userId="9f626006-1e90-408f-9408-39898d8542fe" providerId="ADAL" clId="{9B80B0B4-2A46-4B33-B971-CD737C303CFE}" dt="2025-03-15T09:27:46.174" v="971"/>
        <pc:sldMkLst>
          <pc:docMk/>
          <pc:sldMk cId="3876186746" sldId="329"/>
        </pc:sldMkLst>
        <pc:spChg chg="mod">
          <ac:chgData name="Ashok S" userId="9f626006-1e90-408f-9408-39898d8542fe" providerId="ADAL" clId="{9B80B0B4-2A46-4B33-B971-CD737C303CFE}" dt="2025-03-15T09:17:53.625" v="921"/>
          <ac:spMkLst>
            <pc:docMk/>
            <pc:sldMk cId="3876186746" sldId="329"/>
            <ac:spMk id="2" creationId="{3ECE6BD9-D422-3583-3AD5-BD9D964CC7C8}"/>
          </ac:spMkLst>
        </pc:spChg>
        <pc:spChg chg="mod">
          <ac:chgData name="Ashok S" userId="9f626006-1e90-408f-9408-39898d8542fe" providerId="ADAL" clId="{9B80B0B4-2A46-4B33-B971-CD737C303CFE}" dt="2025-03-15T09:27:46.174" v="971"/>
          <ac:spMkLst>
            <pc:docMk/>
            <pc:sldMk cId="3876186746" sldId="329"/>
            <ac:spMk id="3" creationId="{38DDABAB-51A4-F796-C59C-FF7686C3D463}"/>
          </ac:spMkLst>
        </pc:spChg>
      </pc:sldChg>
      <pc:sldChg chg="modSp add mod">
        <pc:chgData name="Ashok S" userId="9f626006-1e90-408f-9408-39898d8542fe" providerId="ADAL" clId="{9B80B0B4-2A46-4B33-B971-CD737C303CFE}" dt="2025-03-15T09:35:35.873" v="1016" actId="6549"/>
        <pc:sldMkLst>
          <pc:docMk/>
          <pc:sldMk cId="4082494071" sldId="330"/>
        </pc:sldMkLst>
        <pc:spChg chg="mod">
          <ac:chgData name="Ashok S" userId="9f626006-1e90-408f-9408-39898d8542fe" providerId="ADAL" clId="{9B80B0B4-2A46-4B33-B971-CD737C303CFE}" dt="2025-03-15T09:19:09.920" v="923"/>
          <ac:spMkLst>
            <pc:docMk/>
            <pc:sldMk cId="4082494071" sldId="330"/>
            <ac:spMk id="2" creationId="{CA2E061F-B079-F4E8-76C1-DC4D30587BD9}"/>
          </ac:spMkLst>
        </pc:spChg>
        <pc:spChg chg="mod">
          <ac:chgData name="Ashok S" userId="9f626006-1e90-408f-9408-39898d8542fe" providerId="ADAL" clId="{9B80B0B4-2A46-4B33-B971-CD737C303CFE}" dt="2025-03-15T09:35:35.873" v="1016" actId="6549"/>
          <ac:spMkLst>
            <pc:docMk/>
            <pc:sldMk cId="4082494071" sldId="330"/>
            <ac:spMk id="3" creationId="{4CB1872B-DFF3-59FA-3D9E-E047E1065F20}"/>
          </ac:spMkLst>
        </pc:spChg>
      </pc:sldChg>
      <pc:sldChg chg="addSp modSp add mod">
        <pc:chgData name="Ashok S" userId="9f626006-1e90-408f-9408-39898d8542fe" providerId="ADAL" clId="{9B80B0B4-2A46-4B33-B971-CD737C303CFE}" dt="2025-03-15T09:33:34.574" v="1006" actId="1076"/>
        <pc:sldMkLst>
          <pc:docMk/>
          <pc:sldMk cId="1539214628" sldId="331"/>
        </pc:sldMkLst>
        <pc:spChg chg="mod">
          <ac:chgData name="Ashok S" userId="9f626006-1e90-408f-9408-39898d8542fe" providerId="ADAL" clId="{9B80B0B4-2A46-4B33-B971-CD737C303CFE}" dt="2025-03-15T09:33:28.118" v="1005" actId="14"/>
          <ac:spMkLst>
            <pc:docMk/>
            <pc:sldMk cId="1539214628" sldId="331"/>
            <ac:spMk id="3" creationId="{6F26234D-3831-5721-413E-EC976AD20578}"/>
          </ac:spMkLst>
        </pc:spChg>
        <pc:graphicFrameChg chg="add mod modGraphic">
          <ac:chgData name="Ashok S" userId="9f626006-1e90-408f-9408-39898d8542fe" providerId="ADAL" clId="{9B80B0B4-2A46-4B33-B971-CD737C303CFE}" dt="2025-03-15T09:33:34.574" v="1006" actId="1076"/>
          <ac:graphicFrameMkLst>
            <pc:docMk/>
            <pc:sldMk cId="1539214628" sldId="331"/>
            <ac:graphicFrameMk id="4" creationId="{F013D540-46D6-C7D4-0C5C-C9EC020A6BE3}"/>
          </ac:graphicFrameMkLst>
        </pc:graphicFrameChg>
      </pc:sldChg>
      <pc:sldChg chg="modSp add mod">
        <pc:chgData name="Ashok S" userId="9f626006-1e90-408f-9408-39898d8542fe" providerId="ADAL" clId="{9B80B0B4-2A46-4B33-B971-CD737C303CFE}" dt="2025-03-15T09:43:02.168" v="1059" actId="14"/>
        <pc:sldMkLst>
          <pc:docMk/>
          <pc:sldMk cId="2853001689" sldId="332"/>
        </pc:sldMkLst>
        <pc:spChg chg="mod">
          <ac:chgData name="Ashok S" userId="9f626006-1e90-408f-9408-39898d8542fe" providerId="ADAL" clId="{9B80B0B4-2A46-4B33-B971-CD737C303CFE}" dt="2025-03-15T09:39:56.088" v="1021"/>
          <ac:spMkLst>
            <pc:docMk/>
            <pc:sldMk cId="2853001689" sldId="332"/>
            <ac:spMk id="2" creationId="{E61F0EDD-7093-781E-4D53-E06F15CE68CF}"/>
          </ac:spMkLst>
        </pc:spChg>
        <pc:spChg chg="mod">
          <ac:chgData name="Ashok S" userId="9f626006-1e90-408f-9408-39898d8542fe" providerId="ADAL" clId="{9B80B0B4-2A46-4B33-B971-CD737C303CFE}" dt="2025-03-15T09:43:02.168" v="1059" actId="14"/>
          <ac:spMkLst>
            <pc:docMk/>
            <pc:sldMk cId="2853001689" sldId="332"/>
            <ac:spMk id="3" creationId="{0D2AEE07-F215-93DD-4EF2-B2AD1C384AF3}"/>
          </ac:spMkLst>
        </pc:spChg>
      </pc:sldChg>
      <pc:sldChg chg="addSp modSp add mod">
        <pc:chgData name="Ashok S" userId="9f626006-1e90-408f-9408-39898d8542fe" providerId="ADAL" clId="{9B80B0B4-2A46-4B33-B971-CD737C303CFE}" dt="2025-03-15T11:49:12.683" v="1181" actId="208"/>
        <pc:sldMkLst>
          <pc:docMk/>
          <pc:sldMk cId="512352386" sldId="333"/>
        </pc:sldMkLst>
        <pc:spChg chg="mod">
          <ac:chgData name="Ashok S" userId="9f626006-1e90-408f-9408-39898d8542fe" providerId="ADAL" clId="{9B80B0B4-2A46-4B33-B971-CD737C303CFE}" dt="2025-03-15T09:40:14.557" v="1024"/>
          <ac:spMkLst>
            <pc:docMk/>
            <pc:sldMk cId="512352386" sldId="333"/>
            <ac:spMk id="2" creationId="{EBCE7188-0A6C-B27A-0272-AA79AF721298}"/>
          </ac:spMkLst>
        </pc:spChg>
        <pc:spChg chg="mod">
          <ac:chgData name="Ashok S" userId="9f626006-1e90-408f-9408-39898d8542fe" providerId="ADAL" clId="{9B80B0B4-2A46-4B33-B971-CD737C303CFE}" dt="2025-03-15T09:50:15.492" v="1114" actId="1076"/>
          <ac:spMkLst>
            <pc:docMk/>
            <pc:sldMk cId="512352386" sldId="333"/>
            <ac:spMk id="3" creationId="{1E88E02F-DC19-8E2A-821E-052E765BDE59}"/>
          </ac:spMkLst>
        </pc:spChg>
        <pc:spChg chg="add mod">
          <ac:chgData name="Ashok S" userId="9f626006-1e90-408f-9408-39898d8542fe" providerId="ADAL" clId="{9B80B0B4-2A46-4B33-B971-CD737C303CFE}" dt="2025-03-15T11:49:12.683" v="1181" actId="208"/>
          <ac:spMkLst>
            <pc:docMk/>
            <pc:sldMk cId="512352386" sldId="333"/>
            <ac:spMk id="5" creationId="{0B2E42A6-84B6-B8F2-875A-D71DCB419D5F}"/>
          </ac:spMkLst>
        </pc:spChg>
      </pc:sldChg>
      <pc:sldChg chg="modSp add mod modNotesTx">
        <pc:chgData name="Ashok S" userId="9f626006-1e90-408f-9408-39898d8542fe" providerId="ADAL" clId="{9B80B0B4-2A46-4B33-B971-CD737C303CFE}" dt="2025-03-16T16:34:08.642" v="1290" actId="14"/>
        <pc:sldMkLst>
          <pc:docMk/>
          <pc:sldMk cId="1888242865" sldId="334"/>
        </pc:sldMkLst>
        <pc:spChg chg="mod">
          <ac:chgData name="Ashok S" userId="9f626006-1e90-408f-9408-39898d8542fe" providerId="ADAL" clId="{9B80B0B4-2A46-4B33-B971-CD737C303CFE}" dt="2025-03-15T09:40:34.205" v="1028"/>
          <ac:spMkLst>
            <pc:docMk/>
            <pc:sldMk cId="1888242865" sldId="334"/>
            <ac:spMk id="2" creationId="{F8AE0910-7270-8C61-ED35-4F0B1B8F6396}"/>
          </ac:spMkLst>
        </pc:spChg>
        <pc:spChg chg="mod">
          <ac:chgData name="Ashok S" userId="9f626006-1e90-408f-9408-39898d8542fe" providerId="ADAL" clId="{9B80B0B4-2A46-4B33-B971-CD737C303CFE}" dt="2025-03-16T16:34:08.642" v="1290" actId="14"/>
          <ac:spMkLst>
            <pc:docMk/>
            <pc:sldMk cId="1888242865" sldId="334"/>
            <ac:spMk id="3" creationId="{2572DA8F-F72B-BEE0-396A-A6D1748FA5D5}"/>
          </ac:spMkLst>
        </pc:spChg>
      </pc:sldChg>
      <pc:sldChg chg="delSp modSp add mod">
        <pc:chgData name="Ashok S" userId="9f626006-1e90-408f-9408-39898d8542fe" providerId="ADAL" clId="{9B80B0B4-2A46-4B33-B971-CD737C303CFE}" dt="2025-03-15T09:53:04.768" v="1146" actId="6549"/>
        <pc:sldMkLst>
          <pc:docMk/>
          <pc:sldMk cId="481169516" sldId="335"/>
        </pc:sldMkLst>
        <pc:spChg chg="mod">
          <ac:chgData name="Ashok S" userId="9f626006-1e90-408f-9408-39898d8542fe" providerId="ADAL" clId="{9B80B0B4-2A46-4B33-B971-CD737C303CFE}" dt="2025-03-15T09:53:04.768" v="1146" actId="6549"/>
          <ac:spMkLst>
            <pc:docMk/>
            <pc:sldMk cId="481169516" sldId="335"/>
            <ac:spMk id="3" creationId="{FC6B2E05-25D2-3E26-F012-90DDFE240CA8}"/>
          </ac:spMkLst>
        </pc:spChg>
        <pc:spChg chg="del">
          <ac:chgData name="Ashok S" userId="9f626006-1e90-408f-9408-39898d8542fe" providerId="ADAL" clId="{9B80B0B4-2A46-4B33-B971-CD737C303CFE}" dt="2025-03-15T09:51:26.174" v="1120" actId="478"/>
          <ac:spMkLst>
            <pc:docMk/>
            <pc:sldMk cId="481169516" sldId="335"/>
            <ac:spMk id="5" creationId="{2AAAADEC-6E4D-23B6-8390-F4D1EC3484A0}"/>
          </ac:spMkLst>
        </pc:spChg>
      </pc:sldChg>
      <pc:sldChg chg="modSp add mod">
        <pc:chgData name="Ashok S" userId="9f626006-1e90-408f-9408-39898d8542fe" providerId="ADAL" clId="{9B80B0B4-2A46-4B33-B971-CD737C303CFE}" dt="2025-03-16T08:05:37.523" v="1233"/>
        <pc:sldMkLst>
          <pc:docMk/>
          <pc:sldMk cId="2742214619" sldId="336"/>
        </pc:sldMkLst>
        <pc:spChg chg="mod">
          <ac:chgData name="Ashok S" userId="9f626006-1e90-408f-9408-39898d8542fe" providerId="ADAL" clId="{9B80B0B4-2A46-4B33-B971-CD737C303CFE}" dt="2025-03-16T08:05:37.523" v="1233"/>
          <ac:spMkLst>
            <pc:docMk/>
            <pc:sldMk cId="2742214619" sldId="336"/>
            <ac:spMk id="3" creationId="{B1945352-7EAD-EB0B-DA88-E9A3A640988D}"/>
          </ac:spMkLst>
        </pc:spChg>
      </pc:sldChg>
      <pc:sldChg chg="add">
        <pc:chgData name="Ashok S" userId="9f626006-1e90-408f-9408-39898d8542fe" providerId="ADAL" clId="{9B80B0B4-2A46-4B33-B971-CD737C303CFE}" dt="2025-03-16T08:17:33.995" v="1234" actId="2890"/>
        <pc:sldMkLst>
          <pc:docMk/>
          <pc:sldMk cId="749454337" sldId="3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7B5EE-5EFD-4985-BC86-89B9E42DD01D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0716A-F08A-452E-ABFA-6E7530126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3779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BF776-0509-4E89-AD6F-75BF82B106FB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269B-7BA2-4600-8264-F746FEFAE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6685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22C-83DF-3EFA-6514-80CA37810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9BE56-1C4A-1EF5-3793-7AC370346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F24C4-0BB9-C434-624C-9DF223D9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65C63-B252-5662-8344-30018F97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36336-1B69-EF87-192F-018F3DBB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86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E8AD-884E-1682-C617-39ACE70E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B47CF-903E-6D21-C0C6-AC4048E73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AC999-B262-1552-24E8-2CC2A955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C86F-318B-6BD3-A9E7-49F049CE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EC50-144A-C5ED-4F63-DA393DA8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17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C2B83-74C3-9220-9745-2A744C57A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9D2F8-8357-13C1-D450-8B2250E8F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2312-6B90-5500-8484-5B9C5630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CEA27-EFD8-A922-3F3F-4827ED39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76FD-6A6A-5A50-A58B-8ABD305E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042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age numb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/>
          <p:cNvSpPr/>
          <p:nvPr userDrawn="1"/>
        </p:nvSpPr>
        <p:spPr>
          <a:xfrm flipV="1">
            <a:off x="5949980" y="6343113"/>
            <a:ext cx="515213" cy="289506"/>
          </a:xfrm>
          <a:prstGeom prst="flowChartOffpageConnector">
            <a:avLst/>
          </a:prstGeom>
          <a:solidFill>
            <a:srgbClr val="0094D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/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5971504" y="6329007"/>
            <a:ext cx="493184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fld id="{BF5942EF-E982-4E2C-8278-6DADE347CF43}" type="slidenum">
              <a:rPr lang="en-US" altLang="en-US" sz="1200" smtClean="0">
                <a:solidFill>
                  <a:schemeClr val="bg1"/>
                </a:solidFill>
                <a:latin typeface="Gisha" pitchFamily="34" charset="-79"/>
                <a:cs typeface="Gisha" pitchFamily="34" charset="-79"/>
              </a:rPr>
              <a:pPr algn="ctr" eaLnBrk="1" hangingPunct="1"/>
              <a:t>‹#›</a:t>
            </a:fld>
            <a:endParaRPr lang="en-US" altLang="en-US" sz="1200" dirty="0">
              <a:solidFill>
                <a:schemeClr val="bg1"/>
              </a:solidFill>
              <a:latin typeface="Gisha" pitchFamily="34" charset="-79"/>
              <a:cs typeface="Gisha" pitchFamily="34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2577" y="247897"/>
            <a:ext cx="872067" cy="43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51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6CAD-0A06-062A-78C5-20A61332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AF1E-8DC0-AF1A-7F64-8F5C7DE41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7AD61-F04E-A281-2081-4A24726D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7DE1-BEEC-73CF-3A44-8AF48FF2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113D5-5BDA-494E-4DF3-A033CDDC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47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366C-6F59-1C60-A8A2-9621D970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48ECB-E371-B740-4F87-C247E3662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96556-41B0-CD58-F45E-96FBBC5F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FE7A-6C59-7D0F-F459-1824FB91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CF06-2C35-E5A8-12BC-683DB97E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95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9F33-F174-596E-2769-20BC8A0A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881A-332C-CD11-B4E3-61BB84DC8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BCD20-0980-089A-1311-65DBBD83A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973F-35AA-9691-BB8F-80F6E9CD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26FC1-4F71-5D86-7AA7-DEEBF875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422D9-A90E-1A7D-0AA6-BE49A7DB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6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49D2-C076-8DBA-21D1-B6A211E1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4095C-1581-6BD7-62F1-797C733B4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1BD0F-1F3A-3C2C-385E-0A16A3121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FBD02-794E-47C1-FF29-0B4F2B517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203D9-0398-C789-9F8D-C54EE161F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F8819-0551-2C5E-3645-7E44ECD2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ACD6-0FAA-170C-C085-E1C4B8B8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26A0B-1B84-F137-C7C9-4A058076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32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E42A-EEAE-4153-0AC0-66D3BCFA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07AE7-4787-6A70-89A1-52CAAFAC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31F4C-B113-29F1-1951-BA20ADFE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95B92-A121-6582-B7BC-B78A51F6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43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FCA8D-9E18-63D3-5DAD-188A71A9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944FE-B2E2-2B04-A62B-B666A8A8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2E4CB-F8CA-B299-0D13-4B7E0CF5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2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721A-3FD5-583D-ECD7-00A4843D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51285-079E-74D1-575B-FEC028FC3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1E5FA-0013-F168-8128-32B96F7BA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8D970-EB9C-3A52-1A1B-B5F252BE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893A5-0CAC-7BBE-564D-6980EF05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8D5B1-B76D-2291-7B1A-A90E5CB0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81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197B-5078-67E1-EA00-BB2EAD5F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A8484-1901-13AD-66C8-DC25AA937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6E811-6D87-A6C6-FF98-33D7AC03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26DFB-DE09-48E8-E3A5-FAE0E2E5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B109D-7B6B-0300-9A0C-71BC6C0C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A8526-B259-EC81-399F-13DBA934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76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D33C2-208A-3A0E-8F89-FE5DF6B0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EAF57-9315-9398-506C-9EC6EB4D8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7068E-CE1A-9B41-06F1-F895D1464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F8215-9854-419B-9D69-FB57C46FF8C8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9B21-6F5C-AB51-3165-D770BA1E4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3DB0B-C8A2-A566-A89B-0BD6132F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54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docs/grafana/latest/introduction/#alerts" TargetMode="External"/><Relationship Id="rId2" Type="http://schemas.openxmlformats.org/officeDocument/2006/relationships/hyperlink" Target="https://grafana.com/docs/grafana/latest/introduction/#explore-metrics-logs-and-traces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docs/grafana/latest/introduction/#authentication" TargetMode="External"/><Relationship Id="rId2" Type="http://schemas.openxmlformats.org/officeDocument/2006/relationships/hyperlink" Target="https://grafana.com/docs/grafana/latest/introduction/#annotations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30C5AE8-B4D3-2F72-8ED7-6AC14D9BF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"/>
            <a:ext cx="12192000" cy="685799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6098C5B-3A5D-8501-E700-BA375F1C6C3F}"/>
              </a:ext>
            </a:extLst>
          </p:cNvPr>
          <p:cNvSpPr txBox="1">
            <a:spLocks/>
          </p:cNvSpPr>
          <p:nvPr/>
        </p:nvSpPr>
        <p:spPr>
          <a:xfrm>
            <a:off x="1151518" y="1591024"/>
            <a:ext cx="10515600" cy="126392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err="1" smtClean="0">
                <a:solidFill>
                  <a:prstClr val="black"/>
                </a:solidFill>
              </a:rPr>
              <a:t>Grafana</a:t>
            </a:r>
            <a:r>
              <a:rPr lang="en-US" sz="5400" b="1" dirty="0" smtClean="0">
                <a:solidFill>
                  <a:prstClr val="black"/>
                </a:solidFill>
              </a:rPr>
              <a:t> </a:t>
            </a:r>
          </a:p>
          <a:p>
            <a:pPr algn="r"/>
            <a:r>
              <a:rPr lang="en-US" b="1" dirty="0" smtClean="0">
                <a:solidFill>
                  <a:prstClr val="black"/>
                </a:solidFill>
              </a:rPr>
              <a:t>– Overview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413" y="5709425"/>
            <a:ext cx="1707705" cy="9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Grafana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/>
              <a:t>Grafana</a:t>
            </a:r>
            <a:r>
              <a:rPr lang="en-US" dirty="0"/>
              <a:t> open source software enables you to query, visualize, alert on, and explore your metrics, logs, and traces wherever they are stored.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Grafana</a:t>
            </a:r>
            <a:r>
              <a:rPr lang="en-US" dirty="0" smtClean="0"/>
              <a:t> </a:t>
            </a:r>
            <a:r>
              <a:rPr lang="en-US" dirty="0"/>
              <a:t>OSS provides you with tools to turn your time-series database (TSDB) data into insightful graphs and visualizations.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 err="1"/>
              <a:t>Grafana</a:t>
            </a:r>
            <a:r>
              <a:rPr lang="en-US" dirty="0"/>
              <a:t> OSS plugin framework also enables you to connect other data sources like NoSQL/SQL databases, ticketing tools like Jira or </a:t>
            </a:r>
            <a:r>
              <a:rPr lang="en-US" dirty="0" err="1"/>
              <a:t>ServiceNow</a:t>
            </a:r>
            <a:r>
              <a:rPr lang="en-US" dirty="0"/>
              <a:t>, and CI/CD tooling like </a:t>
            </a:r>
            <a:r>
              <a:rPr lang="en-US" dirty="0" err="1"/>
              <a:t>GitLab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Why </a:t>
            </a:r>
            <a:r>
              <a:rPr lang="en-US" b="1" dirty="0" err="1" smtClean="0"/>
              <a:t>Grafana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Beautiful, Interactive Dashboards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    </a:t>
            </a:r>
            <a:r>
              <a:rPr lang="en-US" sz="2000" dirty="0"/>
              <a:t>Create visually appealing dashboards with graphs, charts, </a:t>
            </a:r>
            <a:r>
              <a:rPr lang="en-US" sz="2000" dirty="0" err="1"/>
              <a:t>heatmaps</a:t>
            </a:r>
            <a:r>
              <a:rPr lang="en-US" sz="2000" dirty="0"/>
              <a:t>, gauges, and tables.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    </a:t>
            </a:r>
            <a:r>
              <a:rPr lang="en-US" sz="2000" dirty="0"/>
              <a:t>Support for drilldowns, variables, and custom time ranges.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Multiple Data Sources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    </a:t>
            </a:r>
            <a:r>
              <a:rPr lang="en-US" sz="2000" dirty="0"/>
              <a:t>Works with Prometheus, </a:t>
            </a:r>
            <a:r>
              <a:rPr lang="en-US" sz="2000" dirty="0" err="1"/>
              <a:t>InfluxDB</a:t>
            </a:r>
            <a:r>
              <a:rPr lang="en-US" sz="2000" dirty="0"/>
              <a:t>, </a:t>
            </a:r>
            <a:r>
              <a:rPr lang="en-US" sz="2000" dirty="0" err="1"/>
              <a:t>Elasticsearch</a:t>
            </a:r>
            <a:r>
              <a:rPr lang="en-US" sz="2000" dirty="0"/>
              <a:t>, Loki, MySQL, PostgreSQL, AWS </a:t>
            </a:r>
            <a:r>
              <a:rPr lang="en-US" sz="2000" dirty="0" err="1"/>
              <a:t>CloudWatch</a:t>
            </a:r>
            <a:r>
              <a:rPr lang="en-US" sz="2000" dirty="0"/>
              <a:t>, and many more.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    </a:t>
            </a:r>
            <a:r>
              <a:rPr lang="en-US" sz="2000" dirty="0"/>
              <a:t>You can combine data from different sources in a single dashboard.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Alerting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    </a:t>
            </a:r>
            <a:r>
              <a:rPr lang="en-US" sz="2000" dirty="0"/>
              <a:t>Set up alerts based on metrics.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    </a:t>
            </a:r>
            <a:r>
              <a:rPr lang="en-US" sz="2000" dirty="0"/>
              <a:t>Send notifications via Slack, email, Microsoft Teams, </a:t>
            </a:r>
            <a:r>
              <a:rPr lang="en-US" sz="2000" dirty="0" err="1"/>
              <a:t>PagerDuty</a:t>
            </a:r>
            <a:r>
              <a:rPr lang="en-US" sz="2000" dirty="0"/>
              <a:t>, and others.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Open Source and Extensible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    </a:t>
            </a:r>
            <a:r>
              <a:rPr lang="en-US" sz="2000" dirty="0" err="1"/>
              <a:t>Grafana</a:t>
            </a:r>
            <a:r>
              <a:rPr lang="en-US" sz="2000" dirty="0"/>
              <a:t> is free and open-source (with enterprise options).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    </a:t>
            </a:r>
            <a:r>
              <a:rPr lang="en-US" sz="2000" dirty="0"/>
              <a:t>Easily extensible with plugins (data sources, panels, apps</a:t>
            </a:r>
            <a:r>
              <a:rPr lang="en-US" sz="2000" dirty="0" smtClean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70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Why </a:t>
            </a:r>
            <a:r>
              <a:rPr lang="en-US" b="1" dirty="0" err="1" smtClean="0"/>
              <a:t>Grafana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User </a:t>
            </a:r>
            <a:r>
              <a:rPr lang="en-US" sz="2000" dirty="0"/>
              <a:t>Management &amp; Permissions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    </a:t>
            </a:r>
            <a:r>
              <a:rPr lang="en-US" sz="2000" dirty="0"/>
              <a:t>Supports multi-user access, organizations, and fine-grained permission controls.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Templating</a:t>
            </a:r>
            <a:r>
              <a:rPr lang="en-US" sz="2000" dirty="0"/>
              <a:t> &amp; Variables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    </a:t>
            </a:r>
            <a:r>
              <a:rPr lang="en-US" sz="2000" dirty="0"/>
              <a:t>Use variables to create reusable and dynamic dashboards.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    </a:t>
            </a:r>
            <a:r>
              <a:rPr lang="en-US" sz="2000" dirty="0"/>
              <a:t>Great for visualizing metrics across multiple environments (e.g., dev, test, prod).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Time-Series Focused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    </a:t>
            </a:r>
            <a:r>
              <a:rPr lang="en-US" sz="2000" dirty="0"/>
              <a:t>Built with time-series data in mind — ideal for performance monitoring and real-time analytics.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Easy Integration</a:t>
            </a:r>
            <a:endParaRPr lang="en-US" sz="20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    Seamlessly integrates with DevOps and observability tools like Prometheus, Loki (for logs), Tempo (for tracing), and Jaeger.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97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Grafana</a:t>
            </a:r>
            <a:r>
              <a:rPr lang="en-US" b="1" dirty="0" smtClean="0"/>
              <a:t> Features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Explore </a:t>
            </a:r>
            <a:r>
              <a:rPr lang="en-US" b="1" dirty="0"/>
              <a:t>metrics, logs, and traces</a:t>
            </a:r>
            <a:r>
              <a:rPr lang="en-US" b="1" dirty="0">
                <a:hlinkClick r:id="rId2"/>
              </a:rPr>
              <a:t> </a:t>
            </a:r>
            <a:endParaRPr lang="en-US" b="1" dirty="0"/>
          </a:p>
          <a:p>
            <a:r>
              <a:rPr lang="en-US" dirty="0"/>
              <a:t>Explore your data through ad-hoc queries and dynamic drilldown. Split view and compare different time ranges, queries and data sources side by side.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Alerts</a:t>
            </a:r>
            <a:r>
              <a:rPr lang="en-US" b="1" dirty="0" smtClean="0">
                <a:hlinkClick r:id="rId3"/>
              </a:rPr>
              <a:t> </a:t>
            </a:r>
            <a:endParaRPr lang="en-US" b="1" dirty="0"/>
          </a:p>
          <a:p>
            <a:r>
              <a:rPr lang="en-US" dirty="0"/>
              <a:t>If you’re using </a:t>
            </a:r>
            <a:r>
              <a:rPr lang="en-US" dirty="0" err="1"/>
              <a:t>Grafana</a:t>
            </a:r>
            <a:r>
              <a:rPr lang="en-US" dirty="0"/>
              <a:t> Alerting, then you can have alerts sent through a number of different alert </a:t>
            </a:r>
            <a:r>
              <a:rPr lang="en-US" dirty="0" err="1"/>
              <a:t>notifiers</a:t>
            </a:r>
            <a:r>
              <a:rPr lang="en-US" dirty="0"/>
              <a:t>, including </a:t>
            </a:r>
            <a:r>
              <a:rPr lang="en-US" dirty="0" err="1"/>
              <a:t>PagerDuty</a:t>
            </a:r>
            <a:r>
              <a:rPr lang="en-US" dirty="0"/>
              <a:t>, SMS, email, </a:t>
            </a:r>
            <a:r>
              <a:rPr lang="en-US" dirty="0" err="1"/>
              <a:t>VictorOps</a:t>
            </a:r>
            <a:r>
              <a:rPr lang="en-US" dirty="0"/>
              <a:t>, </a:t>
            </a:r>
            <a:r>
              <a:rPr lang="en-US" dirty="0" err="1"/>
              <a:t>OpsGenie</a:t>
            </a:r>
            <a:r>
              <a:rPr lang="en-US" dirty="0"/>
              <a:t>, or Slack.</a:t>
            </a:r>
          </a:p>
          <a:p>
            <a:r>
              <a:rPr lang="en-US" dirty="0"/>
              <a:t>Alert hooks allow you to create different </a:t>
            </a:r>
            <a:r>
              <a:rPr lang="en-US" dirty="0" err="1"/>
              <a:t>notifiers</a:t>
            </a:r>
            <a:r>
              <a:rPr lang="en-US" dirty="0"/>
              <a:t> with a bit of code if you prefer some other channels of communication.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99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Grafana</a:t>
            </a:r>
            <a:r>
              <a:rPr lang="en-US" b="1" dirty="0" smtClean="0"/>
              <a:t> Features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Annotations</a:t>
            </a:r>
            <a:r>
              <a:rPr lang="en-US" b="1" dirty="0">
                <a:hlinkClick r:id="rId2"/>
              </a:rPr>
              <a:t> </a:t>
            </a:r>
            <a:endParaRPr lang="en-US" b="1" dirty="0"/>
          </a:p>
          <a:p>
            <a:r>
              <a:rPr lang="en-US" dirty="0"/>
              <a:t>Annotate graphs with rich events from different data sources. </a:t>
            </a:r>
          </a:p>
          <a:p>
            <a:r>
              <a:rPr lang="en-US" dirty="0"/>
              <a:t>This feature, which shows up as a graph marker in </a:t>
            </a:r>
            <a:r>
              <a:rPr lang="en-US" dirty="0" err="1"/>
              <a:t>Grafana</a:t>
            </a:r>
            <a:r>
              <a:rPr lang="en-US" dirty="0"/>
              <a:t>, is useful for correlating data in case something goes wrong.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create the annotations manually—just control-click on a graph and input some text—or you can fetch data from any data source.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Authentication</a:t>
            </a:r>
            <a:r>
              <a:rPr lang="en-US" b="1" dirty="0">
                <a:hlinkClick r:id="rId3"/>
              </a:rPr>
              <a:t> </a:t>
            </a:r>
            <a:endParaRPr lang="en-US" b="1" dirty="0"/>
          </a:p>
          <a:p>
            <a:r>
              <a:rPr lang="en-US" dirty="0" err="1"/>
              <a:t>Grafana</a:t>
            </a:r>
            <a:r>
              <a:rPr lang="en-US" dirty="0"/>
              <a:t> supports different authentication methods, such as LDAP and OAuth, and allows you to map users to organizations.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3913</TotalTime>
  <Words>477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Gisha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S</dc:creator>
  <cp:lastModifiedBy>Kannan Manoharan</cp:lastModifiedBy>
  <cp:revision>45</cp:revision>
  <dcterms:created xsi:type="dcterms:W3CDTF">2023-09-22T03:17:25Z</dcterms:created>
  <dcterms:modified xsi:type="dcterms:W3CDTF">2025-05-22T18:13:45Z</dcterms:modified>
</cp:coreProperties>
</file>